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0413" cy="6859588"/>
  <p:notesSz cx="6858000" cy="9144000"/>
  <p:defaultTextStyle>
    <a:defPPr>
      <a:defRPr lang="zh-CN"/>
    </a:defPPr>
    <a:lvl1pPr marL="0" algn="l" defTabSz="111108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5544" algn="l" defTabSz="111108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11087" algn="l" defTabSz="111108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6631" algn="l" defTabSz="111108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22175" algn="l" defTabSz="111108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77719" algn="l" defTabSz="111108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33262" algn="l" defTabSz="111108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88806" algn="l" defTabSz="111108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44350" algn="l" defTabSz="111108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636" y="-84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2" y="2130919"/>
            <a:ext cx="10361851" cy="14703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5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11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6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22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77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33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88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4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464E-5CBE-4276-AA53-54FD96E4E18C}" type="datetimeFigureOut">
              <a:rPr lang="zh-CN" altLang="en-US" smtClean="0"/>
              <a:t>2019年07月04日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60AB-16D9-4839-979C-E7C821299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64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464E-5CBE-4276-AA53-54FD96E4E18C}" type="datetimeFigureOut">
              <a:rPr lang="zh-CN" altLang="en-US" smtClean="0"/>
              <a:t>2019年07月04日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60AB-16D9-4839-979C-E7C821299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85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4067" y="290580"/>
            <a:ext cx="3655008" cy="619109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694" y="290580"/>
            <a:ext cx="10768198" cy="619109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464E-5CBE-4276-AA53-54FD96E4E18C}" type="datetimeFigureOut">
              <a:rPr lang="zh-CN" altLang="en-US" smtClean="0"/>
              <a:t>2019年07月04日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60AB-16D9-4839-979C-E7C821299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17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464E-5CBE-4276-AA53-54FD96E4E18C}" type="datetimeFigureOut">
              <a:rPr lang="zh-CN" altLang="en-US" smtClean="0"/>
              <a:t>2019年07月04日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60AB-16D9-4839-979C-E7C821299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0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60" y="4407921"/>
            <a:ext cx="10361851" cy="1362391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60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554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1108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663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2217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7771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3326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8880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4435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464E-5CBE-4276-AA53-54FD96E4E18C}" type="datetimeFigureOut">
              <a:rPr lang="zh-CN" altLang="en-US" smtClean="0"/>
              <a:t>2019年07月04日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60AB-16D9-4839-979C-E7C821299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8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696" y="1692666"/>
            <a:ext cx="7210545" cy="478900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6414" y="1692666"/>
            <a:ext cx="7212661" cy="478900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464E-5CBE-4276-AA53-54FD96E4E18C}" type="datetimeFigureOut">
              <a:rPr lang="zh-CN" altLang="en-US" smtClean="0"/>
              <a:t>2019年07月04日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60AB-16D9-4839-979C-E7C821299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47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5544" indent="0">
              <a:buNone/>
              <a:defRPr sz="2400" b="1"/>
            </a:lvl2pPr>
            <a:lvl3pPr marL="1111087" indent="0">
              <a:buNone/>
              <a:defRPr sz="2200" b="1"/>
            </a:lvl3pPr>
            <a:lvl4pPr marL="1666631" indent="0">
              <a:buNone/>
              <a:defRPr sz="1900" b="1"/>
            </a:lvl4pPr>
            <a:lvl5pPr marL="2222175" indent="0">
              <a:buNone/>
              <a:defRPr sz="1900" b="1"/>
            </a:lvl5pPr>
            <a:lvl6pPr marL="2777719" indent="0">
              <a:buNone/>
              <a:defRPr sz="1900" b="1"/>
            </a:lvl6pPr>
            <a:lvl7pPr marL="3333262" indent="0">
              <a:buNone/>
              <a:defRPr sz="1900" b="1"/>
            </a:lvl7pPr>
            <a:lvl8pPr marL="3888806" indent="0">
              <a:buNone/>
              <a:defRPr sz="1900" b="1"/>
            </a:lvl8pPr>
            <a:lvl9pPr marL="4444350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5544" indent="0">
              <a:buNone/>
              <a:defRPr sz="2400" b="1"/>
            </a:lvl2pPr>
            <a:lvl3pPr marL="1111087" indent="0">
              <a:buNone/>
              <a:defRPr sz="2200" b="1"/>
            </a:lvl3pPr>
            <a:lvl4pPr marL="1666631" indent="0">
              <a:buNone/>
              <a:defRPr sz="1900" b="1"/>
            </a:lvl4pPr>
            <a:lvl5pPr marL="2222175" indent="0">
              <a:buNone/>
              <a:defRPr sz="1900" b="1"/>
            </a:lvl5pPr>
            <a:lvl6pPr marL="2777719" indent="0">
              <a:buNone/>
              <a:defRPr sz="1900" b="1"/>
            </a:lvl6pPr>
            <a:lvl7pPr marL="3333262" indent="0">
              <a:buNone/>
              <a:defRPr sz="1900" b="1"/>
            </a:lvl7pPr>
            <a:lvl8pPr marL="3888806" indent="0">
              <a:buNone/>
              <a:defRPr sz="1900" b="1"/>
            </a:lvl8pPr>
            <a:lvl9pPr marL="4444350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464E-5CBE-4276-AA53-54FD96E4E18C}" type="datetimeFigureOut">
              <a:rPr lang="zh-CN" altLang="en-US" smtClean="0"/>
              <a:t>2019年07月04日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60AB-16D9-4839-979C-E7C821299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571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464E-5CBE-4276-AA53-54FD96E4E18C}" type="datetimeFigureOut">
              <a:rPr lang="zh-CN" altLang="en-US" smtClean="0"/>
              <a:t>2019年07月04日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60AB-16D9-4839-979C-E7C821299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420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464E-5CBE-4276-AA53-54FD96E4E18C}" type="datetimeFigureOut">
              <a:rPr lang="zh-CN" altLang="en-US" smtClean="0"/>
              <a:t>2019年07月04日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60AB-16D9-4839-979C-E7C821299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342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114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4" y="273114"/>
            <a:ext cx="6814779" cy="585446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433"/>
            <a:ext cx="4010562" cy="4692150"/>
          </a:xfrm>
        </p:spPr>
        <p:txBody>
          <a:bodyPr/>
          <a:lstStyle>
            <a:lvl1pPr marL="0" indent="0">
              <a:buNone/>
              <a:defRPr sz="1700"/>
            </a:lvl1pPr>
            <a:lvl2pPr marL="555544" indent="0">
              <a:buNone/>
              <a:defRPr sz="1500"/>
            </a:lvl2pPr>
            <a:lvl3pPr marL="1111087" indent="0">
              <a:buNone/>
              <a:defRPr sz="1200"/>
            </a:lvl3pPr>
            <a:lvl4pPr marL="1666631" indent="0">
              <a:buNone/>
              <a:defRPr sz="1100"/>
            </a:lvl4pPr>
            <a:lvl5pPr marL="2222175" indent="0">
              <a:buNone/>
              <a:defRPr sz="1100"/>
            </a:lvl5pPr>
            <a:lvl6pPr marL="2777719" indent="0">
              <a:buNone/>
              <a:defRPr sz="1100"/>
            </a:lvl6pPr>
            <a:lvl7pPr marL="3333262" indent="0">
              <a:buNone/>
              <a:defRPr sz="1100"/>
            </a:lvl7pPr>
            <a:lvl8pPr marL="3888806" indent="0">
              <a:buNone/>
              <a:defRPr sz="1100"/>
            </a:lvl8pPr>
            <a:lvl9pPr marL="444435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464E-5CBE-4276-AA53-54FD96E4E18C}" type="datetimeFigureOut">
              <a:rPr lang="zh-CN" altLang="en-US" smtClean="0"/>
              <a:t>2019年07月04日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60AB-16D9-4839-979C-E7C821299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43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3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8"/>
            <a:ext cx="7314248" cy="4115753"/>
          </a:xfrm>
        </p:spPr>
        <p:txBody>
          <a:bodyPr/>
          <a:lstStyle>
            <a:lvl1pPr marL="0" indent="0">
              <a:buNone/>
              <a:defRPr sz="3900"/>
            </a:lvl1pPr>
            <a:lvl2pPr marL="555544" indent="0">
              <a:buNone/>
              <a:defRPr sz="3400"/>
            </a:lvl2pPr>
            <a:lvl3pPr marL="1111087" indent="0">
              <a:buNone/>
              <a:defRPr sz="2900"/>
            </a:lvl3pPr>
            <a:lvl4pPr marL="1666631" indent="0">
              <a:buNone/>
              <a:defRPr sz="2400"/>
            </a:lvl4pPr>
            <a:lvl5pPr marL="2222175" indent="0">
              <a:buNone/>
              <a:defRPr sz="2400"/>
            </a:lvl5pPr>
            <a:lvl6pPr marL="2777719" indent="0">
              <a:buNone/>
              <a:defRPr sz="2400"/>
            </a:lvl6pPr>
            <a:lvl7pPr marL="3333262" indent="0">
              <a:buNone/>
              <a:defRPr sz="2400"/>
            </a:lvl7pPr>
            <a:lvl8pPr marL="3888806" indent="0">
              <a:buNone/>
              <a:defRPr sz="2400"/>
            </a:lvl8pPr>
            <a:lvl9pPr marL="4444350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9"/>
          </a:xfrm>
        </p:spPr>
        <p:txBody>
          <a:bodyPr/>
          <a:lstStyle>
            <a:lvl1pPr marL="0" indent="0">
              <a:buNone/>
              <a:defRPr sz="1700"/>
            </a:lvl1pPr>
            <a:lvl2pPr marL="555544" indent="0">
              <a:buNone/>
              <a:defRPr sz="1500"/>
            </a:lvl2pPr>
            <a:lvl3pPr marL="1111087" indent="0">
              <a:buNone/>
              <a:defRPr sz="1200"/>
            </a:lvl3pPr>
            <a:lvl4pPr marL="1666631" indent="0">
              <a:buNone/>
              <a:defRPr sz="1100"/>
            </a:lvl4pPr>
            <a:lvl5pPr marL="2222175" indent="0">
              <a:buNone/>
              <a:defRPr sz="1100"/>
            </a:lvl5pPr>
            <a:lvl6pPr marL="2777719" indent="0">
              <a:buNone/>
              <a:defRPr sz="1100"/>
            </a:lvl6pPr>
            <a:lvl7pPr marL="3333262" indent="0">
              <a:buNone/>
              <a:defRPr sz="1100"/>
            </a:lvl7pPr>
            <a:lvl8pPr marL="3888806" indent="0">
              <a:buNone/>
              <a:defRPr sz="1100"/>
            </a:lvl8pPr>
            <a:lvl9pPr marL="444435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464E-5CBE-4276-AA53-54FD96E4E18C}" type="datetimeFigureOut">
              <a:rPr lang="zh-CN" altLang="en-US" smtClean="0"/>
              <a:t>2019年07月04日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60AB-16D9-4839-979C-E7C821299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4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11109" tIns="55554" rIns="111109" bIns="5555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vert="horz" lIns="111109" tIns="55554" rIns="111109" bIns="5555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</p:spPr>
        <p:txBody>
          <a:bodyPr vert="horz" lIns="111109" tIns="55554" rIns="111109" bIns="55554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F464E-5CBE-4276-AA53-54FD96E4E18C}" type="datetimeFigureOut">
              <a:rPr lang="zh-CN" altLang="en-US" smtClean="0"/>
              <a:t>2019年07月04日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9" y="6357823"/>
            <a:ext cx="3860297" cy="365210"/>
          </a:xfrm>
          <a:prstGeom prst="rect">
            <a:avLst/>
          </a:prstGeom>
        </p:spPr>
        <p:txBody>
          <a:bodyPr vert="horz" lIns="111109" tIns="55554" rIns="111109" bIns="55554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</p:spPr>
        <p:txBody>
          <a:bodyPr vert="horz" lIns="111109" tIns="55554" rIns="111109" bIns="55554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260AB-16D9-4839-979C-E7C821299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36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11087" rtl="0" eaLnBrk="1" latinLnBrk="0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6658" indent="-416658" algn="l" defTabSz="1111087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02759" indent="-347215" algn="l" defTabSz="1111087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88859" indent="-277772" algn="l" defTabSz="1111087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44403" indent="-277772" algn="l" defTabSz="1111087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99947" indent="-277772" algn="l" defTabSz="1111087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5490" indent="-277772" algn="l" defTabSz="11110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11034" indent="-277772" algn="l" defTabSz="11110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66578" indent="-277772" algn="l" defTabSz="11110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22122" indent="-277772" algn="l" defTabSz="11110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5544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11087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6631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2175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7719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33262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88806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44350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8AC10ED8-731D-4645-9EAD-26030836A8F4}"/>
              </a:ext>
            </a:extLst>
          </p:cNvPr>
          <p:cNvSpPr/>
          <p:nvPr/>
        </p:nvSpPr>
        <p:spPr>
          <a:xfrm>
            <a:off x="0" y="0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历史小考 </a:t>
            </a:r>
            <a:r>
              <a:rPr lang="zh-CN" altLang="en-US" sz="2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发答题卡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，共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页，书写格式为题号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答案，错误超过两处（包括两处）即参加补考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D9DB699-4A2E-4345-96FE-F8610FC15E0E}"/>
              </a:ext>
            </a:extLst>
          </p:cNvPr>
          <p:cNvSpPr txBox="1"/>
          <p:nvPr/>
        </p:nvSpPr>
        <p:spPr>
          <a:xfrm>
            <a:off x="0" y="5631999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FF0000"/>
                </a:solidFill>
                <a:latin typeface="等线" pitchFamily="2" charset="-122"/>
                <a:ea typeface="等线" pitchFamily="2" charset="-122"/>
              </a:rPr>
              <a:t>请注意答题卡类型对应的试题</a:t>
            </a:r>
            <a:endParaRPr lang="en-US" altLang="zh-CN" sz="3200" b="1" dirty="0" smtClean="0">
              <a:solidFill>
                <a:srgbClr val="FF0000"/>
              </a:solidFill>
              <a:latin typeface="等线" pitchFamily="2" charset="-122"/>
              <a:ea typeface="等线" pitchFamily="2" charset="-122"/>
            </a:endParaRPr>
          </a:p>
          <a:p>
            <a:pPr algn="ctr"/>
            <a:r>
              <a:rPr lang="zh-CN" altLang="en-US" sz="3200" b="1" dirty="0" smtClean="0">
                <a:solidFill>
                  <a:srgbClr val="FF0000"/>
                </a:solidFill>
                <a:latin typeface="等线 Light" pitchFamily="2" charset="-122"/>
                <a:ea typeface="等线 Light" pitchFamily="2" charset="-122"/>
              </a:rPr>
              <a:t>请</a:t>
            </a:r>
            <a:r>
              <a:rPr lang="zh-CN" altLang="en-US" sz="3200" b="1" dirty="0">
                <a:solidFill>
                  <a:srgbClr val="FF0000"/>
                </a:solidFill>
                <a:latin typeface="等线 Light" pitchFamily="2" charset="-122"/>
                <a:ea typeface="等线 Light" pitchFamily="2" charset="-122"/>
              </a:rPr>
              <a:t>自觉收起小抄、合上练习册、擦掉桌子上的字，请不要抄袭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308296"/>
              </p:ext>
            </p:extLst>
          </p:nvPr>
        </p:nvGraphicFramePr>
        <p:xfrm>
          <a:off x="1702719" y="451766"/>
          <a:ext cx="10441158" cy="51802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80386"/>
                <a:gridCol w="3480386"/>
                <a:gridCol w="3480386"/>
              </a:tblGrid>
              <a:tr h="8633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等线" pitchFamily="2" charset="-122"/>
                          <a:ea typeface="等线" pitchFamily="2" charset="-122"/>
                        </a:rPr>
                        <a:t>时间</a:t>
                      </a:r>
                      <a:endParaRPr lang="zh-CN" altLang="en-US" sz="2800" dirty="0"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1110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>
                          <a:latin typeface="等线" pitchFamily="2" charset="-122"/>
                          <a:ea typeface="等线" pitchFamily="2" charset="-122"/>
                        </a:rPr>
                        <a:t>阶段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等线" pitchFamily="2" charset="-122"/>
                          <a:ea typeface="等线" pitchFamily="2" charset="-122"/>
                        </a:rPr>
                        <a:t>新中国外交</a:t>
                      </a:r>
                      <a:endParaRPr lang="zh-CN" altLang="en-US" sz="2800" dirty="0"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/>
                </a:tc>
              </a:tr>
              <a:tr h="8633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等线" pitchFamily="2" charset="-122"/>
                          <a:ea typeface="等线" pitchFamily="2" charset="-122"/>
                        </a:rPr>
                        <a:t>1949-1955</a:t>
                      </a:r>
                      <a:endParaRPr lang="zh-CN" altLang="en-US" sz="2800" dirty="0"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latin typeface="等线" pitchFamily="2" charset="-122"/>
                          <a:ea typeface="等线" pitchFamily="2" charset="-122"/>
                        </a:rPr>
                        <a:t>1</a:t>
                      </a:r>
                      <a:endParaRPr lang="zh-CN" altLang="en-US" sz="3600" b="1" dirty="0"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latin typeface="等线" pitchFamily="2" charset="-122"/>
                          <a:ea typeface="等线" pitchFamily="2" charset="-122"/>
                        </a:rPr>
                        <a:t>2</a:t>
                      </a:r>
                      <a:endParaRPr lang="zh-CN" altLang="en-US" sz="3600" b="1" dirty="0"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/>
                </a:tc>
              </a:tr>
              <a:tr h="8633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等线" pitchFamily="2" charset="-122"/>
                          <a:ea typeface="等线" pitchFamily="2" charset="-122"/>
                        </a:rPr>
                        <a:t>20’50’’——60’’</a:t>
                      </a:r>
                      <a:r>
                        <a:rPr lang="zh-CN" altLang="en-US" sz="2800" dirty="0" smtClean="0">
                          <a:latin typeface="等线" pitchFamily="2" charset="-122"/>
                          <a:ea typeface="等线" pitchFamily="2" charset="-122"/>
                        </a:rPr>
                        <a:t>末</a:t>
                      </a:r>
                      <a:endParaRPr lang="zh-CN" altLang="en-US" sz="2800" dirty="0"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latin typeface="等线" pitchFamily="2" charset="-122"/>
                          <a:ea typeface="等线" pitchFamily="2" charset="-122"/>
                        </a:rPr>
                        <a:t>3</a:t>
                      </a:r>
                      <a:endParaRPr lang="zh-CN" altLang="en-US" sz="3600" b="1" dirty="0"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latin typeface="等线" pitchFamily="2" charset="-122"/>
                          <a:ea typeface="等线" pitchFamily="2" charset="-122"/>
                        </a:rPr>
                        <a:t>4</a:t>
                      </a:r>
                      <a:endParaRPr lang="zh-CN" altLang="en-US" sz="3600" b="1" dirty="0"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/>
                </a:tc>
              </a:tr>
              <a:tr h="8633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latin typeface="等线" pitchFamily="2" charset="-122"/>
                          <a:ea typeface="等线" pitchFamily="2" charset="-122"/>
                        </a:rPr>
                        <a:t>5</a:t>
                      </a:r>
                      <a:endParaRPr lang="zh-CN" altLang="en-US" sz="3600" b="1" dirty="0"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latin typeface="等线" pitchFamily="2" charset="-122"/>
                          <a:ea typeface="等线" pitchFamily="2" charset="-122"/>
                        </a:rPr>
                        <a:t>6</a:t>
                      </a:r>
                      <a:endParaRPr lang="zh-CN" altLang="en-US" sz="3600" b="1" dirty="0"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等线" pitchFamily="2" charset="-122"/>
                          <a:ea typeface="等线" pitchFamily="2" charset="-122"/>
                        </a:rPr>
                        <a:t>中苏关系全面恶化</a:t>
                      </a:r>
                      <a:endParaRPr lang="zh-CN" altLang="en-US" sz="2800" dirty="0"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/>
                </a:tc>
              </a:tr>
              <a:tr h="8633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等线" pitchFamily="2" charset="-122"/>
                          <a:ea typeface="等线" pitchFamily="2" charset="-122"/>
                        </a:rPr>
                        <a:t>20’80’’</a:t>
                      </a:r>
                      <a:endParaRPr lang="zh-CN" altLang="en-US" sz="2800" dirty="0"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latin typeface="等线" pitchFamily="2" charset="-122"/>
                          <a:ea typeface="等线" pitchFamily="2" charset="-122"/>
                        </a:rPr>
                        <a:t>1</a:t>
                      </a:r>
                      <a:endParaRPr lang="zh-CN" altLang="en-US" sz="3600" b="1" dirty="0"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latin typeface="等线" pitchFamily="2" charset="-122"/>
                          <a:ea typeface="等线" pitchFamily="2" charset="-122"/>
                        </a:rPr>
                        <a:t>2</a:t>
                      </a:r>
                      <a:endParaRPr lang="zh-CN" altLang="en-US" sz="3600" b="1" dirty="0"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/>
                </a:tc>
              </a:tr>
              <a:tr h="8633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等线" pitchFamily="2" charset="-122"/>
                          <a:ea typeface="等线" pitchFamily="2" charset="-122"/>
                        </a:rPr>
                        <a:t>1991-Now</a:t>
                      </a:r>
                      <a:endParaRPr lang="zh-CN" altLang="en-US" sz="2800" dirty="0"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latin typeface="等线" pitchFamily="2" charset="-122"/>
                          <a:ea typeface="等线" pitchFamily="2" charset="-122"/>
                        </a:rPr>
                        <a:t>3</a:t>
                      </a:r>
                      <a:endParaRPr lang="zh-CN" altLang="en-US" sz="3600" b="1" dirty="0"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smtClean="0">
                          <a:latin typeface="等线" pitchFamily="2" charset="-122"/>
                          <a:ea typeface="等线" pitchFamily="2" charset="-122"/>
                        </a:rPr>
                        <a:t>4</a:t>
                      </a:r>
                      <a:endParaRPr lang="zh-CN" altLang="en-US" sz="3600" b="1" dirty="0"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6534" y="1269554"/>
            <a:ext cx="12143879" cy="2664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534" y="3069754"/>
            <a:ext cx="12143879" cy="256224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8463" y="1672291"/>
            <a:ext cx="16323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卡</a:t>
            </a:r>
            <a:endParaRPr lang="en-US" altLang="zh-CN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红框部分</a:t>
            </a:r>
            <a:endParaRPr lang="zh-CN" altLang="en-US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463" y="4336037"/>
            <a:ext cx="16323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dirty="0" smtClean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卡</a:t>
            </a:r>
            <a:endParaRPr lang="en-US" altLang="zh-CN" dirty="0" smtClean="0">
              <a:solidFill>
                <a:srgbClr val="00B050"/>
              </a:solidFill>
              <a:latin typeface="华文楷体" pitchFamily="2" charset="-122"/>
              <a:ea typeface="华文楷体" pitchFamily="2" charset="-122"/>
            </a:endParaRPr>
          </a:p>
          <a:p>
            <a:pPr algn="ctr"/>
            <a:r>
              <a:rPr lang="zh-CN" altLang="en-US" dirty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绿</a:t>
            </a:r>
            <a:r>
              <a:rPr lang="zh-CN" altLang="en-US" dirty="0" smtClean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框部分</a:t>
            </a:r>
            <a:endParaRPr lang="zh-CN" altLang="en-US" dirty="0">
              <a:solidFill>
                <a:srgbClr val="00B05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462" y="3069754"/>
            <a:ext cx="16323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中</a:t>
            </a:r>
            <a:r>
              <a:rPr lang="zh-CN" altLang="en-US" dirty="0" smtClean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间</a:t>
            </a:r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部</a:t>
            </a:r>
            <a:r>
              <a:rPr lang="zh-CN" altLang="en-US" dirty="0" smtClean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分</a:t>
            </a:r>
            <a:endParaRPr lang="en-US" altLang="zh-CN" dirty="0" smtClean="0">
              <a:solidFill>
                <a:srgbClr val="00B050"/>
              </a:solidFill>
              <a:latin typeface="华文楷体" pitchFamily="2" charset="-122"/>
              <a:ea typeface="华文楷体" pitchFamily="2" charset="-122"/>
            </a:endParaRPr>
          </a:p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都</a:t>
            </a:r>
            <a:r>
              <a:rPr lang="zh-CN" altLang="en-US" dirty="0" smtClean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写</a:t>
            </a:r>
            <a:endParaRPr lang="zh-CN" altLang="en-US" dirty="0">
              <a:solidFill>
                <a:srgbClr val="00B05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628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101</Words>
  <Application>Microsoft Office PowerPoint</Application>
  <PresentationFormat>自定义</PresentationFormat>
  <Paragraphs>27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1701-Studio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ArLxn</dc:creator>
  <cp:lastModifiedBy>泠泫凝</cp:lastModifiedBy>
  <cp:revision>3</cp:revision>
  <dcterms:created xsi:type="dcterms:W3CDTF">2019-06-19T10:03:55Z</dcterms:created>
  <dcterms:modified xsi:type="dcterms:W3CDTF">2019-07-04T02:19:13Z</dcterms:modified>
</cp:coreProperties>
</file>