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08" y="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603A-FE58-4117-8B56-60A4E2EC454C}" type="datetimeFigureOut">
              <a:rPr lang="zh-CN" altLang="en-US" smtClean="0"/>
              <a:t>2019年04月21日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A399-1A27-47D1-8E16-A877A07B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1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603A-FE58-4117-8B56-60A4E2EC454C}" type="datetimeFigureOut">
              <a:rPr lang="zh-CN" altLang="en-US" smtClean="0"/>
              <a:t>2019年04月21日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A399-1A27-47D1-8E16-A877A07B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603A-FE58-4117-8B56-60A4E2EC454C}" type="datetimeFigureOut">
              <a:rPr lang="zh-CN" altLang="en-US" smtClean="0"/>
              <a:t>2019年04月21日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A399-1A27-47D1-8E16-A877A07B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3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603A-FE58-4117-8B56-60A4E2EC454C}" type="datetimeFigureOut">
              <a:rPr lang="zh-CN" altLang="en-US" smtClean="0"/>
              <a:t>2019年04月21日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A399-1A27-47D1-8E16-A877A07B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7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603A-FE58-4117-8B56-60A4E2EC454C}" type="datetimeFigureOut">
              <a:rPr lang="zh-CN" altLang="en-US" smtClean="0"/>
              <a:t>2019年04月21日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A399-1A27-47D1-8E16-A877A07B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66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603A-FE58-4117-8B56-60A4E2EC454C}" type="datetimeFigureOut">
              <a:rPr lang="zh-CN" altLang="en-US" smtClean="0"/>
              <a:t>2019年04月21日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A399-1A27-47D1-8E16-A877A07B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7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603A-FE58-4117-8B56-60A4E2EC454C}" type="datetimeFigureOut">
              <a:rPr lang="zh-CN" altLang="en-US" smtClean="0"/>
              <a:t>2019年04月21日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A399-1A27-47D1-8E16-A877A07B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603A-FE58-4117-8B56-60A4E2EC454C}" type="datetimeFigureOut">
              <a:rPr lang="zh-CN" altLang="en-US" smtClean="0"/>
              <a:t>2019年04月21日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A399-1A27-47D1-8E16-A877A07B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4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603A-FE58-4117-8B56-60A4E2EC454C}" type="datetimeFigureOut">
              <a:rPr lang="zh-CN" altLang="en-US" smtClean="0"/>
              <a:t>2019年04月21日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A399-1A27-47D1-8E16-A877A07B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3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603A-FE58-4117-8B56-60A4E2EC454C}" type="datetimeFigureOut">
              <a:rPr lang="zh-CN" altLang="en-US" smtClean="0"/>
              <a:t>2019年04月21日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A399-1A27-47D1-8E16-A877A07B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42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603A-FE58-4117-8B56-60A4E2EC454C}" type="datetimeFigureOut">
              <a:rPr lang="zh-CN" altLang="en-US" smtClean="0"/>
              <a:t>2019年04月21日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A399-1A27-47D1-8E16-A877A07B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3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603A-FE58-4117-8B56-60A4E2EC454C}" type="datetimeFigureOut">
              <a:rPr lang="zh-CN" altLang="en-US" smtClean="0"/>
              <a:t>2019年04月21日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A399-1A27-47D1-8E16-A877A07B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3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真理的概念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真理最基本的属性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_____________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真理面前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___________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真理的特点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①_______________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②_______________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③_______________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任何真理都是相对于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___________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来说的，都是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__________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_____________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的具体的历史的统一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真理的条件性和具体性表明，真理和谬误往往是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_________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原理和方法论</a:t>
            </a:r>
          </a:p>
        </p:txBody>
      </p:sp>
    </p:spTree>
    <p:extLst>
      <p:ext uri="{BB962C8B-B14F-4D97-AF65-F5344CB8AC3E}">
        <p14:creationId xmlns:p14="http://schemas.microsoft.com/office/powerpoint/2010/main" val="86292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Office PowerPoint</Application>
  <PresentationFormat>全屏显示(16:9)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Office 主题​​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Lingxuan Ning</cp:lastModifiedBy>
  <cp:revision>3</cp:revision>
  <dcterms:created xsi:type="dcterms:W3CDTF">2019-04-19T00:25:00Z</dcterms:created>
  <dcterms:modified xsi:type="dcterms:W3CDTF">2019-04-21T13:03:45Z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