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1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3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7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6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8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4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7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8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9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0B24-2641-4707-9C69-4D11D9FDAF8F}" type="datetimeFigureOut">
              <a:rPr lang="zh-CN" altLang="en-US" smtClean="0"/>
              <a:t>2019/5/22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C0C9-F8BB-42C6-A7C3-FB326D11E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8" y="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政治必修四《哲学生活》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6.7.8</a:t>
            </a:r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课测试答案</a:t>
            </a:r>
            <a:endParaRPr lang="zh-CN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填空题。共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小题，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个空，每空一分 ，共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分。</a:t>
            </a:r>
            <a:endParaRPr lang="zh-CN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客观世界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）客观物质性 主体 手段 过程 运动规律 客观性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）能动性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）社会历史性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客观性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）客观的 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）有条件的 </a:t>
            </a:r>
          </a:p>
          <a:p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）具体的 特定的过程 主观与客观 理论与实践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sz="2800" dirty="0">
                <a:latin typeface="微软雅黑" pitchFamily="34" charset="-122"/>
                <a:ea typeface="微软雅黑" pitchFamily="34" charset="-122"/>
              </a:rPr>
              <a:t>相互影响 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相互作用</a:t>
            </a:r>
            <a:endParaRPr lang="zh-CN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83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00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全局 全过程 一 局部 各个阶段 多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相互联系 相互作用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整体性 有序性 内部结构的优化趋向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9. 1.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）整体性 整体 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）顺序 方向 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）要素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2.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综合 整体 联系起来 优化组合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发展的观点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）低级 复杂</a:t>
            </a:r>
          </a:p>
          <a:p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）作用</a:t>
            </a:r>
          </a:p>
          <a:p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）社会形态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）知之较多 由浅入深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12.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上升 新事物 旧事物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13.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光明的 曲折的</a:t>
            </a: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07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185</Words>
  <Application>Microsoft Office PowerPoint</Application>
  <PresentationFormat>全屏显示(16:9)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1</cp:revision>
  <dcterms:created xsi:type="dcterms:W3CDTF">2019-05-22T12:09:55Z</dcterms:created>
  <dcterms:modified xsi:type="dcterms:W3CDTF">2019-05-22T12:11:23Z</dcterms:modified>
</cp:coreProperties>
</file>