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1" d="100"/>
          <a:sy n="71" d="100"/>
        </p:scale>
        <p:origin x="90"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20AC7-4D9F-448F-84F3-5480B6CE4F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E672B6-4965-431A-9329-A7DE1C679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E58ECF-9454-4818-8A5E-286C85DF3F54}"/>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628632FC-7B07-422E-9CC1-B1917EB6B8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0B21EF-2089-43D7-A1B8-5AEA6B718191}"/>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111963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0E196-C998-4A79-90FD-46DFAF0A15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314863-FBA6-4381-83B7-BB5AB25079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0AA9E5-684F-4AB7-A2C1-C046FE442168}"/>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EB3C3474-EBAE-4F4C-9011-ABBBBE32DD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41C694-5D5F-4F2E-8DD8-011942754947}"/>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36083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D41F5A8-ED53-4846-B4C1-FE1F4D0E4A3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BED9E6-B54F-422E-8EC0-A3481151EB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E3F701-AD47-4FBB-9582-A6EA5B920FC8}"/>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E2246C7C-E4A5-489A-845A-C7CBA08E1A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68D89B-87A7-412B-AC0D-E59C47F2A526}"/>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288735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DE198-8F47-4C9E-8EE5-639E8E5C67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AE979B-B158-4AD6-ABD4-08DD9CC860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69EA2C-2299-4565-B29A-5A32C3FB5D13}"/>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C987A6BE-B92C-466F-9F58-E0F730A30D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68DF4B-4A98-465D-A481-E1ED78CD5A24}"/>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3219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218CD-2AFB-4E58-9697-3F76F41127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C0DD67-7FD1-45C1-80F3-6DB6B631D5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F912364-2047-4434-85FE-C4EB7F39C5C3}"/>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0C1B9FAB-EF39-43DD-8ADC-2B1BA66D8A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358DA2-CAB4-438A-9AA5-682B0283AC24}"/>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35020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3A107-DF50-4CFA-B2C8-FFABBC7B86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F6D08A-7F49-4FD8-ADF4-CC8B2E055B2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723950-4869-48E9-9A0D-60AE318790A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1BF359-A4DD-442C-8FC3-2A1EB6698D7E}"/>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0B50B0F1-517D-40A5-8E87-D55EF40405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3F6BE0-6C4F-4F7D-83E5-460F8E801691}"/>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70833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66CBC-B34F-49CC-9434-69DD159087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FF96DB-1B77-4D83-9D16-1CC2EA331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B87401-A878-4508-A1F7-B321D72587D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76613C-B61B-4D18-8F68-6C91F5508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BB76BE-645C-4FFB-8594-FB2D7E00F9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B649A54-121F-44E2-A017-3BE971250646}"/>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8" name="页脚占位符 7">
            <a:extLst>
              <a:ext uri="{FF2B5EF4-FFF2-40B4-BE49-F238E27FC236}">
                <a16:creationId xmlns:a16="http://schemas.microsoft.com/office/drawing/2014/main" id="{139713CA-C743-4CF8-AD06-AE8F873A2E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2438AC-5178-40DD-8090-9024622FCAF6}"/>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313612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C5872-2D06-4263-902A-C6F6590664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2AA5E2-A753-4F6B-94B8-C02A2AAF0BFF}"/>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4" name="页脚占位符 3">
            <a:extLst>
              <a:ext uri="{FF2B5EF4-FFF2-40B4-BE49-F238E27FC236}">
                <a16:creationId xmlns:a16="http://schemas.microsoft.com/office/drawing/2014/main" id="{5D1169C7-0933-4C35-965F-F1DD13CBE5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E16682-149B-4142-83E7-109105C3FEC3}"/>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398874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AA5263-D9C2-496D-8E57-1ADD3667C1A3}"/>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3" name="页脚占位符 2">
            <a:extLst>
              <a:ext uri="{FF2B5EF4-FFF2-40B4-BE49-F238E27FC236}">
                <a16:creationId xmlns:a16="http://schemas.microsoft.com/office/drawing/2014/main" id="{96112ABD-D970-4139-AA7C-8693551F27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3ED272-8D5F-4428-9C6B-A071892B0D87}"/>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258057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A1CBE-D15B-4419-A523-A39A0178C4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D71447-2C98-41C4-BCCF-57A362351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0906D5D-94F4-4AAD-A859-6D3B3F2E8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873F38-D830-4E0F-BF0F-0529E6ADA495}"/>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F96C4FCB-C193-48C7-9A0F-B75311BAEF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FE3C8-497C-4764-9DF3-BE035EB9E7CE}"/>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297312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DCE1D-CEC9-41C6-9ABA-0DAAC472A4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85737A-88AF-4D37-B0A8-9917FA2C4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0AE073-6636-4148-81F6-31F433A30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E75D3D-B0D9-410F-B465-48AC95098AE0}"/>
              </a:ext>
            </a:extLst>
          </p:cNvPr>
          <p:cNvSpPr>
            <a:spLocks noGrp="1"/>
          </p:cNvSpPr>
          <p:nvPr>
            <p:ph type="dt" sz="half" idx="10"/>
          </p:nvPr>
        </p:nvSpPr>
        <p:spPr/>
        <p:txBody>
          <a:bodyPr/>
          <a:lstStyle/>
          <a:p>
            <a:fld id="{895F5EBF-1C50-4DA5-8751-9576F12D0296}"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A244A294-206D-45A5-A5CA-3312696B26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469AC6-A7BE-476F-871B-65DA60604F3C}"/>
              </a:ext>
            </a:extLst>
          </p:cNvPr>
          <p:cNvSpPr>
            <a:spLocks noGrp="1"/>
          </p:cNvSpPr>
          <p:nvPr>
            <p:ph type="sldNum" sz="quarter" idx="12"/>
          </p:nvPr>
        </p:nvSpPr>
        <p:spPr/>
        <p:txBody>
          <a:body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235085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C45D91-708B-4413-9741-F5CA44CF2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4A8D32-6E4A-40D5-92E8-1E92BFB64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12BD96-13DC-4E3D-834D-F8BA75018C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F5EBF-1C50-4DA5-8751-9576F12D0296}"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06CAAA4D-F8F8-4496-8D92-BB8787B07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41B5A6-FFFD-4B0C-900D-FE87FCFD6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4EA0F-B392-4041-AC8B-5D7BB4254B0C}" type="slidenum">
              <a:rPr lang="zh-CN" altLang="en-US" smtClean="0"/>
              <a:t>‹#›</a:t>
            </a:fld>
            <a:endParaRPr lang="zh-CN" altLang="en-US"/>
          </a:p>
        </p:txBody>
      </p:sp>
    </p:spTree>
    <p:extLst>
      <p:ext uri="{BB962C8B-B14F-4D97-AF65-F5344CB8AC3E}">
        <p14:creationId xmlns:p14="http://schemas.microsoft.com/office/powerpoint/2010/main" val="369387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A42868-7944-4507-A040-9BD825D638A1}"/>
              </a:ext>
            </a:extLst>
          </p:cNvPr>
          <p:cNvSpPr>
            <a:spLocks noGrp="1"/>
          </p:cNvSpPr>
          <p:nvPr>
            <p:ph type="title"/>
          </p:nvPr>
        </p:nvSpPr>
        <p:spPr/>
        <p:txBody>
          <a:bodyPr/>
          <a:lstStyle/>
          <a:p>
            <a:r>
              <a:rPr lang="en-US" altLang="zh-CN" b="1" i="1" dirty="0">
                <a:latin typeface="微软雅黑" panose="020B0503020204020204" pitchFamily="34" charset="-122"/>
                <a:ea typeface="微软雅黑" panose="020B0503020204020204" pitchFamily="34" charset="-122"/>
              </a:rPr>
              <a:t>P47  T6</a:t>
            </a:r>
            <a:endParaRPr lang="zh-CN" altLang="en-US" b="1" i="1" dirty="0">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76610B2-3B79-470A-847A-CE6BBC6DEED1}"/>
              </a:ext>
            </a:extLst>
          </p:cNvPr>
          <p:cNvSpPr>
            <a:spLocks noGrp="1"/>
          </p:cNvSpPr>
          <p:nvPr>
            <p:ph idx="1"/>
          </p:nvPr>
        </p:nvSpPr>
        <p:spPr>
          <a:xfrm>
            <a:off x="645459" y="1492623"/>
            <a:ext cx="11134165" cy="4684339"/>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物质决定意识。在新的时代背景下，必须对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中国共产党章程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进行修正</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意识具有能动作用。修正后的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中国共产党章程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适应新形式，将促进中华民族伟大复兴的中国梦的实现</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要将尊重客观规律和发挥主观能动性结合起来。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中国共产党章程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的修正体现了在社会主义现代化建设的新时期我们将尊重社会发展规律与发挥高度的建设热情紧密结合</a:t>
            </a:r>
          </a:p>
        </p:txBody>
      </p:sp>
    </p:spTree>
    <p:extLst>
      <p:ext uri="{BB962C8B-B14F-4D97-AF65-F5344CB8AC3E}">
        <p14:creationId xmlns:p14="http://schemas.microsoft.com/office/powerpoint/2010/main" val="22365357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92</Words>
  <Application>Microsoft Office PowerPoint</Application>
  <PresentationFormat>宽屏</PresentationFormat>
  <Paragraphs>4</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等线 Light</vt:lpstr>
      <vt:lpstr>微软雅黑</vt:lpstr>
      <vt:lpstr>Arial</vt:lpstr>
      <vt:lpstr>Office 主题​​</vt:lpstr>
      <vt:lpstr>P47  T6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P47  T6</dc:title>
  <dc:creator>Sky123.Org</dc:creator>
  <cp:lastModifiedBy>Sky123.Org</cp:lastModifiedBy>
  <cp:revision>2</cp:revision>
  <dcterms:created xsi:type="dcterms:W3CDTF">2019-04-15T11:42:03Z</dcterms:created>
  <dcterms:modified xsi:type="dcterms:W3CDTF">2019-04-15T11:43:37Z</dcterms:modified>
</cp:coreProperties>
</file>