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470" r:id="rId4"/>
    <p:sldId id="468" r:id="rId5"/>
    <p:sldId id="467" r:id="rId6"/>
    <p:sldId id="469" r:id="rId7"/>
    <p:sldId id="303" r:id="rId8"/>
    <p:sldId id="336" r:id="rId9"/>
    <p:sldId id="304" r:id="rId10"/>
    <p:sldId id="306" r:id="rId11"/>
    <p:sldId id="307" r:id="rId12"/>
    <p:sldId id="305" r:id="rId13"/>
    <p:sldId id="308" r:id="rId14"/>
    <p:sldId id="309" r:id="rId15"/>
    <p:sldId id="310" r:id="rId16"/>
    <p:sldId id="311" r:id="rId17"/>
    <p:sldId id="312" r:id="rId18"/>
    <p:sldId id="313" r:id="rId19"/>
    <p:sldId id="314" r:id="rId20"/>
    <p:sldId id="337" r:id="rId21"/>
    <p:sldId id="315" r:id="rId22"/>
    <p:sldId id="318" r:id="rId23"/>
    <p:sldId id="319" r:id="rId24"/>
    <p:sldId id="320" r:id="rId25"/>
    <p:sldId id="321" r:id="rId26"/>
    <p:sldId id="322" r:id="rId27"/>
    <p:sldId id="323" r:id="rId28"/>
    <p:sldId id="324" r:id="rId29"/>
    <p:sldId id="338" r:id="rId30"/>
    <p:sldId id="339" r:id="rId31"/>
    <p:sldId id="340" r:id="rId32"/>
    <p:sldId id="325" r:id="rId33"/>
    <p:sldId id="346" r:id="rId34"/>
    <p:sldId id="347" r:id="rId35"/>
    <p:sldId id="348" r:id="rId36"/>
    <p:sldId id="349" r:id="rId37"/>
    <p:sldId id="377" r:id="rId38"/>
    <p:sldId id="350" r:id="rId39"/>
    <p:sldId id="351" r:id="rId40"/>
    <p:sldId id="352" r:id="rId41"/>
    <p:sldId id="471" r:id="rId42"/>
    <p:sldId id="353" r:id="rId43"/>
    <p:sldId id="354" r:id="rId44"/>
    <p:sldId id="355" r:id="rId45"/>
    <p:sldId id="356" r:id="rId46"/>
    <p:sldId id="357" r:id="rId47"/>
    <p:sldId id="358" r:id="rId48"/>
    <p:sldId id="359" r:id="rId49"/>
    <p:sldId id="360" r:id="rId50"/>
    <p:sldId id="391" r:id="rId51"/>
    <p:sldId id="361" r:id="rId52"/>
    <p:sldId id="362" r:id="rId53"/>
    <p:sldId id="345" r:id="rId54"/>
    <p:sldId id="326" r:id="rId55"/>
    <p:sldId id="331" r:id="rId56"/>
    <p:sldId id="341" r:id="rId57"/>
    <p:sldId id="328" r:id="rId58"/>
    <p:sldId id="327" r:id="rId59"/>
    <p:sldId id="329" r:id="rId60"/>
    <p:sldId id="333" r:id="rId61"/>
    <p:sldId id="330" r:id="rId62"/>
    <p:sldId id="332" r:id="rId63"/>
    <p:sldId id="342" r:id="rId64"/>
    <p:sldId id="343" r:id="rId65"/>
    <p:sldId id="344" r:id="rId66"/>
    <p:sldId id="392"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FE62D-FDE0-381A-02E0-8C25B613D9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D21B48-D13D-9369-8C8A-6522FE06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7CE25BA-FA3D-1120-3AD0-867B70776ABE}"/>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099C7271-7A26-1FA9-3992-A880520280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BE23D0-F79C-5B16-B0CA-274EC4EDA3A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247648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F9CAC-9BB3-8E67-381E-EBF92521FF0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65388F9-EB25-3AAB-5CF3-9B79A5BDE8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96C81D-CBC5-8EE3-8F7E-6B87DC57DDB1}"/>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10FA0A15-5C9B-8202-0C01-A58B61366C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F3F3E1-9B19-646A-A7A1-C5A2E89750C4}"/>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99889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BA3479-A34D-388F-310E-DD88C0C9D9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E48FA3-7C78-7B01-76E4-B5BE7C588B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CBF5C8-196D-D103-7289-740192523EA0}"/>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74DE8FE5-DD0F-0C42-A683-42A7103D3F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FE0D6B-316D-749A-7270-B76D1C0D229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40517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6530D-6F27-5EE3-BE4C-F653342EC3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1137B2-5F10-5475-1344-F00BC8D74C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0BA5E5-C0BC-30BA-1482-B876365E3871}"/>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750B6D27-655E-DC68-1606-4E3838A4A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D6DAB8-24D5-5D5A-B61C-E9EF920D64E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69726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21FAD-3985-D3D2-8238-1583B2ECBB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74AC5C-CCC6-9806-FC14-CF02E7C3C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B94BBCB-11EA-FBD7-F11D-171E4D514726}"/>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8E63D9EF-AF51-E63B-EAB9-DA884BA0AB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B13717-A6ED-F774-EDB1-998E4AE7EED9}"/>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8264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D6B59-95BF-9248-A3AD-29B8C869A5A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8A29B1-3558-8E18-E70D-DE213B540E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655187-8747-455A-2C03-498A6BD5DA6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7E33CBD-4F87-A50B-5E59-537F8E952E50}"/>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6" name="Espace réservé du pied de page 5">
            <a:extLst>
              <a:ext uri="{FF2B5EF4-FFF2-40B4-BE49-F238E27FC236}">
                <a16:creationId xmlns:a16="http://schemas.microsoft.com/office/drawing/2014/main" id="{40DFDBB2-7F51-49EF-7A78-721DCDC2AD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5C6503-A7A8-3CE1-158A-C0E354DBEBD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9881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CD584-443C-6FDE-9C88-765CB183AB8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00D1B8-9B27-DCFE-A8A6-7D3B24221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D7A54F-69BA-5299-0433-89EF48B75E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258B59-9FB3-8955-B85E-3C3182AD4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3A00D8-1104-B789-9F3E-978C58C8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9A906D-2CA2-9843-151A-B8B4D2EF7A15}"/>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8" name="Espace réservé du pied de page 7">
            <a:extLst>
              <a:ext uri="{FF2B5EF4-FFF2-40B4-BE49-F238E27FC236}">
                <a16:creationId xmlns:a16="http://schemas.microsoft.com/office/drawing/2014/main" id="{2B1440C3-ADFA-FEB0-B55F-00F2648B88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85F322-CB33-83A1-B04D-5951642043CD}"/>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6124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1D5A5-A594-0CEB-8DE1-EBCF53F244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9451E5-A54D-0395-22FB-ACC307386B43}"/>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4" name="Espace réservé du pied de page 3">
            <a:extLst>
              <a:ext uri="{FF2B5EF4-FFF2-40B4-BE49-F238E27FC236}">
                <a16:creationId xmlns:a16="http://schemas.microsoft.com/office/drawing/2014/main" id="{72BE1A3B-F55E-E712-1ED5-21E80D6F29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D91F38-2FD3-C914-A646-B890CA21F5B0}"/>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74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53FB6-DC39-726F-EB57-B8C029F00540}"/>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3" name="Espace réservé du pied de page 2">
            <a:extLst>
              <a:ext uri="{FF2B5EF4-FFF2-40B4-BE49-F238E27FC236}">
                <a16:creationId xmlns:a16="http://schemas.microsoft.com/office/drawing/2014/main" id="{4A5EA86B-9385-2312-CCA7-386264BA92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31A38E-4FBE-3C50-8386-7966D72E226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8510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5440A-1496-69FB-C359-CA875F42FA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7E9F371-74F2-833E-BFE7-33B3F188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6560FE-E395-19E1-9C39-65ACC9E0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FCA93D-0671-05E8-A455-79376F45E97C}"/>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6" name="Espace réservé du pied de page 5">
            <a:extLst>
              <a:ext uri="{FF2B5EF4-FFF2-40B4-BE49-F238E27FC236}">
                <a16:creationId xmlns:a16="http://schemas.microsoft.com/office/drawing/2014/main" id="{8D2638A5-4052-0A8C-5EB3-3595C02325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5A5566-65FE-5794-AE1F-9817ACA38BD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89110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B42F0-6C19-5D8B-C65F-525E5EC72A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A70A43-004F-C201-35B2-790BB8662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371CD0-797A-D022-7609-C30A40AB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B0D619-CC1F-236D-CA52-D6913EA9246E}"/>
              </a:ext>
            </a:extLst>
          </p:cNvPr>
          <p:cNvSpPr>
            <a:spLocks noGrp="1"/>
          </p:cNvSpPr>
          <p:nvPr>
            <p:ph type="dt" sz="half" idx="10"/>
          </p:nvPr>
        </p:nvSpPr>
        <p:spPr/>
        <p:txBody>
          <a:bodyPr/>
          <a:lstStyle/>
          <a:p>
            <a:fld id="{6AD61AA8-A60B-4213-843B-33CCD8DDD4AE}" type="datetimeFigureOut">
              <a:rPr lang="fr-FR" smtClean="0"/>
              <a:t>15/12/2023</a:t>
            </a:fld>
            <a:endParaRPr lang="fr-FR"/>
          </a:p>
        </p:txBody>
      </p:sp>
      <p:sp>
        <p:nvSpPr>
          <p:cNvPr id="6" name="Espace réservé du pied de page 5">
            <a:extLst>
              <a:ext uri="{FF2B5EF4-FFF2-40B4-BE49-F238E27FC236}">
                <a16:creationId xmlns:a16="http://schemas.microsoft.com/office/drawing/2014/main" id="{14614C04-6A07-E42D-47FD-9C67F93DC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D27C79-33DC-EDA0-F194-CCD4D97C954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4421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047687-0DFA-0857-3901-E45D6DE26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412414-FF30-0C33-BB8F-7321326ED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A30D-FB44-1FFC-6C66-45D6336C1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1AA8-A60B-4213-843B-33CCD8DDD4AE}"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889A6C53-53FE-E590-3352-FA30E707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0D7BE2-522D-180E-D2E2-3C6584678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AFEB-E7B6-4C4E-B5E8-00D1BA40CE7D}" type="slidenum">
              <a:rPr lang="fr-FR" smtClean="0"/>
              <a:t>‹N°›</a:t>
            </a:fld>
            <a:endParaRPr lang="fr-FR"/>
          </a:p>
        </p:txBody>
      </p:sp>
    </p:spTree>
    <p:extLst>
      <p:ext uri="{BB962C8B-B14F-4D97-AF65-F5344CB8AC3E}">
        <p14:creationId xmlns:p14="http://schemas.microsoft.com/office/powerpoint/2010/main" val="3871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a:t>
            </a:r>
            <a:r>
              <a:rPr lang="fr-FR" dirty="0" err="1"/>
              <a:t>éxécution</a:t>
            </a:r>
            <a:r>
              <a:rPr lang="fr-FR" dirty="0"/>
              <a:t>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effectuer une opération 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894202"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733102" y="4772416"/>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2833</Words>
  <Application>Microsoft Office PowerPoint</Application>
  <PresentationFormat>Grand écran</PresentationFormat>
  <Paragraphs>361</Paragraphs>
  <Slides>66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66</vt:i4>
      </vt:variant>
    </vt:vector>
  </HeadingPairs>
  <TitlesOfParts>
    <vt:vector size="73" baseType="lpstr">
      <vt:lpstr>Arial</vt:lpstr>
      <vt:lpstr>Calibri</vt:lpstr>
      <vt:lpstr>Calibri Light</vt:lpstr>
      <vt:lpstr>Franklin Gothic Book</vt:lpstr>
      <vt:lpstr>udemy sans</vt:lpstr>
      <vt:lpstr>Wingdings</vt:lpstr>
      <vt:lpstr>Thème Office</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Barda Matthieu</dc:creator>
  <cp:lastModifiedBy>Barda Matthieu</cp:lastModifiedBy>
  <cp:revision>5</cp:revision>
  <dcterms:created xsi:type="dcterms:W3CDTF">2023-12-11T14:37:24Z</dcterms:created>
  <dcterms:modified xsi:type="dcterms:W3CDTF">2023-12-15T10:16:44Z</dcterms:modified>
</cp:coreProperties>
</file>