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77" r:id="rId3"/>
    <p:sldId id="278" r:id="rId4"/>
    <p:sldId id="256" r:id="rId5"/>
    <p:sldId id="257" r:id="rId6"/>
    <p:sldId id="259" r:id="rId7"/>
    <p:sldId id="260" r:id="rId8"/>
    <p:sldId id="258" r:id="rId9"/>
    <p:sldId id="261" r:id="rId10"/>
    <p:sldId id="266" r:id="rId11"/>
    <p:sldId id="263" r:id="rId12"/>
    <p:sldId id="262" r:id="rId13"/>
    <p:sldId id="264" r:id="rId14"/>
    <p:sldId id="267" r:id="rId15"/>
    <p:sldId id="275" r:id="rId16"/>
    <p:sldId id="276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1A424-3EB4-45FE-AE1B-2A6463E4ED2E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79D8-C7FB-4B1D-A66B-3F82A033C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6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28153-98AC-DB9B-4B66-F02CA3DBE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0F73F2-5D73-5E74-634D-2B69BED54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FD1E2-B9F8-3A6E-0C61-53A34FB5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EAF35-598D-A956-A02E-32499CC0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E3CAD-5263-5E63-6CDD-3BB4B14C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22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83676-B84A-5986-D8DF-EC8F3725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21B49-C4F5-9082-2A00-10E6CF3EB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DA60B-2BBA-BFAB-4393-5D6C8329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E629E5-144E-73C4-BE29-7CB10E66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888B90-662B-0FC2-8660-5C190F97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1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5EFF9E-7F30-8DB0-5DEB-83906959E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880070-E0A8-8DE1-5779-A0940CD0F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655CB-0E68-D9C3-FEAA-DE71454F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A1803-9A1B-9BE3-5E6C-FBABD94F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30407-0AC1-8BA9-1289-BAC7747C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527DE-8CA9-9DDB-2647-61EBC683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72F3E-0D8F-148A-2D77-D5C553B8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98EF3-4A68-E4B5-A92A-8FBA200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F9DCDB-9B40-4D36-A10A-970B46D9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D525D-8FC8-0081-AFEF-FB795FD0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4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FAD01-DEB3-10EF-C9A2-FE33C95D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5104ED-B844-8048-38B0-2F7B57F8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47792-C7E4-0D49-4432-6B92356A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785904-8F85-D322-F3DD-A80EF21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06665-D4AE-30B0-1F4C-C31E8085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7082D-7133-3717-4FD2-53D2656B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02296B-88D6-B946-F28A-A84EFD170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4AC9C8-135D-7F6B-825C-E0BC6400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48894D-66E2-7A09-C10C-979CFE40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1D0D41-B4E1-D015-B08F-9E6F6A16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68990-EF52-5B07-72AE-308D59A4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9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E7D47-3227-0A13-16A8-F22C74BF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1174B8-96EA-EFC2-CE5A-79A58F49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8DF41-C227-C95A-AD14-355DF7803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999D89-C5E3-3540-4998-FA7667EB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20488D-57A0-1555-B993-9BE9703AE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EFE7B0-69FE-ADB1-A7E5-FCC6E4A0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0569F1-4402-B114-D0C1-D00C9BCF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C18DC5-FD00-FF73-A51E-5614E6F9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76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F529C-0F2C-30BE-1A7F-08274A57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50F484-9E22-6EEC-3B82-C485D36D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407E74-5C2B-9E9C-B0A5-8B97590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2EEC0A-FBF5-17AE-7E18-7B12AC4F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A9E28E-2B61-E50C-2DDB-09255E38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9B56D0-277A-5956-10BF-9B27FA5F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F72792-17F6-D17F-EEC5-830860ED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6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355C3-BDFC-DFA0-C767-C04CD81E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F166A-4A62-D593-4E0D-16FB27AB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15ACE6-4EA8-84F7-9B24-55742ADB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1A25DE-62E7-4161-D670-70F8F316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2C5ABE-FB9E-CCA3-CD18-54872668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D04B3C-246E-AFD3-F4C9-6F42FA97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9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C780E-D0D8-6C24-B016-7CB1E29C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DECD9C-D9C7-0153-73F4-120A2A63C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EC3B73-A49E-250A-DDBC-7F831B022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B3F82E-A4BE-38C7-9FE4-B4A2A35A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7AA54-605E-B6AA-B444-6FCFCD7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4195F5-40A5-A92A-1E5C-0F95FDFB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4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536B07-72EE-3023-E965-33D65ACD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5713F-247D-AF6D-FC5C-695A8ACA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B92E4B-F309-8BD6-C9C0-DF268E250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4C26-63FD-4602-8A31-F0236C7AB126}" type="datetimeFigureOut">
              <a:rPr lang="fr-FR" smtClean="0"/>
              <a:t>04/01/2024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EA5F9-D69C-3F3A-9A7A-41D4ABB3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7A6D23-D86E-8073-75A4-7A42F7014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B556-979D-4F30-A0AE-15950F7C90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D3ECFE-0282-3F55-4C4F-67CBE9298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1" y="431722"/>
            <a:ext cx="5009107" cy="20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: tout savoir sur cette plateforme d'hébergement de code">
            <a:extLst>
              <a:ext uri="{FF2B5EF4-FFF2-40B4-BE49-F238E27FC236}">
                <a16:creationId xmlns:a16="http://schemas.microsoft.com/office/drawing/2014/main" id="{241D07EC-D448-C067-3721-E1E690E9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307" y="3222594"/>
            <a:ext cx="6302501" cy="315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5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739CE154-4FDE-9F28-8BC4-7E7152C9567D}"/>
              </a:ext>
            </a:extLst>
          </p:cNvPr>
          <p:cNvSpPr txBox="1">
            <a:spLocks/>
          </p:cNvSpPr>
          <p:nvPr/>
        </p:nvSpPr>
        <p:spPr>
          <a:xfrm>
            <a:off x="0" y="1704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Les Tags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FDCBC0-EC7E-F625-A448-EBB99FF77F6E}"/>
              </a:ext>
            </a:extLst>
          </p:cNvPr>
          <p:cNvSpPr txBox="1"/>
          <p:nvPr/>
        </p:nvSpPr>
        <p:spPr>
          <a:xfrm>
            <a:off x="661358" y="1984075"/>
            <a:ext cx="10869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Origin</a:t>
            </a:r>
            <a:r>
              <a:rPr lang="fr-FR" dirty="0"/>
              <a:t> : Nom donné au dépôt distant.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u="sng" dirty="0"/>
              <a:t>Master</a:t>
            </a:r>
            <a:r>
              <a:rPr lang="fr-FR" dirty="0"/>
              <a:t> : Nom de la branche principale des dépôts Git </a:t>
            </a:r>
            <a:r>
              <a:rPr lang="fr-FR" dirty="0">
                <a:sym typeface="Wingdings" panose="05000000000000000000" pitchFamily="2" charset="2"/>
              </a:rPr>
              <a:t> branche de production.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u="sng" dirty="0"/>
              <a:t>Head</a:t>
            </a:r>
            <a:r>
              <a:rPr lang="fr-FR" dirty="0"/>
              <a:t> : Référence au commit actuel sur lequel on se trouve . Permet de localiser sa position dans l’historique du dépôt.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800" u="sng" dirty="0"/>
              <a:t>Tags</a:t>
            </a:r>
            <a:r>
              <a:rPr lang="fr-FR" dirty="0"/>
              <a:t> : Référence à un commit spécifique, utilisé pour marquer un point particulier dans l’historique du dépôt, souvent utilisé pour marquer des versions de release ( exemple: V1.0, V2.0)</a:t>
            </a:r>
          </a:p>
        </p:txBody>
      </p:sp>
    </p:spTree>
    <p:extLst>
      <p:ext uri="{BB962C8B-B14F-4D97-AF65-F5344CB8AC3E}">
        <p14:creationId xmlns:p14="http://schemas.microsoft.com/office/powerpoint/2010/main" val="136401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06DA41-4643-00E6-E378-C540EA3D6F32}"/>
              </a:ext>
            </a:extLst>
          </p:cNvPr>
          <p:cNvSpPr/>
          <p:nvPr/>
        </p:nvSpPr>
        <p:spPr>
          <a:xfrm>
            <a:off x="4897514" y="1833239"/>
            <a:ext cx="2561948" cy="6480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B35461-8116-2214-AAC7-2BB2E43B1F4B}"/>
              </a:ext>
            </a:extLst>
          </p:cNvPr>
          <p:cNvCxnSpPr>
            <a:cxnSpLocks/>
          </p:cNvCxnSpPr>
          <p:nvPr/>
        </p:nvCxnSpPr>
        <p:spPr>
          <a:xfrm flipH="1">
            <a:off x="617719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42D567-8452-441C-C066-74F9D5816306}"/>
              </a:ext>
            </a:extLst>
          </p:cNvPr>
          <p:cNvSpPr txBox="1"/>
          <p:nvPr/>
        </p:nvSpPr>
        <p:spPr>
          <a:xfrm>
            <a:off x="5292030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distant</a:t>
            </a:r>
          </a:p>
        </p:txBody>
      </p:sp>
      <p:sp>
        <p:nvSpPr>
          <p:cNvPr id="30" name="Losange 29">
            <a:extLst>
              <a:ext uri="{FF2B5EF4-FFF2-40B4-BE49-F238E27FC236}">
                <a16:creationId xmlns:a16="http://schemas.microsoft.com/office/drawing/2014/main" id="{A731EDFE-6EA5-09D0-712E-6BE535A58541}"/>
              </a:ext>
            </a:extLst>
          </p:cNvPr>
          <p:cNvSpPr/>
          <p:nvPr/>
        </p:nvSpPr>
        <p:spPr>
          <a:xfrm>
            <a:off x="5845575" y="595205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1" name="Losange 30">
            <a:extLst>
              <a:ext uri="{FF2B5EF4-FFF2-40B4-BE49-F238E27FC236}">
                <a16:creationId xmlns:a16="http://schemas.microsoft.com/office/drawing/2014/main" id="{7AFE52C2-7A57-A1B7-236C-F4CD20887CEF}"/>
              </a:ext>
            </a:extLst>
          </p:cNvPr>
          <p:cNvSpPr/>
          <p:nvPr/>
        </p:nvSpPr>
        <p:spPr>
          <a:xfrm>
            <a:off x="5845575" y="526323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2" name="Losange 31">
            <a:extLst>
              <a:ext uri="{FF2B5EF4-FFF2-40B4-BE49-F238E27FC236}">
                <a16:creationId xmlns:a16="http://schemas.microsoft.com/office/drawing/2014/main" id="{460B0574-2177-C9C8-130E-46CF1F1DEFD4}"/>
              </a:ext>
            </a:extLst>
          </p:cNvPr>
          <p:cNvSpPr/>
          <p:nvPr/>
        </p:nvSpPr>
        <p:spPr>
          <a:xfrm>
            <a:off x="5845575" y="4624889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30453CE-8341-3830-7DBB-97ED09BBF1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Les dépôts distants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37B2FF-61A3-D468-5B88-B47AD25EFD14}"/>
              </a:ext>
            </a:extLst>
          </p:cNvPr>
          <p:cNvSpPr/>
          <p:nvPr/>
        </p:nvSpPr>
        <p:spPr>
          <a:xfrm>
            <a:off x="1003176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776EE7-DF87-AFD0-321D-5EAE447993B4}"/>
              </a:ext>
            </a:extLst>
          </p:cNvPr>
          <p:cNvSpPr/>
          <p:nvPr/>
        </p:nvSpPr>
        <p:spPr>
          <a:xfrm>
            <a:off x="8791852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A9C30CC-CC75-A5F8-78A4-9B3F67A9829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281560" y="2494625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447707A-AE08-304D-98CF-869B297ACB93}"/>
              </a:ext>
            </a:extLst>
          </p:cNvPr>
          <p:cNvCxnSpPr>
            <a:cxnSpLocks/>
          </p:cNvCxnSpPr>
          <p:nvPr/>
        </p:nvCxnSpPr>
        <p:spPr>
          <a:xfrm flipH="1">
            <a:off x="1025352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5D7C726-F498-D61D-AE21-54FD93245C1F}"/>
              </a:ext>
            </a:extLst>
          </p:cNvPr>
          <p:cNvSpPr txBox="1"/>
          <p:nvPr/>
        </p:nvSpPr>
        <p:spPr>
          <a:xfrm>
            <a:off x="1397692" y="1960692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 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529151-15D3-DBF1-BEA6-B048E48FDFF2}"/>
              </a:ext>
            </a:extLst>
          </p:cNvPr>
          <p:cNvSpPr txBox="1"/>
          <p:nvPr/>
        </p:nvSpPr>
        <p:spPr>
          <a:xfrm>
            <a:off x="9299739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 2</a:t>
            </a:r>
          </a:p>
        </p:txBody>
      </p:sp>
    </p:spTree>
    <p:extLst>
      <p:ext uri="{BB962C8B-B14F-4D97-AF65-F5344CB8AC3E}">
        <p14:creationId xmlns:p14="http://schemas.microsoft.com/office/powerpoint/2010/main" val="307505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7AD573-FED2-41FB-1B93-02836E60453C}"/>
              </a:ext>
            </a:extLst>
          </p:cNvPr>
          <p:cNvSpPr/>
          <p:nvPr/>
        </p:nvSpPr>
        <p:spPr>
          <a:xfrm>
            <a:off x="1003176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6DA41-4643-00E6-E378-C540EA3D6F32}"/>
              </a:ext>
            </a:extLst>
          </p:cNvPr>
          <p:cNvSpPr/>
          <p:nvPr/>
        </p:nvSpPr>
        <p:spPr>
          <a:xfrm>
            <a:off x="4897514" y="1833239"/>
            <a:ext cx="2561948" cy="6480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0619C-7400-4187-D70F-C134C580122F}"/>
              </a:ext>
            </a:extLst>
          </p:cNvPr>
          <p:cNvSpPr/>
          <p:nvPr/>
        </p:nvSpPr>
        <p:spPr>
          <a:xfrm>
            <a:off x="8791852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F221123-5207-1101-8CB9-45729084179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81560" y="2494625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B35461-8116-2214-AAC7-2BB2E43B1F4B}"/>
              </a:ext>
            </a:extLst>
          </p:cNvPr>
          <p:cNvCxnSpPr>
            <a:cxnSpLocks/>
          </p:cNvCxnSpPr>
          <p:nvPr/>
        </p:nvCxnSpPr>
        <p:spPr>
          <a:xfrm flipH="1">
            <a:off x="617719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F4FFE19-0AF4-51C5-01E4-7DB5C7E56830}"/>
              </a:ext>
            </a:extLst>
          </p:cNvPr>
          <p:cNvCxnSpPr>
            <a:cxnSpLocks/>
          </p:cNvCxnSpPr>
          <p:nvPr/>
        </p:nvCxnSpPr>
        <p:spPr>
          <a:xfrm flipH="1">
            <a:off x="1025352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D33912C-5715-A2EC-0244-258023BEB83A}"/>
              </a:ext>
            </a:extLst>
          </p:cNvPr>
          <p:cNvSpPr txBox="1"/>
          <p:nvPr/>
        </p:nvSpPr>
        <p:spPr>
          <a:xfrm>
            <a:off x="1397692" y="1960692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C42D567-8452-441C-C066-74F9D5816306}"/>
              </a:ext>
            </a:extLst>
          </p:cNvPr>
          <p:cNvSpPr txBox="1"/>
          <p:nvPr/>
        </p:nvSpPr>
        <p:spPr>
          <a:xfrm>
            <a:off x="5292030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78D46A-5A73-F007-C970-97878D60DE00}"/>
              </a:ext>
            </a:extLst>
          </p:cNvPr>
          <p:cNvSpPr txBox="1"/>
          <p:nvPr/>
        </p:nvSpPr>
        <p:spPr>
          <a:xfrm>
            <a:off x="9299739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 2</a:t>
            </a:r>
          </a:p>
        </p:txBody>
      </p:sp>
      <p:sp>
        <p:nvSpPr>
          <p:cNvPr id="21" name="Losange 20">
            <a:extLst>
              <a:ext uri="{FF2B5EF4-FFF2-40B4-BE49-F238E27FC236}">
                <a16:creationId xmlns:a16="http://schemas.microsoft.com/office/drawing/2014/main" id="{D5ECF7A9-5FFE-F497-0661-B294C38CB817}"/>
              </a:ext>
            </a:extLst>
          </p:cNvPr>
          <p:cNvSpPr/>
          <p:nvPr/>
        </p:nvSpPr>
        <p:spPr>
          <a:xfrm>
            <a:off x="9921905" y="595205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2" name="Losange 21">
            <a:extLst>
              <a:ext uri="{FF2B5EF4-FFF2-40B4-BE49-F238E27FC236}">
                <a16:creationId xmlns:a16="http://schemas.microsoft.com/office/drawing/2014/main" id="{A0949CEA-7171-F70A-A751-7055A93EED74}"/>
              </a:ext>
            </a:extLst>
          </p:cNvPr>
          <p:cNvSpPr/>
          <p:nvPr/>
        </p:nvSpPr>
        <p:spPr>
          <a:xfrm>
            <a:off x="9921905" y="526323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23" name="Losange 22">
            <a:extLst>
              <a:ext uri="{FF2B5EF4-FFF2-40B4-BE49-F238E27FC236}">
                <a16:creationId xmlns:a16="http://schemas.microsoft.com/office/drawing/2014/main" id="{E260AEDC-91CA-E457-ED0A-DE3A80A799EA}"/>
              </a:ext>
            </a:extLst>
          </p:cNvPr>
          <p:cNvSpPr/>
          <p:nvPr/>
        </p:nvSpPr>
        <p:spPr>
          <a:xfrm>
            <a:off x="9921905" y="4624889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0" name="Losange 29">
            <a:extLst>
              <a:ext uri="{FF2B5EF4-FFF2-40B4-BE49-F238E27FC236}">
                <a16:creationId xmlns:a16="http://schemas.microsoft.com/office/drawing/2014/main" id="{A731EDFE-6EA5-09D0-712E-6BE535A58541}"/>
              </a:ext>
            </a:extLst>
          </p:cNvPr>
          <p:cNvSpPr/>
          <p:nvPr/>
        </p:nvSpPr>
        <p:spPr>
          <a:xfrm>
            <a:off x="5845575" y="595205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1" name="Losange 30">
            <a:extLst>
              <a:ext uri="{FF2B5EF4-FFF2-40B4-BE49-F238E27FC236}">
                <a16:creationId xmlns:a16="http://schemas.microsoft.com/office/drawing/2014/main" id="{7AFE52C2-7A57-A1B7-236C-F4CD20887CEF}"/>
              </a:ext>
            </a:extLst>
          </p:cNvPr>
          <p:cNvSpPr/>
          <p:nvPr/>
        </p:nvSpPr>
        <p:spPr>
          <a:xfrm>
            <a:off x="5845575" y="526323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2" name="Losange 31">
            <a:extLst>
              <a:ext uri="{FF2B5EF4-FFF2-40B4-BE49-F238E27FC236}">
                <a16:creationId xmlns:a16="http://schemas.microsoft.com/office/drawing/2014/main" id="{460B0574-2177-C9C8-130E-46CF1F1DEFD4}"/>
              </a:ext>
            </a:extLst>
          </p:cNvPr>
          <p:cNvSpPr/>
          <p:nvPr/>
        </p:nvSpPr>
        <p:spPr>
          <a:xfrm>
            <a:off x="5845575" y="4624889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3" name="Losange 32">
            <a:extLst>
              <a:ext uri="{FF2B5EF4-FFF2-40B4-BE49-F238E27FC236}">
                <a16:creationId xmlns:a16="http://schemas.microsoft.com/office/drawing/2014/main" id="{BD788F17-8FCE-DA2F-0750-9592A7DECDDC}"/>
              </a:ext>
            </a:extLst>
          </p:cNvPr>
          <p:cNvSpPr/>
          <p:nvPr/>
        </p:nvSpPr>
        <p:spPr>
          <a:xfrm>
            <a:off x="1949942" y="595205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9360188F-0FD1-7445-6BAE-39DEDD519FE5}"/>
              </a:ext>
            </a:extLst>
          </p:cNvPr>
          <p:cNvSpPr/>
          <p:nvPr/>
        </p:nvSpPr>
        <p:spPr>
          <a:xfrm>
            <a:off x="1949942" y="526323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5" name="Losange 34">
            <a:extLst>
              <a:ext uri="{FF2B5EF4-FFF2-40B4-BE49-F238E27FC236}">
                <a16:creationId xmlns:a16="http://schemas.microsoft.com/office/drawing/2014/main" id="{13733700-765E-2F65-CD31-C7A168AA6903}"/>
              </a:ext>
            </a:extLst>
          </p:cNvPr>
          <p:cNvSpPr/>
          <p:nvPr/>
        </p:nvSpPr>
        <p:spPr>
          <a:xfrm>
            <a:off x="1949942" y="4624889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6" name="Flèche : gauche 35">
            <a:extLst>
              <a:ext uri="{FF2B5EF4-FFF2-40B4-BE49-F238E27FC236}">
                <a16:creationId xmlns:a16="http://schemas.microsoft.com/office/drawing/2014/main" id="{26C38093-9CC0-B170-8319-1DE38697DD99}"/>
              </a:ext>
            </a:extLst>
          </p:cNvPr>
          <p:cNvSpPr/>
          <p:nvPr/>
        </p:nvSpPr>
        <p:spPr>
          <a:xfrm>
            <a:off x="2952567" y="4306897"/>
            <a:ext cx="1933290" cy="13255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CLONE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D81227C5-0C3B-7A35-DB89-E42A9A505684}"/>
              </a:ext>
            </a:extLst>
          </p:cNvPr>
          <p:cNvSpPr/>
          <p:nvPr/>
        </p:nvSpPr>
        <p:spPr>
          <a:xfrm>
            <a:off x="7358300" y="4306897"/>
            <a:ext cx="2044261" cy="134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CLONE</a:t>
            </a: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A647FD15-CECA-FECF-D7A1-0462D2B589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Les dépôts distants</a:t>
            </a:r>
          </a:p>
        </p:txBody>
      </p:sp>
    </p:spTree>
    <p:extLst>
      <p:ext uri="{BB962C8B-B14F-4D97-AF65-F5344CB8AC3E}">
        <p14:creationId xmlns:p14="http://schemas.microsoft.com/office/powerpoint/2010/main" val="94428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7AD573-FED2-41FB-1B93-02836E60453C}"/>
              </a:ext>
            </a:extLst>
          </p:cNvPr>
          <p:cNvSpPr/>
          <p:nvPr/>
        </p:nvSpPr>
        <p:spPr>
          <a:xfrm>
            <a:off x="1003176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6DA41-4643-00E6-E378-C540EA3D6F32}"/>
              </a:ext>
            </a:extLst>
          </p:cNvPr>
          <p:cNvSpPr/>
          <p:nvPr/>
        </p:nvSpPr>
        <p:spPr>
          <a:xfrm>
            <a:off x="4897514" y="1833239"/>
            <a:ext cx="2561948" cy="6480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0619C-7400-4187-D70F-C134C580122F}"/>
              </a:ext>
            </a:extLst>
          </p:cNvPr>
          <p:cNvSpPr/>
          <p:nvPr/>
        </p:nvSpPr>
        <p:spPr>
          <a:xfrm>
            <a:off x="8791852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F221123-5207-1101-8CB9-45729084179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81560" y="2494625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B35461-8116-2214-AAC7-2BB2E43B1F4B}"/>
              </a:ext>
            </a:extLst>
          </p:cNvPr>
          <p:cNvCxnSpPr>
            <a:cxnSpLocks/>
          </p:cNvCxnSpPr>
          <p:nvPr/>
        </p:nvCxnSpPr>
        <p:spPr>
          <a:xfrm flipH="1">
            <a:off x="617719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F4FFE19-0AF4-51C5-01E4-7DB5C7E56830}"/>
              </a:ext>
            </a:extLst>
          </p:cNvPr>
          <p:cNvCxnSpPr>
            <a:cxnSpLocks/>
          </p:cNvCxnSpPr>
          <p:nvPr/>
        </p:nvCxnSpPr>
        <p:spPr>
          <a:xfrm flipH="1">
            <a:off x="1025352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D33912C-5715-A2EC-0244-258023BEB83A}"/>
              </a:ext>
            </a:extLst>
          </p:cNvPr>
          <p:cNvSpPr txBox="1"/>
          <p:nvPr/>
        </p:nvSpPr>
        <p:spPr>
          <a:xfrm>
            <a:off x="1397692" y="1960692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C42D567-8452-441C-C066-74F9D5816306}"/>
              </a:ext>
            </a:extLst>
          </p:cNvPr>
          <p:cNvSpPr txBox="1"/>
          <p:nvPr/>
        </p:nvSpPr>
        <p:spPr>
          <a:xfrm>
            <a:off x="5292030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78D46A-5A73-F007-C970-97878D60DE00}"/>
              </a:ext>
            </a:extLst>
          </p:cNvPr>
          <p:cNvSpPr txBox="1"/>
          <p:nvPr/>
        </p:nvSpPr>
        <p:spPr>
          <a:xfrm>
            <a:off x="9299739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 2</a:t>
            </a:r>
          </a:p>
        </p:txBody>
      </p:sp>
      <p:sp>
        <p:nvSpPr>
          <p:cNvPr id="21" name="Losange 20">
            <a:extLst>
              <a:ext uri="{FF2B5EF4-FFF2-40B4-BE49-F238E27FC236}">
                <a16:creationId xmlns:a16="http://schemas.microsoft.com/office/drawing/2014/main" id="{D5ECF7A9-5FFE-F497-0661-B294C38CB817}"/>
              </a:ext>
            </a:extLst>
          </p:cNvPr>
          <p:cNvSpPr/>
          <p:nvPr/>
        </p:nvSpPr>
        <p:spPr>
          <a:xfrm>
            <a:off x="9921905" y="595205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2" name="Losange 21">
            <a:extLst>
              <a:ext uri="{FF2B5EF4-FFF2-40B4-BE49-F238E27FC236}">
                <a16:creationId xmlns:a16="http://schemas.microsoft.com/office/drawing/2014/main" id="{A0949CEA-7171-F70A-A751-7055A93EED74}"/>
              </a:ext>
            </a:extLst>
          </p:cNvPr>
          <p:cNvSpPr/>
          <p:nvPr/>
        </p:nvSpPr>
        <p:spPr>
          <a:xfrm>
            <a:off x="9921905" y="526323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23" name="Losange 22">
            <a:extLst>
              <a:ext uri="{FF2B5EF4-FFF2-40B4-BE49-F238E27FC236}">
                <a16:creationId xmlns:a16="http://schemas.microsoft.com/office/drawing/2014/main" id="{E260AEDC-91CA-E457-ED0A-DE3A80A799EA}"/>
              </a:ext>
            </a:extLst>
          </p:cNvPr>
          <p:cNvSpPr/>
          <p:nvPr/>
        </p:nvSpPr>
        <p:spPr>
          <a:xfrm>
            <a:off x="9921905" y="4624889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25" name="Losange 24">
            <a:extLst>
              <a:ext uri="{FF2B5EF4-FFF2-40B4-BE49-F238E27FC236}">
                <a16:creationId xmlns:a16="http://schemas.microsoft.com/office/drawing/2014/main" id="{6819B8AD-B834-2A93-E253-1905735EF1F8}"/>
              </a:ext>
            </a:extLst>
          </p:cNvPr>
          <p:cNvSpPr/>
          <p:nvPr/>
        </p:nvSpPr>
        <p:spPr>
          <a:xfrm>
            <a:off x="1949942" y="4009711"/>
            <a:ext cx="663236" cy="54153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30" name="Losange 29">
            <a:extLst>
              <a:ext uri="{FF2B5EF4-FFF2-40B4-BE49-F238E27FC236}">
                <a16:creationId xmlns:a16="http://schemas.microsoft.com/office/drawing/2014/main" id="{A731EDFE-6EA5-09D0-712E-6BE535A58541}"/>
              </a:ext>
            </a:extLst>
          </p:cNvPr>
          <p:cNvSpPr/>
          <p:nvPr/>
        </p:nvSpPr>
        <p:spPr>
          <a:xfrm>
            <a:off x="5845575" y="595205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1" name="Losange 30">
            <a:extLst>
              <a:ext uri="{FF2B5EF4-FFF2-40B4-BE49-F238E27FC236}">
                <a16:creationId xmlns:a16="http://schemas.microsoft.com/office/drawing/2014/main" id="{7AFE52C2-7A57-A1B7-236C-F4CD20887CEF}"/>
              </a:ext>
            </a:extLst>
          </p:cNvPr>
          <p:cNvSpPr/>
          <p:nvPr/>
        </p:nvSpPr>
        <p:spPr>
          <a:xfrm>
            <a:off x="5845575" y="526323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2" name="Losange 31">
            <a:extLst>
              <a:ext uri="{FF2B5EF4-FFF2-40B4-BE49-F238E27FC236}">
                <a16:creationId xmlns:a16="http://schemas.microsoft.com/office/drawing/2014/main" id="{460B0574-2177-C9C8-130E-46CF1F1DEFD4}"/>
              </a:ext>
            </a:extLst>
          </p:cNvPr>
          <p:cNvSpPr/>
          <p:nvPr/>
        </p:nvSpPr>
        <p:spPr>
          <a:xfrm>
            <a:off x="5845575" y="4624889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3" name="Losange 32">
            <a:extLst>
              <a:ext uri="{FF2B5EF4-FFF2-40B4-BE49-F238E27FC236}">
                <a16:creationId xmlns:a16="http://schemas.microsoft.com/office/drawing/2014/main" id="{BD788F17-8FCE-DA2F-0750-9592A7DECDDC}"/>
              </a:ext>
            </a:extLst>
          </p:cNvPr>
          <p:cNvSpPr/>
          <p:nvPr/>
        </p:nvSpPr>
        <p:spPr>
          <a:xfrm>
            <a:off x="1949942" y="595205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4" name="Losange 33">
            <a:extLst>
              <a:ext uri="{FF2B5EF4-FFF2-40B4-BE49-F238E27FC236}">
                <a16:creationId xmlns:a16="http://schemas.microsoft.com/office/drawing/2014/main" id="{9360188F-0FD1-7445-6BAE-39DEDD519FE5}"/>
              </a:ext>
            </a:extLst>
          </p:cNvPr>
          <p:cNvSpPr/>
          <p:nvPr/>
        </p:nvSpPr>
        <p:spPr>
          <a:xfrm>
            <a:off x="1949942" y="526323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35" name="Losange 34">
            <a:extLst>
              <a:ext uri="{FF2B5EF4-FFF2-40B4-BE49-F238E27FC236}">
                <a16:creationId xmlns:a16="http://schemas.microsoft.com/office/drawing/2014/main" id="{13733700-765E-2F65-CD31-C7A168AA6903}"/>
              </a:ext>
            </a:extLst>
          </p:cNvPr>
          <p:cNvSpPr/>
          <p:nvPr/>
        </p:nvSpPr>
        <p:spPr>
          <a:xfrm>
            <a:off x="1949942" y="4624889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D81227C5-0C3B-7A35-DB89-E42A9A505684}"/>
              </a:ext>
            </a:extLst>
          </p:cNvPr>
          <p:cNvSpPr/>
          <p:nvPr/>
        </p:nvSpPr>
        <p:spPr>
          <a:xfrm>
            <a:off x="127618" y="3797624"/>
            <a:ext cx="1634409" cy="101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COMMIT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11498728-A3FA-96DA-26A9-AE583BC48A89}"/>
              </a:ext>
            </a:extLst>
          </p:cNvPr>
          <p:cNvSpPr/>
          <p:nvPr/>
        </p:nvSpPr>
        <p:spPr>
          <a:xfrm>
            <a:off x="3487633" y="3771207"/>
            <a:ext cx="1634409" cy="101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PUSH</a:t>
            </a:r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D0070CE1-28F9-58C4-6A7D-02876723ECF3}"/>
              </a:ext>
            </a:extLst>
          </p:cNvPr>
          <p:cNvSpPr/>
          <p:nvPr/>
        </p:nvSpPr>
        <p:spPr>
          <a:xfrm>
            <a:off x="5845575" y="3995596"/>
            <a:ext cx="663236" cy="54153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3D9B2D84-3464-E00E-F458-338A567768E8}"/>
              </a:ext>
            </a:extLst>
          </p:cNvPr>
          <p:cNvSpPr/>
          <p:nvPr/>
        </p:nvSpPr>
        <p:spPr>
          <a:xfrm>
            <a:off x="9921905" y="4016996"/>
            <a:ext cx="663236" cy="54153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132B461-512B-99F0-AF87-93E39C43C5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Les dépôts distants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FC577194-D4BA-4DE6-28D9-BD8CF9E1D8BD}"/>
              </a:ext>
            </a:extLst>
          </p:cNvPr>
          <p:cNvSpPr/>
          <p:nvPr/>
        </p:nvSpPr>
        <p:spPr>
          <a:xfrm>
            <a:off x="7562667" y="3797624"/>
            <a:ext cx="1634409" cy="101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76895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Mettre des modifications de côtés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E925330-BA6D-B3FD-3A01-BCE6AA621C85}"/>
              </a:ext>
            </a:extLst>
          </p:cNvPr>
          <p:cNvSpPr/>
          <p:nvPr/>
        </p:nvSpPr>
        <p:spPr>
          <a:xfrm>
            <a:off x="759124" y="1475116"/>
            <a:ext cx="3700732" cy="4796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7479158-ACBF-BD8F-7229-876DF611695D}"/>
              </a:ext>
            </a:extLst>
          </p:cNvPr>
          <p:cNvSpPr/>
          <p:nvPr/>
        </p:nvSpPr>
        <p:spPr>
          <a:xfrm>
            <a:off x="7732144" y="1475116"/>
            <a:ext cx="3700732" cy="4796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B2E82D-7003-C9C1-E7D7-BC978384A53D}"/>
              </a:ext>
            </a:extLst>
          </p:cNvPr>
          <p:cNvSpPr txBox="1"/>
          <p:nvPr/>
        </p:nvSpPr>
        <p:spPr>
          <a:xfrm>
            <a:off x="1585823" y="1656272"/>
            <a:ext cx="224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95000"/>
                  </a:schemeClr>
                </a:solidFill>
              </a:rPr>
              <a:t>Workspace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C11096-4D27-E074-5B79-2A459D8B5F97}"/>
              </a:ext>
            </a:extLst>
          </p:cNvPr>
          <p:cNvSpPr txBox="1"/>
          <p:nvPr/>
        </p:nvSpPr>
        <p:spPr>
          <a:xfrm>
            <a:off x="9122435" y="1656271"/>
            <a:ext cx="113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95000"/>
                  </a:schemeClr>
                </a:solidFill>
              </a:rPr>
              <a:t>stash</a:t>
            </a:r>
            <a:endParaRPr lang="fr-F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D60CF83-EE42-416B-0247-1233E53934BE}"/>
              </a:ext>
            </a:extLst>
          </p:cNvPr>
          <p:cNvSpPr/>
          <p:nvPr/>
        </p:nvSpPr>
        <p:spPr>
          <a:xfrm>
            <a:off x="1130060" y="2518913"/>
            <a:ext cx="1199072" cy="91008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Modif</a:t>
            </a:r>
            <a:r>
              <a:rPr lang="fr-FR" dirty="0"/>
              <a:t>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4C8D6D3-4313-9E25-C910-021C39C9F8D1}"/>
              </a:ext>
            </a:extLst>
          </p:cNvPr>
          <p:cNvSpPr/>
          <p:nvPr/>
        </p:nvSpPr>
        <p:spPr>
          <a:xfrm>
            <a:off x="2700068" y="2518913"/>
            <a:ext cx="1199072" cy="91008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Modif</a:t>
            </a:r>
            <a:r>
              <a:rPr lang="fr-FR" dirty="0"/>
              <a:t>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91C7A73-B8FD-F8A3-3E75-68546F2BC6E4}"/>
              </a:ext>
            </a:extLst>
          </p:cNvPr>
          <p:cNvSpPr/>
          <p:nvPr/>
        </p:nvSpPr>
        <p:spPr>
          <a:xfrm>
            <a:off x="4459856" y="2725947"/>
            <a:ext cx="3623095" cy="16217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</a:t>
            </a:r>
            <a:r>
              <a:rPr lang="fr-FR" dirty="0" err="1"/>
              <a:t>save</a:t>
            </a:r>
            <a:r>
              <a:rPr lang="fr-FR" dirty="0"/>
              <a:t> « mon message »</a:t>
            </a:r>
          </a:p>
        </p:txBody>
      </p:sp>
    </p:spTree>
    <p:extLst>
      <p:ext uri="{BB962C8B-B14F-4D97-AF65-F5344CB8AC3E}">
        <p14:creationId xmlns:p14="http://schemas.microsoft.com/office/powerpoint/2010/main" val="218938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Mettre des modifications de côtés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E925330-BA6D-B3FD-3A01-BCE6AA621C85}"/>
              </a:ext>
            </a:extLst>
          </p:cNvPr>
          <p:cNvSpPr/>
          <p:nvPr/>
        </p:nvSpPr>
        <p:spPr>
          <a:xfrm>
            <a:off x="759124" y="1475116"/>
            <a:ext cx="3700732" cy="4796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7479158-ACBF-BD8F-7229-876DF611695D}"/>
              </a:ext>
            </a:extLst>
          </p:cNvPr>
          <p:cNvSpPr/>
          <p:nvPr/>
        </p:nvSpPr>
        <p:spPr>
          <a:xfrm>
            <a:off x="7732144" y="1475116"/>
            <a:ext cx="3700732" cy="4796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B2E82D-7003-C9C1-E7D7-BC978384A53D}"/>
              </a:ext>
            </a:extLst>
          </p:cNvPr>
          <p:cNvSpPr txBox="1"/>
          <p:nvPr/>
        </p:nvSpPr>
        <p:spPr>
          <a:xfrm>
            <a:off x="1585823" y="1656272"/>
            <a:ext cx="224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95000"/>
                  </a:schemeClr>
                </a:solidFill>
              </a:rPr>
              <a:t>Workspace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C11096-4D27-E074-5B79-2A459D8B5F97}"/>
              </a:ext>
            </a:extLst>
          </p:cNvPr>
          <p:cNvSpPr txBox="1"/>
          <p:nvPr/>
        </p:nvSpPr>
        <p:spPr>
          <a:xfrm>
            <a:off x="9122435" y="1656271"/>
            <a:ext cx="113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95000"/>
                  </a:schemeClr>
                </a:solidFill>
              </a:rPr>
              <a:t>stash</a:t>
            </a:r>
            <a:endParaRPr lang="fr-F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91C7A73-B8FD-F8A3-3E75-68546F2BC6E4}"/>
              </a:ext>
            </a:extLst>
          </p:cNvPr>
          <p:cNvSpPr/>
          <p:nvPr/>
        </p:nvSpPr>
        <p:spPr>
          <a:xfrm>
            <a:off x="4459856" y="2725947"/>
            <a:ext cx="3623095" cy="16217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</a:t>
            </a:r>
            <a:r>
              <a:rPr lang="fr-FR" dirty="0" err="1"/>
              <a:t>save</a:t>
            </a:r>
            <a:r>
              <a:rPr lang="fr-FR" dirty="0"/>
              <a:t> « mon message »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4C0B8EB-AB9D-8889-E781-5962B0BE2DC6}"/>
              </a:ext>
            </a:extLst>
          </p:cNvPr>
          <p:cNvSpPr/>
          <p:nvPr/>
        </p:nvSpPr>
        <p:spPr>
          <a:xfrm>
            <a:off x="8609881" y="2713007"/>
            <a:ext cx="2159479" cy="91008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{0} mon message</a:t>
            </a:r>
          </a:p>
        </p:txBody>
      </p:sp>
    </p:spTree>
    <p:extLst>
      <p:ext uri="{BB962C8B-B14F-4D97-AF65-F5344CB8AC3E}">
        <p14:creationId xmlns:p14="http://schemas.microsoft.com/office/powerpoint/2010/main" val="109070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Mettre des modifications de côtés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E925330-BA6D-B3FD-3A01-BCE6AA621C85}"/>
              </a:ext>
            </a:extLst>
          </p:cNvPr>
          <p:cNvSpPr/>
          <p:nvPr/>
        </p:nvSpPr>
        <p:spPr>
          <a:xfrm>
            <a:off x="759124" y="1475116"/>
            <a:ext cx="3700732" cy="4796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7479158-ACBF-BD8F-7229-876DF611695D}"/>
              </a:ext>
            </a:extLst>
          </p:cNvPr>
          <p:cNvSpPr/>
          <p:nvPr/>
        </p:nvSpPr>
        <p:spPr>
          <a:xfrm>
            <a:off x="7732144" y="1475116"/>
            <a:ext cx="3700732" cy="4796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B2E82D-7003-C9C1-E7D7-BC978384A53D}"/>
              </a:ext>
            </a:extLst>
          </p:cNvPr>
          <p:cNvSpPr txBox="1"/>
          <p:nvPr/>
        </p:nvSpPr>
        <p:spPr>
          <a:xfrm>
            <a:off x="1585823" y="1656272"/>
            <a:ext cx="2244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>
                    <a:lumMod val="95000"/>
                  </a:schemeClr>
                </a:solidFill>
              </a:rPr>
              <a:t>Workspace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C11096-4D27-E074-5B79-2A459D8B5F97}"/>
              </a:ext>
            </a:extLst>
          </p:cNvPr>
          <p:cNvSpPr txBox="1"/>
          <p:nvPr/>
        </p:nvSpPr>
        <p:spPr>
          <a:xfrm>
            <a:off x="9122435" y="1656271"/>
            <a:ext cx="113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chemeClr val="bg1">
                    <a:lumMod val="95000"/>
                  </a:schemeClr>
                </a:solidFill>
              </a:rPr>
              <a:t>stash</a:t>
            </a:r>
            <a:endParaRPr lang="fr-F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4C0B8EB-AB9D-8889-E781-5962B0BE2DC6}"/>
              </a:ext>
            </a:extLst>
          </p:cNvPr>
          <p:cNvSpPr/>
          <p:nvPr/>
        </p:nvSpPr>
        <p:spPr>
          <a:xfrm>
            <a:off x="8609881" y="2713007"/>
            <a:ext cx="2159479" cy="91008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{0} mon message</a:t>
            </a:r>
          </a:p>
        </p:txBody>
      </p:sp>
      <p:sp>
        <p:nvSpPr>
          <p:cNvPr id="2" name="Flèche : gauche 1">
            <a:extLst>
              <a:ext uri="{FF2B5EF4-FFF2-40B4-BE49-F238E27FC236}">
                <a16:creationId xmlns:a16="http://schemas.microsoft.com/office/drawing/2014/main" id="{193428D1-9774-D433-310F-1631D21DF334}"/>
              </a:ext>
            </a:extLst>
          </p:cNvPr>
          <p:cNvSpPr/>
          <p:nvPr/>
        </p:nvSpPr>
        <p:spPr>
          <a:xfrm>
            <a:off x="3969590" y="3053751"/>
            <a:ext cx="3762554" cy="1397479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0</a:t>
            </a:r>
          </a:p>
        </p:txBody>
      </p:sp>
    </p:spTree>
    <p:extLst>
      <p:ext uri="{BB962C8B-B14F-4D97-AF65-F5344CB8AC3E}">
        <p14:creationId xmlns:p14="http://schemas.microsoft.com/office/powerpoint/2010/main" val="99803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Les branches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AED421-7888-FD62-8009-C46BD70C249A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589418" y="2538592"/>
            <a:ext cx="0" cy="2624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648638EF-F0B9-71E7-326E-0CC6A437909E}"/>
              </a:ext>
            </a:extLst>
          </p:cNvPr>
          <p:cNvSpPr/>
          <p:nvPr/>
        </p:nvSpPr>
        <p:spPr>
          <a:xfrm>
            <a:off x="5257800" y="4554577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08D23DD1-EC05-3946-C77D-CC40FDD4B0D3}"/>
              </a:ext>
            </a:extLst>
          </p:cNvPr>
          <p:cNvSpPr/>
          <p:nvPr/>
        </p:nvSpPr>
        <p:spPr>
          <a:xfrm>
            <a:off x="5257800" y="387837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F5F8F04C-1DF7-D84A-15A7-FC0BBBD62427}"/>
              </a:ext>
            </a:extLst>
          </p:cNvPr>
          <p:cNvSpPr/>
          <p:nvPr/>
        </p:nvSpPr>
        <p:spPr>
          <a:xfrm>
            <a:off x="5257800" y="320848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D3AC298F-B6B6-484A-4857-73C2CD0015F6}"/>
              </a:ext>
            </a:extLst>
          </p:cNvPr>
          <p:cNvSpPr/>
          <p:nvPr/>
        </p:nvSpPr>
        <p:spPr>
          <a:xfrm>
            <a:off x="5257800" y="253859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46E033F-C6C9-D64F-C4A7-5D7AEBC2D38A}"/>
              </a:ext>
            </a:extLst>
          </p:cNvPr>
          <p:cNvCxnSpPr>
            <a:cxnSpLocks/>
          </p:cNvCxnSpPr>
          <p:nvPr/>
        </p:nvCxnSpPr>
        <p:spPr>
          <a:xfrm>
            <a:off x="8019622" y="3226200"/>
            <a:ext cx="0" cy="1023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24">
            <a:extLst>
              <a:ext uri="{FF2B5EF4-FFF2-40B4-BE49-F238E27FC236}">
                <a16:creationId xmlns:a16="http://schemas.microsoft.com/office/drawing/2014/main" id="{B4AB6A17-3C25-AEE8-CF82-0238BAB4440B}"/>
              </a:ext>
            </a:extLst>
          </p:cNvPr>
          <p:cNvSpPr/>
          <p:nvPr/>
        </p:nvSpPr>
        <p:spPr>
          <a:xfrm>
            <a:off x="7688004" y="354722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941B371C-681F-5C9B-7D60-679A487DD3D8}"/>
              </a:ext>
            </a:extLst>
          </p:cNvPr>
          <p:cNvSpPr/>
          <p:nvPr/>
        </p:nvSpPr>
        <p:spPr>
          <a:xfrm>
            <a:off x="7701755" y="284521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1161B-1EB6-3236-D0C6-D4F6BF59C92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589418" y="4249232"/>
            <a:ext cx="2430204" cy="305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1FA912E3-E712-2807-054D-F4DBF707EE8D}"/>
              </a:ext>
            </a:extLst>
          </p:cNvPr>
          <p:cNvSpPr/>
          <p:nvPr/>
        </p:nvSpPr>
        <p:spPr>
          <a:xfrm>
            <a:off x="3890639" y="2577843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644A080B-CE29-27E3-6BB7-62BEE4DFD2BF}"/>
              </a:ext>
            </a:extLst>
          </p:cNvPr>
          <p:cNvSpPr/>
          <p:nvPr/>
        </p:nvSpPr>
        <p:spPr>
          <a:xfrm>
            <a:off x="6354938" y="2868566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Branche 1</a:t>
            </a:r>
          </a:p>
        </p:txBody>
      </p:sp>
      <p:sp>
        <p:nvSpPr>
          <p:cNvPr id="36" name="Flèche : pentagone 35">
            <a:extLst>
              <a:ext uri="{FF2B5EF4-FFF2-40B4-BE49-F238E27FC236}">
                <a16:creationId xmlns:a16="http://schemas.microsoft.com/office/drawing/2014/main" id="{2BE0F65C-01EC-F26D-BF57-FAB95C9245D4}"/>
              </a:ext>
            </a:extLst>
          </p:cNvPr>
          <p:cNvSpPr/>
          <p:nvPr/>
        </p:nvSpPr>
        <p:spPr>
          <a:xfrm>
            <a:off x="3890639" y="3247735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28674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 merge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AED421-7888-FD62-8009-C46BD70C249A}"/>
              </a:ext>
            </a:extLst>
          </p:cNvPr>
          <p:cNvCxnSpPr>
            <a:cxnSpLocks/>
          </p:cNvCxnSpPr>
          <p:nvPr/>
        </p:nvCxnSpPr>
        <p:spPr>
          <a:xfrm>
            <a:off x="5597559" y="1891122"/>
            <a:ext cx="0" cy="3176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648638EF-F0B9-71E7-326E-0CC6A437909E}"/>
              </a:ext>
            </a:extLst>
          </p:cNvPr>
          <p:cNvSpPr/>
          <p:nvPr/>
        </p:nvSpPr>
        <p:spPr>
          <a:xfrm>
            <a:off x="5257800" y="4554577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08D23DD1-EC05-3946-C77D-CC40FDD4B0D3}"/>
              </a:ext>
            </a:extLst>
          </p:cNvPr>
          <p:cNvSpPr/>
          <p:nvPr/>
        </p:nvSpPr>
        <p:spPr>
          <a:xfrm>
            <a:off x="5257800" y="387837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F5F8F04C-1DF7-D84A-15A7-FC0BBBD62427}"/>
              </a:ext>
            </a:extLst>
          </p:cNvPr>
          <p:cNvSpPr/>
          <p:nvPr/>
        </p:nvSpPr>
        <p:spPr>
          <a:xfrm>
            <a:off x="5257800" y="320848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D3AC298F-B6B6-484A-4857-73C2CD0015F6}"/>
              </a:ext>
            </a:extLst>
          </p:cNvPr>
          <p:cNvSpPr/>
          <p:nvPr/>
        </p:nvSpPr>
        <p:spPr>
          <a:xfrm>
            <a:off x="5265941" y="253085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46E033F-C6C9-D64F-C4A7-5D7AEBC2D38A}"/>
              </a:ext>
            </a:extLst>
          </p:cNvPr>
          <p:cNvCxnSpPr>
            <a:cxnSpLocks/>
          </p:cNvCxnSpPr>
          <p:nvPr/>
        </p:nvCxnSpPr>
        <p:spPr>
          <a:xfrm>
            <a:off x="8019622" y="3226200"/>
            <a:ext cx="0" cy="1023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24">
            <a:extLst>
              <a:ext uri="{FF2B5EF4-FFF2-40B4-BE49-F238E27FC236}">
                <a16:creationId xmlns:a16="http://schemas.microsoft.com/office/drawing/2014/main" id="{B4AB6A17-3C25-AEE8-CF82-0238BAB4440B}"/>
              </a:ext>
            </a:extLst>
          </p:cNvPr>
          <p:cNvSpPr/>
          <p:nvPr/>
        </p:nvSpPr>
        <p:spPr>
          <a:xfrm>
            <a:off x="7688004" y="354722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941B371C-681F-5C9B-7D60-679A487DD3D8}"/>
              </a:ext>
            </a:extLst>
          </p:cNvPr>
          <p:cNvSpPr/>
          <p:nvPr/>
        </p:nvSpPr>
        <p:spPr>
          <a:xfrm>
            <a:off x="7701755" y="284521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1161B-1EB6-3236-D0C6-D4F6BF59C92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589418" y="4249232"/>
            <a:ext cx="2430204" cy="305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1FA912E3-E712-2807-054D-F4DBF707EE8D}"/>
              </a:ext>
            </a:extLst>
          </p:cNvPr>
          <p:cNvSpPr/>
          <p:nvPr/>
        </p:nvSpPr>
        <p:spPr>
          <a:xfrm>
            <a:off x="3355675" y="2577843"/>
            <a:ext cx="1902125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MASTER/HEAD</a:t>
            </a:r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644A080B-CE29-27E3-6BB7-62BEE4DFD2BF}"/>
              </a:ext>
            </a:extLst>
          </p:cNvPr>
          <p:cNvSpPr/>
          <p:nvPr/>
        </p:nvSpPr>
        <p:spPr>
          <a:xfrm>
            <a:off x="6270966" y="2868566"/>
            <a:ext cx="1451133" cy="463035"/>
          </a:xfrm>
          <a:prstGeom prst="homePlate">
            <a:avLst>
              <a:gd name="adj" fmla="val 55589"/>
            </a:avLst>
          </a:prstGeom>
          <a:scene3d>
            <a:camera prst="orthographicFront">
              <a:rot lat="21599992" lon="21599986" rev="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branche1</a:t>
            </a:r>
          </a:p>
        </p:txBody>
      </p:sp>
      <p:sp>
        <p:nvSpPr>
          <p:cNvPr id="3" name="Losange 2">
            <a:extLst>
              <a:ext uri="{FF2B5EF4-FFF2-40B4-BE49-F238E27FC236}">
                <a16:creationId xmlns:a16="http://schemas.microsoft.com/office/drawing/2014/main" id="{1950A826-98C8-9E58-C571-EB2A2002AE69}"/>
              </a:ext>
            </a:extLst>
          </p:cNvPr>
          <p:cNvSpPr/>
          <p:nvPr/>
        </p:nvSpPr>
        <p:spPr>
          <a:xfrm>
            <a:off x="5265941" y="185584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C40FF7A-0B46-6CAD-10EC-6ABDB9D3298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605701" y="2402500"/>
            <a:ext cx="2427672" cy="442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9A2517-2E6F-6DCE-20F5-97999CE63A0E}"/>
              </a:ext>
            </a:extLst>
          </p:cNvPr>
          <p:cNvCxnSpPr/>
          <p:nvPr/>
        </p:nvCxnSpPr>
        <p:spPr>
          <a:xfrm flipH="1">
            <a:off x="5805577" y="1466491"/>
            <a:ext cx="1647646" cy="50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49D4580-10BA-E7E5-5A3E-CA20B6238C0F}"/>
              </a:ext>
            </a:extLst>
          </p:cNvPr>
          <p:cNvSpPr txBox="1"/>
          <p:nvPr/>
        </p:nvSpPr>
        <p:spPr>
          <a:xfrm>
            <a:off x="6495690" y="1161146"/>
            <a:ext cx="20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Commit de merge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EA9DB4C-0A5F-7509-93FB-A09D81294728}"/>
              </a:ext>
            </a:extLst>
          </p:cNvPr>
          <p:cNvSpPr/>
          <p:nvPr/>
        </p:nvSpPr>
        <p:spPr>
          <a:xfrm>
            <a:off x="4041464" y="5566591"/>
            <a:ext cx="3775426" cy="964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merge branche1 </a:t>
            </a:r>
          </a:p>
        </p:txBody>
      </p:sp>
    </p:spTree>
    <p:extLst>
      <p:ext uri="{BB962C8B-B14F-4D97-AF65-F5344CB8AC3E}">
        <p14:creationId xmlns:p14="http://schemas.microsoft.com/office/powerpoint/2010/main" val="429024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 rebase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AED421-7888-FD62-8009-C46BD70C249A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589418" y="2538592"/>
            <a:ext cx="0" cy="2624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648638EF-F0B9-71E7-326E-0CC6A437909E}"/>
              </a:ext>
            </a:extLst>
          </p:cNvPr>
          <p:cNvSpPr/>
          <p:nvPr/>
        </p:nvSpPr>
        <p:spPr>
          <a:xfrm>
            <a:off x="5257800" y="4554577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08D23DD1-EC05-3946-C77D-CC40FDD4B0D3}"/>
              </a:ext>
            </a:extLst>
          </p:cNvPr>
          <p:cNvSpPr/>
          <p:nvPr/>
        </p:nvSpPr>
        <p:spPr>
          <a:xfrm>
            <a:off x="5257800" y="387837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F5F8F04C-1DF7-D84A-15A7-FC0BBBD62427}"/>
              </a:ext>
            </a:extLst>
          </p:cNvPr>
          <p:cNvSpPr/>
          <p:nvPr/>
        </p:nvSpPr>
        <p:spPr>
          <a:xfrm>
            <a:off x="5257800" y="320848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D3AC298F-B6B6-484A-4857-73C2CD0015F6}"/>
              </a:ext>
            </a:extLst>
          </p:cNvPr>
          <p:cNvSpPr/>
          <p:nvPr/>
        </p:nvSpPr>
        <p:spPr>
          <a:xfrm>
            <a:off x="5257800" y="253859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46E033F-C6C9-D64F-C4A7-5D7AEBC2D38A}"/>
              </a:ext>
            </a:extLst>
          </p:cNvPr>
          <p:cNvCxnSpPr>
            <a:cxnSpLocks/>
          </p:cNvCxnSpPr>
          <p:nvPr/>
        </p:nvCxnSpPr>
        <p:spPr>
          <a:xfrm>
            <a:off x="8019622" y="3226200"/>
            <a:ext cx="0" cy="1023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24">
            <a:extLst>
              <a:ext uri="{FF2B5EF4-FFF2-40B4-BE49-F238E27FC236}">
                <a16:creationId xmlns:a16="http://schemas.microsoft.com/office/drawing/2014/main" id="{B4AB6A17-3C25-AEE8-CF82-0238BAB4440B}"/>
              </a:ext>
            </a:extLst>
          </p:cNvPr>
          <p:cNvSpPr/>
          <p:nvPr/>
        </p:nvSpPr>
        <p:spPr>
          <a:xfrm>
            <a:off x="7688004" y="354722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941B371C-681F-5C9B-7D60-679A487DD3D8}"/>
              </a:ext>
            </a:extLst>
          </p:cNvPr>
          <p:cNvSpPr/>
          <p:nvPr/>
        </p:nvSpPr>
        <p:spPr>
          <a:xfrm>
            <a:off x="7701755" y="284521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1161B-1EB6-3236-D0C6-D4F6BF59C92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589418" y="4249232"/>
            <a:ext cx="2430204" cy="3053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1FA912E3-E712-2807-054D-F4DBF707EE8D}"/>
              </a:ext>
            </a:extLst>
          </p:cNvPr>
          <p:cNvSpPr/>
          <p:nvPr/>
        </p:nvSpPr>
        <p:spPr>
          <a:xfrm>
            <a:off x="3890639" y="2577843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644A080B-CE29-27E3-6BB7-62BEE4DFD2BF}"/>
              </a:ext>
            </a:extLst>
          </p:cNvPr>
          <p:cNvSpPr/>
          <p:nvPr/>
        </p:nvSpPr>
        <p:spPr>
          <a:xfrm>
            <a:off x="5921036" y="2868566"/>
            <a:ext cx="1801063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Branche1/HEAD</a:t>
            </a:r>
          </a:p>
        </p:txBody>
      </p:sp>
    </p:spTree>
    <p:extLst>
      <p:ext uri="{BB962C8B-B14F-4D97-AF65-F5344CB8AC3E}">
        <p14:creationId xmlns:p14="http://schemas.microsoft.com/office/powerpoint/2010/main" val="39819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A2EA4-7C49-8360-66E9-F4DFF483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9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Outil de versioning open source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Utilisé pour suivre les modifications dans le code source au fil du temps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Permet à plusieurs développeurs de travailler ensemble sur le même projet de manière coordonnée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Garde l'historique complet de chaque fichier, ainsi que les informations sur qui a apporté quelle modification et quand.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DD566A-23DE-974F-FF28-5BBA34DD27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5" y="259194"/>
            <a:ext cx="3281448" cy="13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9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 rebase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AED421-7888-FD62-8009-C46BD70C249A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589418" y="2538592"/>
            <a:ext cx="0" cy="2624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648638EF-F0B9-71E7-326E-0CC6A437909E}"/>
              </a:ext>
            </a:extLst>
          </p:cNvPr>
          <p:cNvSpPr/>
          <p:nvPr/>
        </p:nvSpPr>
        <p:spPr>
          <a:xfrm>
            <a:off x="5257800" y="4554577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08D23DD1-EC05-3946-C77D-CC40FDD4B0D3}"/>
              </a:ext>
            </a:extLst>
          </p:cNvPr>
          <p:cNvSpPr/>
          <p:nvPr/>
        </p:nvSpPr>
        <p:spPr>
          <a:xfrm>
            <a:off x="5257800" y="387837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F5F8F04C-1DF7-D84A-15A7-FC0BBBD62427}"/>
              </a:ext>
            </a:extLst>
          </p:cNvPr>
          <p:cNvSpPr/>
          <p:nvPr/>
        </p:nvSpPr>
        <p:spPr>
          <a:xfrm>
            <a:off x="5257800" y="320848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D3AC298F-B6B6-484A-4857-73C2CD0015F6}"/>
              </a:ext>
            </a:extLst>
          </p:cNvPr>
          <p:cNvSpPr/>
          <p:nvPr/>
        </p:nvSpPr>
        <p:spPr>
          <a:xfrm>
            <a:off x="5257800" y="253859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46E033F-C6C9-D64F-C4A7-5D7AEBC2D38A}"/>
              </a:ext>
            </a:extLst>
          </p:cNvPr>
          <p:cNvCxnSpPr>
            <a:cxnSpLocks/>
          </p:cNvCxnSpPr>
          <p:nvPr/>
        </p:nvCxnSpPr>
        <p:spPr>
          <a:xfrm>
            <a:off x="6673901" y="1088119"/>
            <a:ext cx="0" cy="1023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24">
            <a:extLst>
              <a:ext uri="{FF2B5EF4-FFF2-40B4-BE49-F238E27FC236}">
                <a16:creationId xmlns:a16="http://schemas.microsoft.com/office/drawing/2014/main" id="{B4AB6A17-3C25-AEE8-CF82-0238BAB4440B}"/>
              </a:ext>
            </a:extLst>
          </p:cNvPr>
          <p:cNvSpPr/>
          <p:nvPr/>
        </p:nvSpPr>
        <p:spPr>
          <a:xfrm>
            <a:off x="6342283" y="138476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941B371C-681F-5C9B-7D60-679A487DD3D8}"/>
              </a:ext>
            </a:extLst>
          </p:cNvPr>
          <p:cNvSpPr/>
          <p:nvPr/>
        </p:nvSpPr>
        <p:spPr>
          <a:xfrm>
            <a:off x="6356034" y="707131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1161B-1EB6-3236-D0C6-D4F6BF59C922}"/>
              </a:ext>
            </a:extLst>
          </p:cNvPr>
          <p:cNvCxnSpPr>
            <a:cxnSpLocks/>
          </p:cNvCxnSpPr>
          <p:nvPr/>
        </p:nvCxnSpPr>
        <p:spPr>
          <a:xfrm flipH="1">
            <a:off x="5589418" y="2104768"/>
            <a:ext cx="1084483" cy="414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1FA912E3-E712-2807-054D-F4DBF707EE8D}"/>
              </a:ext>
            </a:extLst>
          </p:cNvPr>
          <p:cNvSpPr/>
          <p:nvPr/>
        </p:nvSpPr>
        <p:spPr>
          <a:xfrm>
            <a:off x="3890639" y="2577843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644A080B-CE29-27E3-6BB7-62BEE4DFD2BF}"/>
              </a:ext>
            </a:extLst>
          </p:cNvPr>
          <p:cNvSpPr/>
          <p:nvPr/>
        </p:nvSpPr>
        <p:spPr>
          <a:xfrm>
            <a:off x="4554971" y="729534"/>
            <a:ext cx="1801063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Branche1/HEAD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27DCE51-AA93-087C-E5E3-68F2A684F246}"/>
              </a:ext>
            </a:extLst>
          </p:cNvPr>
          <p:cNvSpPr/>
          <p:nvPr/>
        </p:nvSpPr>
        <p:spPr>
          <a:xfrm>
            <a:off x="4041464" y="5566591"/>
            <a:ext cx="3775426" cy="964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rebase master </a:t>
            </a:r>
          </a:p>
        </p:txBody>
      </p:sp>
    </p:spTree>
    <p:extLst>
      <p:ext uri="{BB962C8B-B14F-4D97-AF65-F5344CB8AC3E}">
        <p14:creationId xmlns:p14="http://schemas.microsoft.com/office/powerpoint/2010/main" val="111726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 rebase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AED421-7888-FD62-8009-C46BD70C249A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589418" y="2538592"/>
            <a:ext cx="0" cy="2624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648638EF-F0B9-71E7-326E-0CC6A437909E}"/>
              </a:ext>
            </a:extLst>
          </p:cNvPr>
          <p:cNvSpPr/>
          <p:nvPr/>
        </p:nvSpPr>
        <p:spPr>
          <a:xfrm>
            <a:off x="5257800" y="4554577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08D23DD1-EC05-3946-C77D-CC40FDD4B0D3}"/>
              </a:ext>
            </a:extLst>
          </p:cNvPr>
          <p:cNvSpPr/>
          <p:nvPr/>
        </p:nvSpPr>
        <p:spPr>
          <a:xfrm>
            <a:off x="5257800" y="387837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F5F8F04C-1DF7-D84A-15A7-FC0BBBD62427}"/>
              </a:ext>
            </a:extLst>
          </p:cNvPr>
          <p:cNvSpPr/>
          <p:nvPr/>
        </p:nvSpPr>
        <p:spPr>
          <a:xfrm>
            <a:off x="5257800" y="320848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D3AC298F-B6B6-484A-4857-73C2CD0015F6}"/>
              </a:ext>
            </a:extLst>
          </p:cNvPr>
          <p:cNvSpPr/>
          <p:nvPr/>
        </p:nvSpPr>
        <p:spPr>
          <a:xfrm>
            <a:off x="5257800" y="253859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46E033F-C6C9-D64F-C4A7-5D7AEBC2D38A}"/>
              </a:ext>
            </a:extLst>
          </p:cNvPr>
          <p:cNvCxnSpPr>
            <a:cxnSpLocks/>
          </p:cNvCxnSpPr>
          <p:nvPr/>
        </p:nvCxnSpPr>
        <p:spPr>
          <a:xfrm>
            <a:off x="6673901" y="1088119"/>
            <a:ext cx="0" cy="1023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24">
            <a:extLst>
              <a:ext uri="{FF2B5EF4-FFF2-40B4-BE49-F238E27FC236}">
                <a16:creationId xmlns:a16="http://schemas.microsoft.com/office/drawing/2014/main" id="{B4AB6A17-3C25-AEE8-CF82-0238BAB4440B}"/>
              </a:ext>
            </a:extLst>
          </p:cNvPr>
          <p:cNvSpPr/>
          <p:nvPr/>
        </p:nvSpPr>
        <p:spPr>
          <a:xfrm>
            <a:off x="6342283" y="138476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941B371C-681F-5C9B-7D60-679A487DD3D8}"/>
              </a:ext>
            </a:extLst>
          </p:cNvPr>
          <p:cNvSpPr/>
          <p:nvPr/>
        </p:nvSpPr>
        <p:spPr>
          <a:xfrm>
            <a:off x="6356034" y="707131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1161B-1EB6-3236-D0C6-D4F6BF59C922}"/>
              </a:ext>
            </a:extLst>
          </p:cNvPr>
          <p:cNvCxnSpPr>
            <a:cxnSpLocks/>
          </p:cNvCxnSpPr>
          <p:nvPr/>
        </p:nvCxnSpPr>
        <p:spPr>
          <a:xfrm flipH="1">
            <a:off x="5589418" y="2104768"/>
            <a:ext cx="1084483" cy="414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1FA912E3-E712-2807-054D-F4DBF707EE8D}"/>
              </a:ext>
            </a:extLst>
          </p:cNvPr>
          <p:cNvSpPr/>
          <p:nvPr/>
        </p:nvSpPr>
        <p:spPr>
          <a:xfrm>
            <a:off x="3485075" y="2577843"/>
            <a:ext cx="1772726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MASTER/HEAD</a:t>
            </a:r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644A080B-CE29-27E3-6BB7-62BEE4DFD2BF}"/>
              </a:ext>
            </a:extLst>
          </p:cNvPr>
          <p:cNvSpPr/>
          <p:nvPr/>
        </p:nvSpPr>
        <p:spPr>
          <a:xfrm>
            <a:off x="5037826" y="729534"/>
            <a:ext cx="1318208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Branche1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27DCE51-AA93-087C-E5E3-68F2A684F246}"/>
              </a:ext>
            </a:extLst>
          </p:cNvPr>
          <p:cNvSpPr/>
          <p:nvPr/>
        </p:nvSpPr>
        <p:spPr>
          <a:xfrm>
            <a:off x="4041464" y="5566591"/>
            <a:ext cx="3775426" cy="964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checkout master </a:t>
            </a:r>
          </a:p>
        </p:txBody>
      </p:sp>
    </p:spTree>
    <p:extLst>
      <p:ext uri="{BB962C8B-B14F-4D97-AF65-F5344CB8AC3E}">
        <p14:creationId xmlns:p14="http://schemas.microsoft.com/office/powerpoint/2010/main" val="309492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 rebase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AED421-7888-FD62-8009-C46BD70C249A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589418" y="2538592"/>
            <a:ext cx="0" cy="2624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648638EF-F0B9-71E7-326E-0CC6A437909E}"/>
              </a:ext>
            </a:extLst>
          </p:cNvPr>
          <p:cNvSpPr/>
          <p:nvPr/>
        </p:nvSpPr>
        <p:spPr>
          <a:xfrm>
            <a:off x="5257800" y="4554577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08D23DD1-EC05-3946-C77D-CC40FDD4B0D3}"/>
              </a:ext>
            </a:extLst>
          </p:cNvPr>
          <p:cNvSpPr/>
          <p:nvPr/>
        </p:nvSpPr>
        <p:spPr>
          <a:xfrm>
            <a:off x="5257800" y="387837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F5F8F04C-1DF7-D84A-15A7-FC0BBBD62427}"/>
              </a:ext>
            </a:extLst>
          </p:cNvPr>
          <p:cNvSpPr/>
          <p:nvPr/>
        </p:nvSpPr>
        <p:spPr>
          <a:xfrm>
            <a:off x="5257800" y="320848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D3AC298F-B6B6-484A-4857-73C2CD0015F6}"/>
              </a:ext>
            </a:extLst>
          </p:cNvPr>
          <p:cNvSpPr/>
          <p:nvPr/>
        </p:nvSpPr>
        <p:spPr>
          <a:xfrm>
            <a:off x="5257800" y="253859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46E033F-C6C9-D64F-C4A7-5D7AEBC2D38A}"/>
              </a:ext>
            </a:extLst>
          </p:cNvPr>
          <p:cNvCxnSpPr>
            <a:cxnSpLocks/>
          </p:cNvCxnSpPr>
          <p:nvPr/>
        </p:nvCxnSpPr>
        <p:spPr>
          <a:xfrm>
            <a:off x="5589418" y="1539949"/>
            <a:ext cx="0" cy="1023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osange 24">
            <a:extLst>
              <a:ext uri="{FF2B5EF4-FFF2-40B4-BE49-F238E27FC236}">
                <a16:creationId xmlns:a16="http://schemas.microsoft.com/office/drawing/2014/main" id="{B4AB6A17-3C25-AEE8-CF82-0238BAB4440B}"/>
              </a:ext>
            </a:extLst>
          </p:cNvPr>
          <p:cNvSpPr/>
          <p:nvPr/>
        </p:nvSpPr>
        <p:spPr>
          <a:xfrm>
            <a:off x="5257800" y="1836598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26" name="Losange 25">
            <a:extLst>
              <a:ext uri="{FF2B5EF4-FFF2-40B4-BE49-F238E27FC236}">
                <a16:creationId xmlns:a16="http://schemas.microsoft.com/office/drawing/2014/main" id="{941B371C-681F-5C9B-7D60-679A487DD3D8}"/>
              </a:ext>
            </a:extLst>
          </p:cNvPr>
          <p:cNvSpPr/>
          <p:nvPr/>
        </p:nvSpPr>
        <p:spPr>
          <a:xfrm>
            <a:off x="5271551" y="1158961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30" name="Flèche : pentagone 29">
            <a:extLst>
              <a:ext uri="{FF2B5EF4-FFF2-40B4-BE49-F238E27FC236}">
                <a16:creationId xmlns:a16="http://schemas.microsoft.com/office/drawing/2014/main" id="{1FA912E3-E712-2807-054D-F4DBF707EE8D}"/>
              </a:ext>
            </a:extLst>
          </p:cNvPr>
          <p:cNvSpPr/>
          <p:nvPr/>
        </p:nvSpPr>
        <p:spPr>
          <a:xfrm>
            <a:off x="3904390" y="1189974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644A080B-CE29-27E3-6BB7-62BEE4DFD2BF}"/>
              </a:ext>
            </a:extLst>
          </p:cNvPr>
          <p:cNvSpPr/>
          <p:nvPr/>
        </p:nvSpPr>
        <p:spPr>
          <a:xfrm>
            <a:off x="4156500" y="2577843"/>
            <a:ext cx="1101300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27DCE51-AA93-087C-E5E3-68F2A684F246}"/>
              </a:ext>
            </a:extLst>
          </p:cNvPr>
          <p:cNvSpPr/>
          <p:nvPr/>
        </p:nvSpPr>
        <p:spPr>
          <a:xfrm>
            <a:off x="4041464" y="5566591"/>
            <a:ext cx="3775426" cy="964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merge branche1 </a:t>
            </a:r>
          </a:p>
        </p:txBody>
      </p:sp>
    </p:spTree>
    <p:extLst>
      <p:ext uri="{BB962C8B-B14F-4D97-AF65-F5344CB8AC3E}">
        <p14:creationId xmlns:p14="http://schemas.microsoft.com/office/powerpoint/2010/main" val="412302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AB8CA96-4F66-D2DB-F6AF-9F3A20B2C2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En résumé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4E98550-0D12-188D-BCAE-5A6BBAAC9BBC}"/>
              </a:ext>
            </a:extLst>
          </p:cNvPr>
          <p:cNvCxnSpPr/>
          <p:nvPr/>
        </p:nvCxnSpPr>
        <p:spPr>
          <a:xfrm>
            <a:off x="5287992" y="1716657"/>
            <a:ext cx="0" cy="4589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5CA918EF-8BC8-7797-E3A9-AEB9C4B53165}"/>
              </a:ext>
            </a:extLst>
          </p:cNvPr>
          <p:cNvSpPr txBox="1"/>
          <p:nvPr/>
        </p:nvSpPr>
        <p:spPr>
          <a:xfrm>
            <a:off x="370936" y="1863306"/>
            <a:ext cx="45116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Merge</a:t>
            </a:r>
          </a:p>
          <a:p>
            <a:endParaRPr lang="fr-FR" dirty="0"/>
          </a:p>
          <a:p>
            <a:r>
              <a:rPr lang="fr-FR" sz="2400" u="sng" dirty="0"/>
              <a:t>Processus:</a:t>
            </a:r>
          </a:p>
          <a:p>
            <a:r>
              <a:rPr lang="fr-FR" dirty="0"/>
              <a:t>Se placer sur la branche master </a:t>
            </a:r>
          </a:p>
          <a:p>
            <a:r>
              <a:rPr lang="fr-FR" dirty="0"/>
              <a:t>$Git merge &lt;MA_BRANCHE_A_MERGE&gt;</a:t>
            </a:r>
          </a:p>
          <a:p>
            <a:endParaRPr lang="fr-FR" dirty="0"/>
          </a:p>
          <a:p>
            <a:r>
              <a:rPr lang="fr-FR" sz="2400" u="sng" dirty="0"/>
              <a:t>Avantage:</a:t>
            </a:r>
          </a:p>
          <a:p>
            <a:r>
              <a:rPr lang="fr-FR" dirty="0"/>
              <a:t>Préserve l'historique complet et l'ordre chronologique des </a:t>
            </a:r>
            <a:r>
              <a:rPr lang="fr-FR" dirty="0" err="1"/>
              <a:t>commits</a:t>
            </a:r>
            <a:r>
              <a:rPr lang="fr-FR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DE2D12-C9F4-BCC2-46EA-DAE2F0D97D20}"/>
              </a:ext>
            </a:extLst>
          </p:cNvPr>
          <p:cNvSpPr txBox="1"/>
          <p:nvPr/>
        </p:nvSpPr>
        <p:spPr>
          <a:xfrm>
            <a:off x="5630173" y="1863306"/>
            <a:ext cx="451161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u="sng" dirty="0"/>
              <a:t>Rebase</a:t>
            </a:r>
          </a:p>
          <a:p>
            <a:endParaRPr lang="fr-FR" dirty="0"/>
          </a:p>
          <a:p>
            <a:r>
              <a:rPr lang="fr-FR" sz="2400" u="sng" dirty="0"/>
              <a:t>Processus:</a:t>
            </a:r>
          </a:p>
          <a:p>
            <a:r>
              <a:rPr lang="fr-FR" dirty="0"/>
              <a:t>Se placer sur la branche à rebase </a:t>
            </a:r>
          </a:p>
          <a:p>
            <a:r>
              <a:rPr lang="fr-FR" dirty="0"/>
              <a:t>$Git rebase master</a:t>
            </a:r>
          </a:p>
          <a:p>
            <a:r>
              <a:rPr lang="fr-FR" dirty="0"/>
              <a:t>$Git checkout master</a:t>
            </a:r>
          </a:p>
          <a:p>
            <a:r>
              <a:rPr lang="fr-FR" dirty="0"/>
              <a:t>$Git merge &lt;MA_BRANCHE_A_MERGE&gt;</a:t>
            </a:r>
          </a:p>
          <a:p>
            <a:endParaRPr lang="fr-FR" dirty="0"/>
          </a:p>
          <a:p>
            <a:r>
              <a:rPr lang="fr-FR" sz="2400" u="sng" dirty="0"/>
              <a:t>Avantage:</a:t>
            </a:r>
          </a:p>
          <a:p>
            <a:r>
              <a:rPr lang="fr-FR" dirty="0"/>
              <a:t>Créer un historique linéaire et propre, ce qui peut simplifier la compréhension et la navigation de l'historique.</a:t>
            </a:r>
          </a:p>
        </p:txBody>
      </p:sp>
    </p:spTree>
    <p:extLst>
      <p:ext uri="{BB962C8B-B14F-4D97-AF65-F5344CB8AC3E}">
        <p14:creationId xmlns:p14="http://schemas.microsoft.com/office/powerpoint/2010/main" val="163669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A2EA4-7C49-8360-66E9-F4DFF483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126" y="2127550"/>
            <a:ext cx="9582509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Plateforme d'hébergement de code pour le contrôle de version et la collaboration entre développeurs .</a:t>
            </a:r>
          </a:p>
          <a:p>
            <a:pPr marL="457200" lvl="1" indent="0">
              <a:buNone/>
            </a:pPr>
            <a:endParaRPr lang="fr-FR" dirty="0"/>
          </a:p>
          <a:p>
            <a:pPr lvl="2"/>
            <a:r>
              <a:rPr lang="fr-FR" b="1" dirty="0"/>
              <a:t>Hébergement de dépôts</a:t>
            </a:r>
          </a:p>
          <a:p>
            <a:pPr lvl="2"/>
            <a:r>
              <a:rPr lang="fr-FR" b="1" dirty="0"/>
              <a:t>Pull </a:t>
            </a:r>
            <a:r>
              <a:rPr lang="fr-FR" b="1" dirty="0" err="1"/>
              <a:t>Requests</a:t>
            </a:r>
            <a:endParaRPr lang="fr-FR" b="1" dirty="0"/>
          </a:p>
          <a:p>
            <a:pPr lvl="2"/>
            <a:r>
              <a:rPr lang="fr-FR" b="1" dirty="0"/>
              <a:t>Issues </a:t>
            </a:r>
          </a:p>
          <a:p>
            <a:pPr lvl="2"/>
            <a:r>
              <a:rPr lang="fr-FR" b="1" dirty="0"/>
              <a:t>fork</a:t>
            </a:r>
            <a:endParaRPr lang="fr-FR" dirty="0"/>
          </a:p>
        </p:txBody>
      </p:sp>
      <p:pic>
        <p:nvPicPr>
          <p:cNvPr id="5" name="Picture 4" descr="Github : tout savoir sur cette plateforme d'hébergement de code">
            <a:extLst>
              <a:ext uri="{FF2B5EF4-FFF2-40B4-BE49-F238E27FC236}">
                <a16:creationId xmlns:a16="http://schemas.microsoft.com/office/drawing/2014/main" id="{D775F0BC-B2D1-731C-C065-AFFAE310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3" y="269065"/>
            <a:ext cx="2513467" cy="12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97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87BFDD-2043-70BC-D0FE-16D98922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36" y="2067233"/>
            <a:ext cx="9570128" cy="479076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144F9AF-6A9D-1611-F16B-9C1A3D0C338F}"/>
              </a:ext>
            </a:extLst>
          </p:cNvPr>
          <p:cNvSpPr txBox="1">
            <a:spLocks/>
          </p:cNvSpPr>
          <p:nvPr/>
        </p:nvSpPr>
        <p:spPr>
          <a:xfrm>
            <a:off x="0" y="-122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7200" b="1" dirty="0">
                <a:solidFill>
                  <a:srgbClr val="002060"/>
                </a:solidFill>
              </a:rPr>
              <a:t>Dépôt local </a:t>
            </a:r>
          </a:p>
        </p:txBody>
      </p:sp>
    </p:spTree>
    <p:extLst>
      <p:ext uri="{BB962C8B-B14F-4D97-AF65-F5344CB8AC3E}">
        <p14:creationId xmlns:p14="http://schemas.microsoft.com/office/powerpoint/2010/main" val="8988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4438DB-AF2C-F712-B51F-84BEB35433E2}"/>
              </a:ext>
            </a:extLst>
          </p:cNvPr>
          <p:cNvSpPr/>
          <p:nvPr/>
        </p:nvSpPr>
        <p:spPr>
          <a:xfrm>
            <a:off x="1003176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A8272-A31D-9C90-4A58-8350B5504F2C}"/>
              </a:ext>
            </a:extLst>
          </p:cNvPr>
          <p:cNvSpPr/>
          <p:nvPr/>
        </p:nvSpPr>
        <p:spPr>
          <a:xfrm>
            <a:off x="4897514" y="1833239"/>
            <a:ext cx="2561948" cy="6480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CA8C8-3B5D-B1E0-8BCE-ED3BDF357211}"/>
              </a:ext>
            </a:extLst>
          </p:cNvPr>
          <p:cNvSpPr/>
          <p:nvPr/>
        </p:nvSpPr>
        <p:spPr>
          <a:xfrm>
            <a:off x="8791852" y="1846555"/>
            <a:ext cx="2561948" cy="648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17A4780-EB55-3415-922C-E6056CB71EC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81560" y="2494625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E3E4E3-E335-6A7B-231F-C92FF2EE0A62}"/>
              </a:ext>
            </a:extLst>
          </p:cNvPr>
          <p:cNvCxnSpPr>
            <a:cxnSpLocks/>
          </p:cNvCxnSpPr>
          <p:nvPr/>
        </p:nvCxnSpPr>
        <p:spPr>
          <a:xfrm flipH="1">
            <a:off x="617719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A4B0A0D-C59A-58EE-E781-39C417B60FCF}"/>
              </a:ext>
            </a:extLst>
          </p:cNvPr>
          <p:cNvCxnSpPr>
            <a:cxnSpLocks/>
          </p:cNvCxnSpPr>
          <p:nvPr/>
        </p:nvCxnSpPr>
        <p:spPr>
          <a:xfrm flipH="1">
            <a:off x="1025352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5D1D0-9A82-565C-0D65-AF8D5B43FC6D}"/>
              </a:ext>
            </a:extLst>
          </p:cNvPr>
          <p:cNvSpPr/>
          <p:nvPr/>
        </p:nvSpPr>
        <p:spPr>
          <a:xfrm>
            <a:off x="1216241" y="3151573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958EF-156A-44FD-0704-E66D3507B126}"/>
              </a:ext>
            </a:extLst>
          </p:cNvPr>
          <p:cNvSpPr/>
          <p:nvPr/>
        </p:nvSpPr>
        <p:spPr>
          <a:xfrm>
            <a:off x="1216240" y="5214152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7D25C-183E-B6DC-63EB-570597A774D8}"/>
              </a:ext>
            </a:extLst>
          </p:cNvPr>
          <p:cNvSpPr/>
          <p:nvPr/>
        </p:nvSpPr>
        <p:spPr>
          <a:xfrm>
            <a:off x="1216239" y="4182862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DED9E1-86A9-E486-E398-57278C7707E4}"/>
              </a:ext>
            </a:extLst>
          </p:cNvPr>
          <p:cNvSpPr txBox="1"/>
          <p:nvPr/>
        </p:nvSpPr>
        <p:spPr>
          <a:xfrm>
            <a:off x="1313895" y="1917577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Dossier de travail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DD5634A-E1A6-6233-3ED5-4E8F30308295}"/>
              </a:ext>
            </a:extLst>
          </p:cNvPr>
          <p:cNvSpPr txBox="1"/>
          <p:nvPr/>
        </p:nvSpPr>
        <p:spPr>
          <a:xfrm>
            <a:off x="5292030" y="196737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Zone d’index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590279-819D-3045-230E-4E5AD0F4BB66}"/>
              </a:ext>
            </a:extLst>
          </p:cNvPr>
          <p:cNvSpPr txBox="1"/>
          <p:nvPr/>
        </p:nvSpPr>
        <p:spPr>
          <a:xfrm>
            <a:off x="9299739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98F461-B778-BBB2-DEAD-BFBF584768AD}"/>
              </a:ext>
            </a:extLst>
          </p:cNvPr>
          <p:cNvSpPr txBox="1"/>
          <p:nvPr/>
        </p:nvSpPr>
        <p:spPr>
          <a:xfrm>
            <a:off x="1397044" y="4273403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F68F6C-581C-0044-16A8-BD56E5A94FE7}"/>
              </a:ext>
            </a:extLst>
          </p:cNvPr>
          <p:cNvSpPr txBox="1"/>
          <p:nvPr/>
        </p:nvSpPr>
        <p:spPr>
          <a:xfrm>
            <a:off x="1469545" y="3261347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24CA550-7B34-89CB-6114-D0C2793EF30F}"/>
              </a:ext>
            </a:extLst>
          </p:cNvPr>
          <p:cNvSpPr txBox="1"/>
          <p:nvPr/>
        </p:nvSpPr>
        <p:spPr>
          <a:xfrm>
            <a:off x="1397044" y="5316813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1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5FC6E4D8-9816-03A8-AF05-275175FB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91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002060"/>
                </a:solidFill>
              </a:rPr>
              <a:t>Dépôt local </a:t>
            </a:r>
          </a:p>
        </p:txBody>
      </p:sp>
    </p:spTree>
    <p:extLst>
      <p:ext uri="{BB962C8B-B14F-4D97-AF65-F5344CB8AC3E}">
        <p14:creationId xmlns:p14="http://schemas.microsoft.com/office/powerpoint/2010/main" val="253187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4438DB-AF2C-F712-B51F-84BEB35433E2}"/>
              </a:ext>
            </a:extLst>
          </p:cNvPr>
          <p:cNvSpPr/>
          <p:nvPr/>
        </p:nvSpPr>
        <p:spPr>
          <a:xfrm>
            <a:off x="1003176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A8272-A31D-9C90-4A58-8350B5504F2C}"/>
              </a:ext>
            </a:extLst>
          </p:cNvPr>
          <p:cNvSpPr/>
          <p:nvPr/>
        </p:nvSpPr>
        <p:spPr>
          <a:xfrm>
            <a:off x="4897514" y="1833239"/>
            <a:ext cx="2561948" cy="6480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CA8C8-3B5D-B1E0-8BCE-ED3BDF357211}"/>
              </a:ext>
            </a:extLst>
          </p:cNvPr>
          <p:cNvSpPr/>
          <p:nvPr/>
        </p:nvSpPr>
        <p:spPr>
          <a:xfrm>
            <a:off x="8791852" y="1846555"/>
            <a:ext cx="2561948" cy="648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17A4780-EB55-3415-922C-E6056CB71EC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81560" y="2494625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E3E4E3-E335-6A7B-231F-C92FF2EE0A62}"/>
              </a:ext>
            </a:extLst>
          </p:cNvPr>
          <p:cNvCxnSpPr>
            <a:cxnSpLocks/>
          </p:cNvCxnSpPr>
          <p:nvPr/>
        </p:nvCxnSpPr>
        <p:spPr>
          <a:xfrm flipH="1">
            <a:off x="617719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A4B0A0D-C59A-58EE-E781-39C417B60FCF}"/>
              </a:ext>
            </a:extLst>
          </p:cNvPr>
          <p:cNvCxnSpPr>
            <a:cxnSpLocks/>
          </p:cNvCxnSpPr>
          <p:nvPr/>
        </p:nvCxnSpPr>
        <p:spPr>
          <a:xfrm flipH="1">
            <a:off x="1025352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5D1D0-9A82-565C-0D65-AF8D5B43FC6D}"/>
              </a:ext>
            </a:extLst>
          </p:cNvPr>
          <p:cNvSpPr/>
          <p:nvPr/>
        </p:nvSpPr>
        <p:spPr>
          <a:xfrm>
            <a:off x="5197642" y="2969361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958EF-156A-44FD-0704-E66D3507B126}"/>
              </a:ext>
            </a:extLst>
          </p:cNvPr>
          <p:cNvSpPr/>
          <p:nvPr/>
        </p:nvSpPr>
        <p:spPr>
          <a:xfrm>
            <a:off x="5194374" y="5075886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7D25C-183E-B6DC-63EB-570597A774D8}"/>
              </a:ext>
            </a:extLst>
          </p:cNvPr>
          <p:cNvSpPr/>
          <p:nvPr/>
        </p:nvSpPr>
        <p:spPr>
          <a:xfrm>
            <a:off x="5197642" y="4007828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DED9E1-86A9-E486-E398-57278C7707E4}"/>
              </a:ext>
            </a:extLst>
          </p:cNvPr>
          <p:cNvSpPr txBox="1"/>
          <p:nvPr/>
        </p:nvSpPr>
        <p:spPr>
          <a:xfrm>
            <a:off x="1337017" y="196737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Dossier de travail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DD5634A-E1A6-6233-3ED5-4E8F30308295}"/>
              </a:ext>
            </a:extLst>
          </p:cNvPr>
          <p:cNvSpPr txBox="1"/>
          <p:nvPr/>
        </p:nvSpPr>
        <p:spPr>
          <a:xfrm>
            <a:off x="5292030" y="196737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Zone d’index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590279-819D-3045-230E-4E5AD0F4BB66}"/>
              </a:ext>
            </a:extLst>
          </p:cNvPr>
          <p:cNvSpPr txBox="1"/>
          <p:nvPr/>
        </p:nvSpPr>
        <p:spPr>
          <a:xfrm>
            <a:off x="9299739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98F461-B778-BBB2-DEAD-BFBF584768AD}"/>
              </a:ext>
            </a:extLst>
          </p:cNvPr>
          <p:cNvSpPr txBox="1"/>
          <p:nvPr/>
        </p:nvSpPr>
        <p:spPr>
          <a:xfrm>
            <a:off x="5378447" y="4098369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F68F6C-581C-0044-16A8-BD56E5A94FE7}"/>
              </a:ext>
            </a:extLst>
          </p:cNvPr>
          <p:cNvSpPr txBox="1"/>
          <p:nvPr/>
        </p:nvSpPr>
        <p:spPr>
          <a:xfrm>
            <a:off x="5450946" y="3079135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24CA550-7B34-89CB-6114-D0C2793EF30F}"/>
              </a:ext>
            </a:extLst>
          </p:cNvPr>
          <p:cNvSpPr txBox="1"/>
          <p:nvPr/>
        </p:nvSpPr>
        <p:spPr>
          <a:xfrm>
            <a:off x="5413347" y="5166427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1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99C446D-C77F-80D2-1D9C-FFE29E0EC00E}"/>
              </a:ext>
            </a:extLst>
          </p:cNvPr>
          <p:cNvCxnSpPr>
            <a:cxnSpLocks/>
          </p:cNvCxnSpPr>
          <p:nvPr/>
        </p:nvCxnSpPr>
        <p:spPr>
          <a:xfrm>
            <a:off x="2713628" y="4027060"/>
            <a:ext cx="21825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9C6C4-62A1-A8B8-C29D-96BFD7851327}"/>
              </a:ext>
            </a:extLst>
          </p:cNvPr>
          <p:cNvSpPr txBox="1"/>
          <p:nvPr/>
        </p:nvSpPr>
        <p:spPr>
          <a:xfrm>
            <a:off x="3403057" y="4194830"/>
            <a:ext cx="110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DF763A57-19B4-48C5-BE48-78D7F96AFF80}"/>
              </a:ext>
            </a:extLst>
          </p:cNvPr>
          <p:cNvSpPr txBox="1">
            <a:spLocks/>
          </p:cNvSpPr>
          <p:nvPr/>
        </p:nvSpPr>
        <p:spPr>
          <a:xfrm>
            <a:off x="0" y="-122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>
                <a:solidFill>
                  <a:srgbClr val="002060"/>
                </a:solidFill>
              </a:rPr>
              <a:t>Dépôt local </a:t>
            </a:r>
            <a:endParaRPr lang="fr-FR" sz="7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4438DB-AF2C-F712-B51F-84BEB35433E2}"/>
              </a:ext>
            </a:extLst>
          </p:cNvPr>
          <p:cNvSpPr/>
          <p:nvPr/>
        </p:nvSpPr>
        <p:spPr>
          <a:xfrm>
            <a:off x="1003176" y="1846555"/>
            <a:ext cx="2561948" cy="648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A8272-A31D-9C90-4A58-8350B5504F2C}"/>
              </a:ext>
            </a:extLst>
          </p:cNvPr>
          <p:cNvSpPr/>
          <p:nvPr/>
        </p:nvSpPr>
        <p:spPr>
          <a:xfrm>
            <a:off x="4897514" y="1833239"/>
            <a:ext cx="2561948" cy="6480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CA8C8-3B5D-B1E0-8BCE-ED3BDF357211}"/>
              </a:ext>
            </a:extLst>
          </p:cNvPr>
          <p:cNvSpPr/>
          <p:nvPr/>
        </p:nvSpPr>
        <p:spPr>
          <a:xfrm>
            <a:off x="8791852" y="1846555"/>
            <a:ext cx="2561948" cy="6480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17A4780-EB55-3415-922C-E6056CB71EC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281560" y="2494625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E3E4E3-E335-6A7B-231F-C92FF2EE0A62}"/>
              </a:ext>
            </a:extLst>
          </p:cNvPr>
          <p:cNvCxnSpPr>
            <a:cxnSpLocks/>
          </p:cNvCxnSpPr>
          <p:nvPr/>
        </p:nvCxnSpPr>
        <p:spPr>
          <a:xfrm flipH="1">
            <a:off x="617719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A4B0A0D-C59A-58EE-E781-39C417B60FCF}"/>
              </a:ext>
            </a:extLst>
          </p:cNvPr>
          <p:cNvCxnSpPr>
            <a:cxnSpLocks/>
          </p:cNvCxnSpPr>
          <p:nvPr/>
        </p:nvCxnSpPr>
        <p:spPr>
          <a:xfrm flipH="1">
            <a:off x="10253523" y="2481309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5D1D0-9A82-565C-0D65-AF8D5B43FC6D}"/>
              </a:ext>
            </a:extLst>
          </p:cNvPr>
          <p:cNvSpPr/>
          <p:nvPr/>
        </p:nvSpPr>
        <p:spPr>
          <a:xfrm>
            <a:off x="5197642" y="2969361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958EF-156A-44FD-0704-E66D3507B126}"/>
              </a:ext>
            </a:extLst>
          </p:cNvPr>
          <p:cNvSpPr/>
          <p:nvPr/>
        </p:nvSpPr>
        <p:spPr>
          <a:xfrm>
            <a:off x="5194374" y="5075886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7D25C-183E-B6DC-63EB-570597A774D8}"/>
              </a:ext>
            </a:extLst>
          </p:cNvPr>
          <p:cNvSpPr/>
          <p:nvPr/>
        </p:nvSpPr>
        <p:spPr>
          <a:xfrm>
            <a:off x="5197642" y="4007828"/>
            <a:ext cx="1986741" cy="5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DED9E1-86A9-E486-E398-57278C7707E4}"/>
              </a:ext>
            </a:extLst>
          </p:cNvPr>
          <p:cNvSpPr txBox="1"/>
          <p:nvPr/>
        </p:nvSpPr>
        <p:spPr>
          <a:xfrm>
            <a:off x="1337017" y="196737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Dossier de travail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DD5634A-E1A6-6233-3ED5-4E8F30308295}"/>
              </a:ext>
            </a:extLst>
          </p:cNvPr>
          <p:cNvSpPr txBox="1"/>
          <p:nvPr/>
        </p:nvSpPr>
        <p:spPr>
          <a:xfrm>
            <a:off x="5292030" y="196737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Zone d’index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590279-819D-3045-230E-4E5AD0F4BB66}"/>
              </a:ext>
            </a:extLst>
          </p:cNvPr>
          <p:cNvSpPr txBox="1"/>
          <p:nvPr/>
        </p:nvSpPr>
        <p:spPr>
          <a:xfrm>
            <a:off x="9299739" y="1979266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 local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98F461-B778-BBB2-DEAD-BFBF584768AD}"/>
              </a:ext>
            </a:extLst>
          </p:cNvPr>
          <p:cNvSpPr txBox="1"/>
          <p:nvPr/>
        </p:nvSpPr>
        <p:spPr>
          <a:xfrm>
            <a:off x="5378447" y="4098369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F68F6C-581C-0044-16A8-BD56E5A94FE7}"/>
              </a:ext>
            </a:extLst>
          </p:cNvPr>
          <p:cNvSpPr txBox="1"/>
          <p:nvPr/>
        </p:nvSpPr>
        <p:spPr>
          <a:xfrm>
            <a:off x="5450946" y="3079135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24CA550-7B34-89CB-6114-D0C2793EF30F}"/>
              </a:ext>
            </a:extLst>
          </p:cNvPr>
          <p:cNvSpPr txBox="1"/>
          <p:nvPr/>
        </p:nvSpPr>
        <p:spPr>
          <a:xfrm>
            <a:off x="5413347" y="5166427"/>
            <a:ext cx="188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1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99C446D-C77F-80D2-1D9C-FFE29E0EC00E}"/>
              </a:ext>
            </a:extLst>
          </p:cNvPr>
          <p:cNvCxnSpPr>
            <a:cxnSpLocks/>
          </p:cNvCxnSpPr>
          <p:nvPr/>
        </p:nvCxnSpPr>
        <p:spPr>
          <a:xfrm>
            <a:off x="2713628" y="4027060"/>
            <a:ext cx="21825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9C6C4-62A1-A8B8-C29D-96BFD7851327}"/>
              </a:ext>
            </a:extLst>
          </p:cNvPr>
          <p:cNvSpPr txBox="1"/>
          <p:nvPr/>
        </p:nvSpPr>
        <p:spPr>
          <a:xfrm>
            <a:off x="3403057" y="4194830"/>
            <a:ext cx="23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24" name="Losange 23">
            <a:extLst>
              <a:ext uri="{FF2B5EF4-FFF2-40B4-BE49-F238E27FC236}">
                <a16:creationId xmlns:a16="http://schemas.microsoft.com/office/drawing/2014/main" id="{56139495-3763-B672-9453-8EBC65D20CD8}"/>
              </a:ext>
            </a:extLst>
          </p:cNvPr>
          <p:cNvSpPr/>
          <p:nvPr/>
        </p:nvSpPr>
        <p:spPr>
          <a:xfrm>
            <a:off x="9921905" y="5731706"/>
            <a:ext cx="663236" cy="54153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8BB393B-CE2A-6229-1455-E49D1B8268BB}"/>
              </a:ext>
            </a:extLst>
          </p:cNvPr>
          <p:cNvSpPr txBox="1"/>
          <p:nvPr/>
        </p:nvSpPr>
        <p:spPr>
          <a:xfrm>
            <a:off x="8705698" y="3955426"/>
            <a:ext cx="13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commit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2AC843-B78B-2E6D-398D-E058C1125CA1}"/>
              </a:ext>
            </a:extLst>
          </p:cNvPr>
          <p:cNvSpPr txBox="1"/>
          <p:nvPr/>
        </p:nvSpPr>
        <p:spPr>
          <a:xfrm>
            <a:off x="10731166" y="5817809"/>
            <a:ext cx="23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commit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799183FB-1CE5-01B6-30CA-73F3CE9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91"/>
            <a:ext cx="10515600" cy="1325563"/>
          </a:xfrm>
        </p:spPr>
        <p:txBody>
          <a:bodyPr>
            <a:normAutofit/>
          </a:bodyPr>
          <a:lstStyle/>
          <a:p>
            <a:r>
              <a:rPr lang="fr-FR" sz="7200" b="1" dirty="0">
                <a:solidFill>
                  <a:srgbClr val="002060"/>
                </a:solidFill>
              </a:rPr>
              <a:t>Dépôt local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7E44B0A-57D3-B36F-6B58-B3E4892A42F8}"/>
              </a:ext>
            </a:extLst>
          </p:cNvPr>
          <p:cNvCxnSpPr>
            <a:cxnSpLocks/>
          </p:cNvCxnSpPr>
          <p:nvPr/>
        </p:nvCxnSpPr>
        <p:spPr>
          <a:xfrm>
            <a:off x="7340031" y="4194830"/>
            <a:ext cx="2581874" cy="1536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E302968-7BDC-6216-5596-A918D04893CA}"/>
              </a:ext>
            </a:extLst>
          </p:cNvPr>
          <p:cNvCxnSpPr>
            <a:cxnSpLocks/>
          </p:cNvCxnSpPr>
          <p:nvPr/>
        </p:nvCxnSpPr>
        <p:spPr>
          <a:xfrm>
            <a:off x="7291174" y="5049371"/>
            <a:ext cx="2471815" cy="9531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B30EB9A-EA7D-CE7B-6ABA-24EEECF535C4}"/>
              </a:ext>
            </a:extLst>
          </p:cNvPr>
          <p:cNvCxnSpPr>
            <a:cxnSpLocks/>
          </p:cNvCxnSpPr>
          <p:nvPr/>
        </p:nvCxnSpPr>
        <p:spPr>
          <a:xfrm>
            <a:off x="7320321" y="3227672"/>
            <a:ext cx="2752505" cy="22771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9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559334E-C74B-3B3C-AC5F-024DF7BED62D}"/>
              </a:ext>
            </a:extLst>
          </p:cNvPr>
          <p:cNvCxnSpPr>
            <a:cxnSpLocks/>
          </p:cNvCxnSpPr>
          <p:nvPr/>
        </p:nvCxnSpPr>
        <p:spPr>
          <a:xfrm flipH="1">
            <a:off x="1968808" y="2321511"/>
            <a:ext cx="259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091AADC8-583C-39FA-055C-079BFD75B3E5}"/>
              </a:ext>
            </a:extLst>
          </p:cNvPr>
          <p:cNvSpPr/>
          <p:nvPr/>
        </p:nvSpPr>
        <p:spPr>
          <a:xfrm>
            <a:off x="1637190" y="5781583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C17CC6B7-9377-B971-C6CB-3D82C7A541B3}"/>
              </a:ext>
            </a:extLst>
          </p:cNvPr>
          <p:cNvSpPr/>
          <p:nvPr/>
        </p:nvSpPr>
        <p:spPr>
          <a:xfrm>
            <a:off x="1637190" y="5103440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873DDD10-F606-202B-66B7-DD5BC74FE582}"/>
              </a:ext>
            </a:extLst>
          </p:cNvPr>
          <p:cNvSpPr/>
          <p:nvPr/>
        </p:nvSpPr>
        <p:spPr>
          <a:xfrm>
            <a:off x="1637190" y="4465091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1777543A-14A5-C11E-3395-625DE9CDE16C}"/>
              </a:ext>
            </a:extLst>
          </p:cNvPr>
          <p:cNvSpPr/>
          <p:nvPr/>
        </p:nvSpPr>
        <p:spPr>
          <a:xfrm>
            <a:off x="1637190" y="3822092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344E4D76-8459-9C6A-C4D9-09AB31D991AD}"/>
              </a:ext>
            </a:extLst>
          </p:cNvPr>
          <p:cNvSpPr/>
          <p:nvPr/>
        </p:nvSpPr>
        <p:spPr>
          <a:xfrm>
            <a:off x="1637190" y="3179093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8B2DF3-9A0B-613F-C8F6-24214EF78BA9}"/>
              </a:ext>
            </a:extLst>
          </p:cNvPr>
          <p:cNvSpPr txBox="1"/>
          <p:nvPr/>
        </p:nvSpPr>
        <p:spPr>
          <a:xfrm>
            <a:off x="861134" y="1861135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Une branche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4D3245A-7F12-3421-8767-EBFCB892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50" y="2796466"/>
            <a:ext cx="5741545" cy="28093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336B8FA0-4020-ADDE-1597-79D6718ED209}"/>
              </a:ext>
            </a:extLst>
          </p:cNvPr>
          <p:cNvSpPr txBox="1">
            <a:spLocks/>
          </p:cNvSpPr>
          <p:nvPr/>
        </p:nvSpPr>
        <p:spPr>
          <a:xfrm>
            <a:off x="2919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Les </a:t>
            </a:r>
            <a:r>
              <a:rPr lang="fr-FR" sz="7200" b="1" dirty="0" err="1">
                <a:solidFill>
                  <a:srgbClr val="002060"/>
                </a:solidFill>
              </a:rPr>
              <a:t>commits</a:t>
            </a:r>
            <a:endParaRPr lang="fr-FR" sz="7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559334E-C74B-3B3C-AC5F-024DF7BED62D}"/>
              </a:ext>
            </a:extLst>
          </p:cNvPr>
          <p:cNvCxnSpPr>
            <a:cxnSpLocks/>
          </p:cNvCxnSpPr>
          <p:nvPr/>
        </p:nvCxnSpPr>
        <p:spPr>
          <a:xfrm flipH="1">
            <a:off x="5501329" y="1930392"/>
            <a:ext cx="0" cy="4065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sange 4">
            <a:extLst>
              <a:ext uri="{FF2B5EF4-FFF2-40B4-BE49-F238E27FC236}">
                <a16:creationId xmlns:a16="http://schemas.microsoft.com/office/drawing/2014/main" id="{091AADC8-583C-39FA-055C-079BFD75B3E5}"/>
              </a:ext>
            </a:extLst>
          </p:cNvPr>
          <p:cNvSpPr/>
          <p:nvPr/>
        </p:nvSpPr>
        <p:spPr>
          <a:xfrm>
            <a:off x="5169711" y="5390464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C17CC6B7-9377-B971-C6CB-3D82C7A541B3}"/>
              </a:ext>
            </a:extLst>
          </p:cNvPr>
          <p:cNvSpPr/>
          <p:nvPr/>
        </p:nvSpPr>
        <p:spPr>
          <a:xfrm>
            <a:off x="5169711" y="4659197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873DDD10-F606-202B-66B7-DD5BC74FE582}"/>
              </a:ext>
            </a:extLst>
          </p:cNvPr>
          <p:cNvSpPr/>
          <p:nvPr/>
        </p:nvSpPr>
        <p:spPr>
          <a:xfrm>
            <a:off x="5169711" y="404893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1777543A-14A5-C11E-3395-625DE9CDE16C}"/>
              </a:ext>
            </a:extLst>
          </p:cNvPr>
          <p:cNvSpPr/>
          <p:nvPr/>
        </p:nvSpPr>
        <p:spPr>
          <a:xfrm>
            <a:off x="5169711" y="3370793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344E4D76-8459-9C6A-C4D9-09AB31D991AD}"/>
              </a:ext>
            </a:extLst>
          </p:cNvPr>
          <p:cNvSpPr/>
          <p:nvPr/>
        </p:nvSpPr>
        <p:spPr>
          <a:xfrm>
            <a:off x="5169711" y="2699706"/>
            <a:ext cx="663236" cy="5415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C1E34D5-74CE-D2AB-1E33-B8F29571FC9B}"/>
              </a:ext>
            </a:extLst>
          </p:cNvPr>
          <p:cNvSpPr/>
          <p:nvPr/>
        </p:nvSpPr>
        <p:spPr>
          <a:xfrm>
            <a:off x="3802550" y="2738957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MASTER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096EA036-B11F-34D7-74B5-890F356C7EB1}"/>
              </a:ext>
            </a:extLst>
          </p:cNvPr>
          <p:cNvSpPr/>
          <p:nvPr/>
        </p:nvSpPr>
        <p:spPr>
          <a:xfrm>
            <a:off x="3802549" y="3410044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HEAD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658D2EA4-B96A-0EFF-63EB-8712F6486F47}"/>
              </a:ext>
            </a:extLst>
          </p:cNvPr>
          <p:cNvSpPr/>
          <p:nvPr/>
        </p:nvSpPr>
        <p:spPr>
          <a:xfrm>
            <a:off x="3802548" y="4088187"/>
            <a:ext cx="1367161" cy="46303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 TAG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5D51BCC-5DFB-2DA6-DCDF-1C8A1C6C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749" y="2385290"/>
            <a:ext cx="3857894" cy="246703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39CE154-4FDE-9F28-8BC4-7E7152C9567D}"/>
              </a:ext>
            </a:extLst>
          </p:cNvPr>
          <p:cNvSpPr txBox="1">
            <a:spLocks/>
          </p:cNvSpPr>
          <p:nvPr/>
        </p:nvSpPr>
        <p:spPr>
          <a:xfrm>
            <a:off x="0" y="1704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b="1" dirty="0">
                <a:solidFill>
                  <a:srgbClr val="002060"/>
                </a:solidFill>
              </a:rPr>
              <a:t>Les Tags </a:t>
            </a:r>
          </a:p>
        </p:txBody>
      </p:sp>
      <p:sp>
        <p:nvSpPr>
          <p:cNvPr id="20" name="Flèche : pentagone 19">
            <a:extLst>
              <a:ext uri="{FF2B5EF4-FFF2-40B4-BE49-F238E27FC236}">
                <a16:creationId xmlns:a16="http://schemas.microsoft.com/office/drawing/2014/main" id="{0AC33AA2-7B3F-A55F-BB06-5F99CB91F8EE}"/>
              </a:ext>
            </a:extLst>
          </p:cNvPr>
          <p:cNvSpPr/>
          <p:nvPr/>
        </p:nvSpPr>
        <p:spPr>
          <a:xfrm>
            <a:off x="2035834" y="2738957"/>
            <a:ext cx="1734901" cy="463035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Origin/Master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94A46F7E-0A29-1468-B5D0-F137269A9097}"/>
              </a:ext>
            </a:extLst>
          </p:cNvPr>
          <p:cNvSpPr/>
          <p:nvPr/>
        </p:nvSpPr>
        <p:spPr>
          <a:xfrm>
            <a:off x="2035834" y="3389230"/>
            <a:ext cx="1766714" cy="463035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Origin/Head</a:t>
            </a:r>
          </a:p>
        </p:txBody>
      </p:sp>
    </p:spTree>
    <p:extLst>
      <p:ext uri="{BB962C8B-B14F-4D97-AF65-F5344CB8AC3E}">
        <p14:creationId xmlns:p14="http://schemas.microsoft.com/office/powerpoint/2010/main" val="1896261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528</Words>
  <Application>Microsoft Office PowerPoint</Application>
  <PresentationFormat>Grand écran</PresentationFormat>
  <Paragraphs>208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Dépôt local </vt:lpstr>
      <vt:lpstr>Présentation PowerPoint</vt:lpstr>
      <vt:lpstr>Dépôt local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BARDA</dc:creator>
  <cp:lastModifiedBy>Barda Matthieu</cp:lastModifiedBy>
  <cp:revision>3</cp:revision>
  <dcterms:created xsi:type="dcterms:W3CDTF">2022-12-23T00:02:48Z</dcterms:created>
  <dcterms:modified xsi:type="dcterms:W3CDTF">2024-01-04T05:27:20Z</dcterms:modified>
</cp:coreProperties>
</file>