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c033ae9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c033ae9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c033ae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c033ae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c033ae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c033ae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1c033ae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1c033ae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1c033ae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1c033ae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c033ae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1c033ae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c033ae9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1c033ae9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c033ae9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c033ae9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c033ae9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1c033ae9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c033ae9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c033ae9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DIVIdends Presents: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83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Block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McKoy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Frederick Articuno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Leticia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Ronald Gillison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Block: Mobile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on a mobile device?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My Block is loaded with size responsive code to make the mobile experience just as responsive and immersive as a desktop experience.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925" y="1152475"/>
            <a:ext cx="23223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Block: Questions?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My Block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By: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Aaron McKoy 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Frederick Articuno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Leticia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Ronald Gillison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Block: Logging In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 you enter your username and password to get started.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Block: Signing Up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Oh, you don’t already have a valid username and password?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Well sign up!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Block: Swiper, No Swiping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Signup, to prevent injection attacks, special characters like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&lt; &gt; | $ [ 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are prevented. Plus for security all usernames and passwords must be 6+ characters long.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info is stored in my database for </a:t>
            </a:r>
            <a:r>
              <a:rPr lang="en"/>
              <a:t>persistence and will help to build user suggestions in the future.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Please use your full name and SSN for maximum security.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Block: Your Map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You’ll land on this page, powered by: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GoogleMaps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Yelp Fusion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Attom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CSS animations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JQuery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Block: Make A Selection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Food | Housing | Schools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find ‘nearby’ places like McDonalds.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Block: Quick Info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far right area will show all kinds of information powered by Yelp fusion like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Phone #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Lat-Lng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39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Block: Specific Selection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looking for something a little more specific?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Just type in your query and let google do the work for you!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