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55" r:id="rId3"/>
  </p:sldMasterIdLst>
  <p:notesMasterIdLst>
    <p:notesMasterId r:id="rId9"/>
  </p:notesMasterIdLst>
  <p:handoutMasterIdLst>
    <p:handoutMasterId r:id="rId10"/>
  </p:handoutMasterIdLst>
  <p:sldIdLst>
    <p:sldId id="261" r:id="rId4"/>
    <p:sldId id="262" r:id="rId5"/>
    <p:sldId id="263" r:id="rId6"/>
    <p:sldId id="257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CF0"/>
    <a:srgbClr val="1B466D"/>
    <a:srgbClr val="275D93"/>
    <a:srgbClr val="005F96"/>
    <a:srgbClr val="0F2B53"/>
    <a:srgbClr val="275D92"/>
    <a:srgbClr val="002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2"/>
    <p:restoredTop sz="96327"/>
  </p:normalViewPr>
  <p:slideViewPr>
    <p:cSldViewPr snapToGrid="0">
      <p:cViewPr varScale="1">
        <p:scale>
          <a:sx n="116" d="100"/>
          <a:sy n="116" d="100"/>
        </p:scale>
        <p:origin x="192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5EEA2DC-6EEC-80ED-0E23-6C27AF8B14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C81077-C5EB-A09A-46E3-96E51E4D56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41E72-2983-F249-B143-8313542607A4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07671D-D070-6E0B-5BE9-A48F69BF8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9F0399-4BE9-4C87-5FB1-E9ADF09E19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22C9-6C77-8A4A-9690-1CD8758EAD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759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0F93-2D70-B447-A23D-4B7FA4B9CEC0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5A810-FDF5-F349-837C-BED1B347F1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29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9CCBC-C37E-DCED-7684-233A3A7B8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7942" y="637268"/>
            <a:ext cx="10428515" cy="1681389"/>
          </a:xfrm>
          <a:prstGeom prst="rect">
            <a:avLst/>
          </a:prstGeom>
        </p:spPr>
        <p:txBody>
          <a:bodyPr anchor="ctr" anchorCtr="1"/>
          <a:lstStyle>
            <a:lvl1pPr algn="ctr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168746-BD7D-6E07-E5FE-1D1E08B9B0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54475" y="2797176"/>
            <a:ext cx="4083050" cy="522289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9FD4C5-EBC8-F3CD-AB26-EB649E6262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54475" y="3319465"/>
            <a:ext cx="4083050" cy="478519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kumimoji="1" lang="en-US" altLang="zh-CN" dirty="0"/>
              <a:t>mc25115@umac.mo</a:t>
            </a:r>
            <a:endParaRPr kumimoji="1"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6EF06AB-ACAA-4007-2DAA-13D5D5CA3A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1168" y="4084643"/>
            <a:ext cx="8729663" cy="611188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zh-CN" dirty="0"/>
              <a:t>UNIVERSITY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MACAU,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TECHNOLOGY,</a:t>
            </a:r>
            <a:r>
              <a:rPr kumimoji="1" lang="zh-CN" altLang="en-US" dirty="0"/>
              <a:t>  </a:t>
            </a:r>
            <a:r>
              <a:rPr kumimoji="1" lang="en-US" altLang="zh-CN" dirty="0"/>
              <a:t>DEPARTMENT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endParaRPr kumimoji="1"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01BA7B8-C7E7-8E9A-866F-DB05EC7E07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5085" y="5023080"/>
            <a:ext cx="4441825" cy="437929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Paper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CBAA761-46C1-29BC-7832-E0E1CE0CAA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5086" y="5461009"/>
            <a:ext cx="4441825" cy="43793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dirty="0">
                <a:effectLst/>
                <a:latin typeface="LMRomanCaps10-Regular-Identity-H"/>
              </a:rPr>
              <a:t>10th July 2019 </a:t>
            </a:r>
            <a:endParaRPr lang="en-US" altLang="zh-CN" dirty="0">
              <a:effectLst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E36ADF15-1E48-9A6F-9F12-812D50EAC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5406" y="6203196"/>
            <a:ext cx="2765425" cy="446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Supervisor: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7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B61C0E88-2931-4794-E616-5C8094581C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25575" y="2297113"/>
            <a:ext cx="9307513" cy="3756025"/>
          </a:xfrm>
          <a:prstGeom prst="rect">
            <a:avLst/>
          </a:prstGeom>
        </p:spPr>
        <p:txBody>
          <a:bodyPr/>
          <a:lstStyle>
            <a:lvl1pPr marL="0" indent="-180000">
              <a:buClr>
                <a:srgbClr val="005F96"/>
              </a:buCl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180000">
              <a:buClr>
                <a:srgbClr val="005F96"/>
              </a:buClr>
              <a:defRPr/>
            </a:lvl2pPr>
            <a:lvl3pPr indent="-180000">
              <a:buClr>
                <a:srgbClr val="005F96"/>
              </a:buClr>
              <a:defRPr/>
            </a:lvl3pPr>
            <a:lvl4pPr indent="-180000">
              <a:buClr>
                <a:srgbClr val="005F96"/>
              </a:buClr>
              <a:defRPr/>
            </a:lvl4pPr>
            <a:lvl5pPr indent="-180000">
              <a:buClr>
                <a:srgbClr val="005F96"/>
              </a:buClr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A729A-A27C-105F-B80D-957C412C72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580188"/>
            <a:ext cx="3995530" cy="277812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endParaRPr kumimoji="1" lang="zh-CN" altLang="en-US" dirty="0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6E813B8-92B6-03CF-2C07-E400B3F43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58151" y="6569765"/>
            <a:ext cx="1010753" cy="28823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C17D29-64FC-64D0-44AE-B030F50C51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5738" y="6569075"/>
            <a:ext cx="7162800" cy="28892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2445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78CFEABB-55EB-7A86-46EF-FAF8DCD524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6081" y="774549"/>
            <a:ext cx="10515600" cy="570156"/>
          </a:xfrm>
          <a:prstGeom prst="rect">
            <a:avLst/>
          </a:prstGeo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639843C-FB45-C555-2A10-6F4AE575F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1538" y="1825625"/>
            <a:ext cx="9972261" cy="1810460"/>
          </a:xfrm>
          <a:prstGeom prst="rect">
            <a:avLst/>
          </a:prstGeom>
        </p:spPr>
        <p:txBody>
          <a:bodyPr/>
          <a:lstStyle>
            <a:lvl1pPr marL="0" indent="-180000">
              <a:lnSpc>
                <a:spcPct val="100000"/>
              </a:lnSpc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A2D9412-A68D-BFB3-4255-EEBDF3668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58151" y="6569765"/>
            <a:ext cx="1010753" cy="28823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2C2C8828-1A71-7D95-AC7A-25A7F191B7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580188"/>
            <a:ext cx="3995530" cy="277812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endParaRPr kumimoji="1"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C692AA49-2D04-5066-8E49-DB1C409E86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5738" y="6569075"/>
            <a:ext cx="7162800" cy="28892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2552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09AC112D-5477-66DE-63B6-B956937E7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6081" y="774549"/>
            <a:ext cx="10515600" cy="570156"/>
          </a:xfrm>
          <a:prstGeom prst="rect">
            <a:avLst/>
          </a:prstGeo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5D8E8BF-E1F1-7F25-BB14-A3DDE106A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1538" y="1825625"/>
            <a:ext cx="9972261" cy="1810460"/>
          </a:xfrm>
          <a:prstGeom prst="rect">
            <a:avLst/>
          </a:prstGeom>
        </p:spPr>
        <p:txBody>
          <a:bodyPr/>
          <a:lstStyle>
            <a:lvl1pPr marL="0" indent="-180000">
              <a:lnSpc>
                <a:spcPct val="100000"/>
              </a:lnSpc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92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64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80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960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9" name="SmartArt 占位符 28">
            <a:extLst>
              <a:ext uri="{FF2B5EF4-FFF2-40B4-BE49-F238E27FC236}">
                <a16:creationId xmlns:a16="http://schemas.microsoft.com/office/drawing/2014/main" id="{9D790D9F-96FD-5A10-EBB8-3BDBEBECEA29}"/>
              </a:ext>
            </a:extLst>
          </p:cNvPr>
          <p:cNvSpPr>
            <a:spLocks noGrp="1"/>
          </p:cNvSpPr>
          <p:nvPr>
            <p:ph type="dgm" sz="quarter" idx="12" hasCustomPrompt="1"/>
          </p:nvPr>
        </p:nvSpPr>
        <p:spPr>
          <a:xfrm>
            <a:off x="1381125" y="3984625"/>
            <a:ext cx="9972675" cy="5000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B466D">
              <a:alpha val="9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3" name="SmartArt 占位符 32">
            <a:extLst>
              <a:ext uri="{FF2B5EF4-FFF2-40B4-BE49-F238E27FC236}">
                <a16:creationId xmlns:a16="http://schemas.microsoft.com/office/drawing/2014/main" id="{FBB8BCE9-7A9D-B3A0-C688-DEFBF7C97BA9}"/>
              </a:ext>
            </a:extLst>
          </p:cNvPr>
          <p:cNvSpPr>
            <a:spLocks noGrp="1"/>
          </p:cNvSpPr>
          <p:nvPr>
            <p:ph type="dgm" sz="quarter" idx="13" hasCustomPrompt="1"/>
          </p:nvPr>
        </p:nvSpPr>
        <p:spPr>
          <a:xfrm>
            <a:off x="1381125" y="4484688"/>
            <a:ext cx="9972675" cy="1882775"/>
          </a:xfrm>
          <a:prstGeom prst="round2SameRect">
            <a:avLst>
              <a:gd name="adj1" fmla="val 0"/>
              <a:gd name="adj2" fmla="val 12720"/>
            </a:avLst>
          </a:prstGeom>
          <a:solidFill>
            <a:srgbClr val="E7EC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92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64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80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960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页脚占位符 4">
            <a:extLst>
              <a:ext uri="{FF2B5EF4-FFF2-40B4-BE49-F238E27FC236}">
                <a16:creationId xmlns:a16="http://schemas.microsoft.com/office/drawing/2014/main" id="{77F7B041-A675-35AB-5AA3-9DB410F62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58151" y="6569765"/>
            <a:ext cx="1010753" cy="28823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F8119191-1F99-5CD3-C78A-F645DBFBBB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95738" y="6569075"/>
            <a:ext cx="7162800" cy="28892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Title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19E8BD4B-1F97-A9B1-ECB8-118075756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580188"/>
            <a:ext cx="3995530" cy="277812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32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8DF6DCF0-0226-521D-5DC7-ECD22CA40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6081" y="774549"/>
            <a:ext cx="10515600" cy="570156"/>
          </a:xfrm>
          <a:prstGeom prst="rect">
            <a:avLst/>
          </a:prstGeo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119AE0B-83C8-1E8D-6CD5-A50ABC122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58151" y="6569765"/>
            <a:ext cx="1010753" cy="28823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CED3E81A-DD10-4731-7816-F8F641EF4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95738" y="6569075"/>
            <a:ext cx="7162800" cy="28892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Title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962B9B97-1B25-1A98-E922-FBBACA78FA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580188"/>
            <a:ext cx="3995530" cy="277812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26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736A784-BE63-25F1-9DD1-0994A2C7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75264" t="32059" b="11632"/>
          <a:stretch/>
        </p:blipFill>
        <p:spPr>
          <a:xfrm>
            <a:off x="10054396" y="2576606"/>
            <a:ext cx="2137604" cy="3649569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6EFA75B3-C5A6-7D75-08B7-EADC8D56CA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958850" y="631825"/>
            <a:ext cx="10428605" cy="1689100"/>
          </a:xfrm>
          <a:prstGeom prst="roundRect">
            <a:avLst/>
          </a:prstGeom>
          <a:solidFill>
            <a:srgbClr val="005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034415" algn="ctr" eaLnBrk="0">
              <a:lnSpc>
                <a:spcPct val="94000"/>
              </a:lnSpc>
              <a:spcBef>
                <a:spcPts val="0"/>
              </a:spcBef>
              <a:buClrTx/>
              <a:buSzTx/>
              <a:buFontTx/>
            </a:pP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8E1EB6-F697-D5FC-35DF-732AC5C8D9C2}"/>
              </a:ext>
            </a:extLst>
          </p:cNvPr>
          <p:cNvGrpSpPr/>
          <p:nvPr userDrawn="1"/>
        </p:nvGrpSpPr>
        <p:grpSpPr>
          <a:xfrm>
            <a:off x="0" y="6569765"/>
            <a:ext cx="12192000" cy="288235"/>
            <a:chOff x="23105" y="6569765"/>
            <a:chExt cx="12192000" cy="28823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B63E64-41B7-29C6-F67D-2E12F0E67A43}"/>
                </a:ext>
              </a:extLst>
            </p:cNvPr>
            <p:cNvSpPr/>
            <p:nvPr userDrawn="1"/>
          </p:nvSpPr>
          <p:spPr>
            <a:xfrm>
              <a:off x="23105" y="6569765"/>
              <a:ext cx="4005470" cy="288235"/>
            </a:xfrm>
            <a:prstGeom prst="rect">
              <a:avLst/>
            </a:prstGeom>
            <a:solidFill>
              <a:srgbClr val="002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7B7671-06A0-0B88-4F1E-2614F008AAAE}"/>
                </a:ext>
              </a:extLst>
            </p:cNvPr>
            <p:cNvSpPr/>
            <p:nvPr userDrawn="1"/>
          </p:nvSpPr>
          <p:spPr>
            <a:xfrm>
              <a:off x="4028575" y="6569765"/>
              <a:ext cx="8186530" cy="288235"/>
            </a:xfrm>
            <a:prstGeom prst="rect">
              <a:avLst/>
            </a:prstGeom>
            <a:solidFill>
              <a:srgbClr val="005F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C19BD5FD-3430-9759-FA97-9BC8E5420374}"/>
                </a:ext>
              </a:extLst>
            </p:cNvPr>
            <p:cNvCxnSpPr/>
            <p:nvPr userDrawn="1"/>
          </p:nvCxnSpPr>
          <p:spPr>
            <a:xfrm>
              <a:off x="11181256" y="6569765"/>
              <a:ext cx="0" cy="288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1EE645A5-DDA9-0637-4F8B-3EA688BDBB3D}"/>
              </a:ext>
            </a:extLst>
          </p:cNvPr>
          <p:cNvSpPr>
            <a:spLocks noGrp="1"/>
          </p:cNvSpPr>
          <p:nvPr userDrawn="1"/>
        </p:nvSpPr>
        <p:spPr>
          <a:xfrm>
            <a:off x="0" y="6569765"/>
            <a:ext cx="4005470" cy="28823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27EF48-BC63-446B-8614-CC2F8DF854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1" cy="159217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0BEBB46-08ED-2A82-98D7-FF6567C781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75264" t="32059" b="11632"/>
          <a:stretch/>
        </p:blipFill>
        <p:spPr>
          <a:xfrm>
            <a:off x="10054396" y="2576606"/>
            <a:ext cx="2137604" cy="36495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19FE1E-3CBE-EAB9-25C9-478519E34206}"/>
              </a:ext>
            </a:extLst>
          </p:cNvPr>
          <p:cNvSpPr txBox="1">
            <a:spLocks/>
          </p:cNvSpPr>
          <p:nvPr userDrawn="1"/>
        </p:nvSpPr>
        <p:spPr>
          <a:xfrm>
            <a:off x="1506081" y="774549"/>
            <a:ext cx="10515600" cy="570156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kumimoji="1" lang="en-US" altLang="zh-CN"/>
              <a:t>Outline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69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8E1EB6-F697-D5FC-35DF-732AC5C8D9C2}"/>
              </a:ext>
            </a:extLst>
          </p:cNvPr>
          <p:cNvGrpSpPr/>
          <p:nvPr userDrawn="1"/>
        </p:nvGrpSpPr>
        <p:grpSpPr>
          <a:xfrm>
            <a:off x="0" y="6569765"/>
            <a:ext cx="12192000" cy="288235"/>
            <a:chOff x="23105" y="6569765"/>
            <a:chExt cx="12192000" cy="28823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B63E64-41B7-29C6-F67D-2E12F0E67A43}"/>
                </a:ext>
              </a:extLst>
            </p:cNvPr>
            <p:cNvSpPr/>
            <p:nvPr userDrawn="1"/>
          </p:nvSpPr>
          <p:spPr>
            <a:xfrm>
              <a:off x="23105" y="6569765"/>
              <a:ext cx="4005470" cy="288235"/>
            </a:xfrm>
            <a:prstGeom prst="rect">
              <a:avLst/>
            </a:prstGeom>
            <a:solidFill>
              <a:srgbClr val="002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7B7671-06A0-0B88-4F1E-2614F008AAAE}"/>
                </a:ext>
              </a:extLst>
            </p:cNvPr>
            <p:cNvSpPr/>
            <p:nvPr userDrawn="1"/>
          </p:nvSpPr>
          <p:spPr>
            <a:xfrm>
              <a:off x="4028575" y="6569765"/>
              <a:ext cx="8186530" cy="288235"/>
            </a:xfrm>
            <a:prstGeom prst="rect">
              <a:avLst/>
            </a:prstGeom>
            <a:solidFill>
              <a:srgbClr val="005F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C19BD5FD-3430-9759-FA97-9BC8E5420374}"/>
                </a:ext>
              </a:extLst>
            </p:cNvPr>
            <p:cNvCxnSpPr/>
            <p:nvPr userDrawn="1"/>
          </p:nvCxnSpPr>
          <p:spPr>
            <a:xfrm>
              <a:off x="11181256" y="6569765"/>
              <a:ext cx="0" cy="288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05B95B01-137C-CEB2-B703-00FA1C4D5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58151" y="6569765"/>
            <a:ext cx="1010753" cy="28823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1EE645A5-DDA9-0637-4F8B-3EA688BDBB3D}"/>
              </a:ext>
            </a:extLst>
          </p:cNvPr>
          <p:cNvSpPr>
            <a:spLocks noGrp="1"/>
          </p:cNvSpPr>
          <p:nvPr userDrawn="1"/>
        </p:nvSpPr>
        <p:spPr>
          <a:xfrm>
            <a:off x="0" y="6569765"/>
            <a:ext cx="4005470" cy="28823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27EF48-BC63-446B-8614-CC2F8DF8542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1" cy="159217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0BEBB46-08ED-2A82-98D7-FF6567C781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75264" t="32059" b="11632"/>
          <a:stretch/>
        </p:blipFill>
        <p:spPr>
          <a:xfrm>
            <a:off x="10054396" y="2576606"/>
            <a:ext cx="2137604" cy="36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AB66F702-0CF1-7ED1-C416-01CCD94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E2ED64E-7A32-5DCD-53A3-D5A94CEC3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B8AC3E7-8255-0F59-FE8D-EE9A4DA78F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47A3B9AF-EBBC-AF7B-5A3B-0F7FB91202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DF7A74E-163E-6D55-8D17-05B972C633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CC19AFC-AB99-4060-B59A-373A5EF2FA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A6029FB9-2A77-E10A-1B6B-C5007AF0CE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7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F012CE7-B885-C441-871B-6CAE4E2B0B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432E898-26F7-8D84-A7DF-FC6266BC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FA2F846-26AF-620F-6783-9B86DEA35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7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12930C9-EA3D-8EA0-5D6D-57865F71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407559B-6B69-64D9-EEF0-7B38801C64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D4BD30-FA9E-AFE9-B81F-31C288F12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117327C-0733-E7B5-C549-007D698009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9C79193-46C0-CC60-6F9E-7A0E76C790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5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1CE08-3ACE-5FCC-186F-8572B2F4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5BFCB-9F5E-4CCE-E679-809929D54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martArt 占位符 4">
            <a:extLst>
              <a:ext uri="{FF2B5EF4-FFF2-40B4-BE49-F238E27FC236}">
                <a16:creationId xmlns:a16="http://schemas.microsoft.com/office/drawing/2014/main" id="{E177F1E5-B181-CB4A-14E3-BABA318731EA}"/>
              </a:ext>
            </a:extLst>
          </p:cNvPr>
          <p:cNvSpPr>
            <a:spLocks noGrp="1"/>
          </p:cNvSpPr>
          <p:nvPr>
            <p:ph type="dgm" sz="quarter" idx="12"/>
          </p:nvPr>
        </p:nvSpPr>
        <p:spPr/>
      </p:sp>
      <p:sp>
        <p:nvSpPr>
          <p:cNvPr id="6" name="SmartArt 占位符 5">
            <a:extLst>
              <a:ext uri="{FF2B5EF4-FFF2-40B4-BE49-F238E27FC236}">
                <a16:creationId xmlns:a16="http://schemas.microsoft.com/office/drawing/2014/main" id="{425DF6A0-9F5E-7409-DF60-424750FC6FB1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/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89BF6F1-5E58-3ECA-DF29-D7F4B8B31E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8619A-7945-38CB-B383-346C980B1C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6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7E42-B4F3-0165-C466-56781E9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F09F7F-3350-25C9-9DEF-BEC37D8F9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89F8F4-5FEF-CEAE-DB39-45F7C0311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2F1F1-A978-93A2-43F1-596A4B10E1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82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Macintosh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LMRomanCaps10-Regular-Identity-H</vt:lpstr>
      <vt:lpstr>Arial</vt:lpstr>
      <vt:lpstr>Courier New</vt:lpstr>
      <vt:lpstr>Times New Roman</vt:lpstr>
      <vt:lpstr>封面</vt:lpstr>
      <vt:lpstr>目录</vt:lpstr>
      <vt:lpstr>内容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Qihang</dc:creator>
  <cp:lastModifiedBy>Sun Qihang</cp:lastModifiedBy>
  <cp:revision>4</cp:revision>
  <dcterms:created xsi:type="dcterms:W3CDTF">2023-02-26T11:34:43Z</dcterms:created>
  <dcterms:modified xsi:type="dcterms:W3CDTF">2023-02-26T14:32:56Z</dcterms:modified>
</cp:coreProperties>
</file>