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55" r:id="rId3"/>
  </p:sldMasterIdLst>
  <p:notesMasterIdLst>
    <p:notesMasterId r:id="rId7"/>
  </p:notesMasterIdLst>
  <p:handoutMasterIdLst>
    <p:handoutMasterId r:id="rId8"/>
  </p:handoutMasterIdLst>
  <p:sldIdLst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F0"/>
    <a:srgbClr val="1B466D"/>
    <a:srgbClr val="275D93"/>
    <a:srgbClr val="005F96"/>
    <a:srgbClr val="0F2B53"/>
    <a:srgbClr val="275D92"/>
    <a:srgbClr val="002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2"/>
    <p:restoredTop sz="96327"/>
  </p:normalViewPr>
  <p:slideViewPr>
    <p:cSldViewPr snapToGrid="0">
      <p:cViewPr>
        <p:scale>
          <a:sx n="117" d="100"/>
          <a:sy n="117" d="100"/>
        </p:scale>
        <p:origin x="14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5EEA2DC-6EEC-80ED-0E23-6C27AF8B1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C81077-C5EB-A09A-46E3-96E51E4D56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41E72-2983-F249-B143-8313542607A4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07671D-D070-6E0B-5BE9-A48F69BF8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9F0399-4BE9-4C87-5FB1-E9ADF09E19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22C9-6C77-8A4A-9690-1CD8758EAD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75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0F93-2D70-B447-A23D-4B7FA4B9CEC0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5A810-FDF5-F349-837C-BED1B347F1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9CCBC-C37E-DCED-7684-233A3A7B8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942" y="637268"/>
            <a:ext cx="10428515" cy="1681389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68746-BD7D-6E07-E5FE-1D1E08B9B0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54475" y="2797176"/>
            <a:ext cx="4083050" cy="52228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9FD4C5-EBC8-F3CD-AB26-EB649E6262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4475" y="3319465"/>
            <a:ext cx="4083050" cy="47851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kumimoji="1" lang="en-US" altLang="zh-CN" dirty="0"/>
              <a:t>mc25115@umac.mo</a:t>
            </a:r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6EF06AB-ACAA-4007-2DAA-13D5D5CA3A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1168" y="4084643"/>
            <a:ext cx="8729663" cy="611188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zh-CN" dirty="0"/>
              <a:t>UNIVERSITY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MACAU,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TECHNOLOGY,</a:t>
            </a:r>
            <a:r>
              <a:rPr kumimoji="1" lang="zh-CN" altLang="en-US" dirty="0"/>
              <a:t>  </a:t>
            </a:r>
            <a:r>
              <a:rPr kumimoji="1" lang="en-US" altLang="zh-CN" dirty="0"/>
              <a:t>DEPARTMENT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01BA7B8-C7E7-8E9A-866F-DB05EC7E0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5085" y="5023080"/>
            <a:ext cx="4441825" cy="43792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CBAA761-46C1-29BC-7832-E0E1CE0CAA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5086" y="5461009"/>
            <a:ext cx="4441825" cy="43793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dirty="0">
                <a:effectLst/>
                <a:latin typeface="LMRomanCaps10-Regular-Identity-H"/>
              </a:rPr>
              <a:t>10th July 2019 </a:t>
            </a:r>
            <a:endParaRPr lang="en-US" altLang="zh-CN" dirty="0">
              <a:effectLst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36ADF15-1E48-9A6F-9F12-812D50EAC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5406" y="6203196"/>
            <a:ext cx="2765425" cy="446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Supervisor: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7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9AC112D-5477-66DE-63B6-B956937E7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B61C0E88-2931-4794-E616-5C8094581C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25575" y="2297113"/>
            <a:ext cx="9307513" cy="3756025"/>
          </a:xfrm>
          <a:prstGeom prst="rect">
            <a:avLst/>
          </a:prstGeom>
        </p:spPr>
        <p:txBody>
          <a:bodyPr/>
          <a:lstStyle>
            <a:lvl1pPr marL="0" indent="-180000">
              <a:buClr>
                <a:srgbClr val="005F96"/>
              </a:buCl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180000">
              <a:buClr>
                <a:srgbClr val="005F96"/>
              </a:buClr>
              <a:defRPr/>
            </a:lvl2pPr>
            <a:lvl3pPr indent="-180000">
              <a:buClr>
                <a:srgbClr val="005F96"/>
              </a:buClr>
              <a:defRPr/>
            </a:lvl3pPr>
            <a:lvl4pPr indent="-180000">
              <a:buClr>
                <a:srgbClr val="005F96"/>
              </a:buClr>
              <a:defRPr/>
            </a:lvl4pPr>
            <a:lvl5pPr indent="-180000">
              <a:buClr>
                <a:srgbClr val="005F96"/>
              </a:buClr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44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78CFEABB-55EB-7A86-46EF-FAF8DCD524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639843C-FB45-C555-2A10-6F4AE575F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538" y="1825625"/>
            <a:ext cx="9972261" cy="1810460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00000"/>
              </a:lnSpc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8DF02BBF-12D4-5231-3B59-F90EC023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1643" y="6569765"/>
            <a:ext cx="1030357" cy="28823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5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9AC112D-5477-66DE-63B6-B956937E7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5D8E8BF-E1F1-7F25-BB14-A3DDE106A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538" y="1825625"/>
            <a:ext cx="9972261" cy="1810460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00000"/>
              </a:lnSpc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92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64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8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96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0FF2C101-7C98-7CA1-5832-6B108FA1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81247" y="6559442"/>
            <a:ext cx="1010753" cy="28823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SmartArt 占位符 28">
            <a:extLst>
              <a:ext uri="{FF2B5EF4-FFF2-40B4-BE49-F238E27FC236}">
                <a16:creationId xmlns:a16="http://schemas.microsoft.com/office/drawing/2014/main" id="{9D790D9F-96FD-5A10-EBB8-3BDBEBECEA29}"/>
              </a:ext>
            </a:extLst>
          </p:cNvPr>
          <p:cNvSpPr>
            <a:spLocks noGrp="1"/>
          </p:cNvSpPr>
          <p:nvPr>
            <p:ph type="dgm" sz="quarter" idx="12" hasCustomPrompt="1"/>
          </p:nvPr>
        </p:nvSpPr>
        <p:spPr>
          <a:xfrm>
            <a:off x="1381125" y="3984625"/>
            <a:ext cx="9972675" cy="500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B466D">
              <a:alpha val="9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3" name="SmartArt 占位符 32">
            <a:extLst>
              <a:ext uri="{FF2B5EF4-FFF2-40B4-BE49-F238E27FC236}">
                <a16:creationId xmlns:a16="http://schemas.microsoft.com/office/drawing/2014/main" id="{FBB8BCE9-7A9D-B3A0-C688-DEFBF7C97BA9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1381125" y="4484688"/>
            <a:ext cx="9972675" cy="1882775"/>
          </a:xfrm>
          <a:prstGeom prst="round2SameRect">
            <a:avLst>
              <a:gd name="adj1" fmla="val 0"/>
              <a:gd name="adj2" fmla="val 12720"/>
            </a:avLst>
          </a:prstGeom>
          <a:solidFill>
            <a:srgbClr val="E7EC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92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64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8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96000" indent="-180000">
              <a:buClr>
                <a:srgbClr val="005F96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213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76EFB-B29C-E981-A262-C25F0823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1643" y="6569765"/>
            <a:ext cx="1030357" cy="28823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DF6DCF0-0226-521D-5DC7-ECD22CA40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081" y="774549"/>
            <a:ext cx="10515600" cy="570156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736A784-BE63-25F1-9DD1-0994A2C7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5264" t="32059" b="11632"/>
          <a:stretch/>
        </p:blipFill>
        <p:spPr>
          <a:xfrm>
            <a:off x="10054396" y="2576606"/>
            <a:ext cx="2137604" cy="3649569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6EFA75B3-C5A6-7D75-08B7-EADC8D56CA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958850" y="631825"/>
            <a:ext cx="10428605" cy="1689100"/>
          </a:xfrm>
          <a:prstGeom prst="roundRect">
            <a:avLst/>
          </a:prstGeom>
          <a:solidFill>
            <a:srgbClr val="005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034415" algn="ctr" eaLnBrk="0">
              <a:lnSpc>
                <a:spcPct val="94000"/>
              </a:lnSpc>
              <a:spcBef>
                <a:spcPts val="0"/>
              </a:spcBef>
              <a:buClrTx/>
              <a:buSzTx/>
              <a:buFontTx/>
            </a:pP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8E1EB6-F697-D5FC-35DF-732AC5C8D9C2}"/>
              </a:ext>
            </a:extLst>
          </p:cNvPr>
          <p:cNvGrpSpPr/>
          <p:nvPr userDrawn="1"/>
        </p:nvGrpSpPr>
        <p:grpSpPr>
          <a:xfrm>
            <a:off x="0" y="6569765"/>
            <a:ext cx="12192000" cy="288235"/>
            <a:chOff x="23105" y="6569765"/>
            <a:chExt cx="12192000" cy="28823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B63E64-41B7-29C6-F67D-2E12F0E67A43}"/>
                </a:ext>
              </a:extLst>
            </p:cNvPr>
            <p:cNvSpPr/>
            <p:nvPr userDrawn="1"/>
          </p:nvSpPr>
          <p:spPr>
            <a:xfrm>
              <a:off x="23105" y="6569765"/>
              <a:ext cx="4005470" cy="288235"/>
            </a:xfrm>
            <a:prstGeom prst="rect">
              <a:avLst/>
            </a:prstGeom>
            <a:solidFill>
              <a:srgbClr val="002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7B7671-06A0-0B88-4F1E-2614F008AAAE}"/>
                </a:ext>
              </a:extLst>
            </p:cNvPr>
            <p:cNvSpPr/>
            <p:nvPr userDrawn="1"/>
          </p:nvSpPr>
          <p:spPr>
            <a:xfrm>
              <a:off x="4028575" y="6569765"/>
              <a:ext cx="8186530" cy="288235"/>
            </a:xfrm>
            <a:prstGeom prst="rect">
              <a:avLst/>
            </a:prstGeom>
            <a:solidFill>
              <a:srgbClr val="005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C19BD5FD-3430-9759-FA97-9BC8E5420374}"/>
                </a:ext>
              </a:extLst>
            </p:cNvPr>
            <p:cNvCxnSpPr/>
            <p:nvPr userDrawn="1"/>
          </p:nvCxnSpPr>
          <p:spPr>
            <a:xfrm>
              <a:off x="11181256" y="6569765"/>
              <a:ext cx="0" cy="288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05B95B01-137C-CEB2-B703-00FA1C4D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1EE645A5-DDA9-0637-4F8B-3EA688BDBB3D}"/>
              </a:ext>
            </a:extLst>
          </p:cNvPr>
          <p:cNvSpPr>
            <a:spLocks noGrp="1"/>
          </p:cNvSpPr>
          <p:nvPr userDrawn="1"/>
        </p:nvSpPr>
        <p:spPr>
          <a:xfrm>
            <a:off x="0" y="6569765"/>
            <a:ext cx="4005470" cy="28823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27EF48-BC63-446B-8614-CC2F8DF854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1" cy="15921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0BEBB46-08ED-2A82-98D7-FF6567C78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5264" t="32059" b="11632"/>
          <a:stretch/>
        </p:blipFill>
        <p:spPr>
          <a:xfrm>
            <a:off x="10054396" y="2576606"/>
            <a:ext cx="2137604" cy="3649569"/>
          </a:xfrm>
          <a:prstGeom prst="rect">
            <a:avLst/>
          </a:prstGeom>
        </p:spPr>
      </p:pic>
      <p:sp>
        <p:nvSpPr>
          <p:cNvPr id="25" name="文本框 15">
            <a:extLst>
              <a:ext uri="{FF2B5EF4-FFF2-40B4-BE49-F238E27FC236}">
                <a16:creationId xmlns:a16="http://schemas.microsoft.com/office/drawing/2014/main" id="{1506C28B-EE26-1B7E-084A-086E10FE08CC}"/>
              </a:ext>
            </a:extLst>
          </p:cNvPr>
          <p:cNvSpPr txBox="1"/>
          <p:nvPr userDrawn="1"/>
        </p:nvSpPr>
        <p:spPr>
          <a:xfrm>
            <a:off x="0" y="6569765"/>
            <a:ext cx="3991087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944B4AE1-7152-BF0C-0000-25D691F4719D}"/>
              </a:ext>
            </a:extLst>
          </p:cNvPr>
          <p:cNvSpPr txBox="1"/>
          <p:nvPr userDrawn="1"/>
        </p:nvSpPr>
        <p:spPr>
          <a:xfrm>
            <a:off x="3991087" y="6581001"/>
            <a:ext cx="7170555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9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8E1EB6-F697-D5FC-35DF-732AC5C8D9C2}"/>
              </a:ext>
            </a:extLst>
          </p:cNvPr>
          <p:cNvGrpSpPr/>
          <p:nvPr userDrawn="1"/>
        </p:nvGrpSpPr>
        <p:grpSpPr>
          <a:xfrm>
            <a:off x="0" y="6569765"/>
            <a:ext cx="12192000" cy="288235"/>
            <a:chOff x="23105" y="6569765"/>
            <a:chExt cx="12192000" cy="28823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B63E64-41B7-29C6-F67D-2E12F0E67A43}"/>
                </a:ext>
              </a:extLst>
            </p:cNvPr>
            <p:cNvSpPr/>
            <p:nvPr userDrawn="1"/>
          </p:nvSpPr>
          <p:spPr>
            <a:xfrm>
              <a:off x="23105" y="6569765"/>
              <a:ext cx="4005470" cy="288235"/>
            </a:xfrm>
            <a:prstGeom prst="rect">
              <a:avLst/>
            </a:prstGeom>
            <a:solidFill>
              <a:srgbClr val="002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7B7671-06A0-0B88-4F1E-2614F008AAAE}"/>
                </a:ext>
              </a:extLst>
            </p:cNvPr>
            <p:cNvSpPr/>
            <p:nvPr userDrawn="1"/>
          </p:nvSpPr>
          <p:spPr>
            <a:xfrm>
              <a:off x="4028575" y="6569765"/>
              <a:ext cx="8186530" cy="288235"/>
            </a:xfrm>
            <a:prstGeom prst="rect">
              <a:avLst/>
            </a:prstGeom>
            <a:solidFill>
              <a:srgbClr val="005F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C19BD5FD-3430-9759-FA97-9BC8E5420374}"/>
                </a:ext>
              </a:extLst>
            </p:cNvPr>
            <p:cNvCxnSpPr/>
            <p:nvPr userDrawn="1"/>
          </p:nvCxnSpPr>
          <p:spPr>
            <a:xfrm>
              <a:off x="11181256" y="6569765"/>
              <a:ext cx="0" cy="288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05B95B01-137C-CEB2-B703-00FA1C4D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58151" y="6569765"/>
            <a:ext cx="1010753" cy="28823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1EE645A5-DDA9-0637-4F8B-3EA688BDBB3D}"/>
              </a:ext>
            </a:extLst>
          </p:cNvPr>
          <p:cNvSpPr>
            <a:spLocks noGrp="1"/>
          </p:cNvSpPr>
          <p:nvPr userDrawn="1"/>
        </p:nvSpPr>
        <p:spPr>
          <a:xfrm>
            <a:off x="0" y="6569765"/>
            <a:ext cx="4005470" cy="28823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27EF48-BC63-446B-8614-CC2F8DF854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1" cy="15921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0BEBB46-08ED-2A82-98D7-FF6567C78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75264" t="32059" b="11632"/>
          <a:stretch/>
        </p:blipFill>
        <p:spPr>
          <a:xfrm>
            <a:off x="10054396" y="2576606"/>
            <a:ext cx="2137604" cy="3649569"/>
          </a:xfrm>
          <a:prstGeom prst="rect">
            <a:avLst/>
          </a:prstGeom>
        </p:spPr>
      </p:pic>
      <p:sp>
        <p:nvSpPr>
          <p:cNvPr id="25" name="文本框 15">
            <a:extLst>
              <a:ext uri="{FF2B5EF4-FFF2-40B4-BE49-F238E27FC236}">
                <a16:creationId xmlns:a16="http://schemas.microsoft.com/office/drawing/2014/main" id="{1506C28B-EE26-1B7E-084A-086E10FE08CC}"/>
              </a:ext>
            </a:extLst>
          </p:cNvPr>
          <p:cNvSpPr txBox="1"/>
          <p:nvPr userDrawn="1"/>
        </p:nvSpPr>
        <p:spPr>
          <a:xfrm>
            <a:off x="0" y="6569765"/>
            <a:ext cx="3991087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944B4AE1-7152-BF0C-0000-25D691F4719D}"/>
              </a:ext>
            </a:extLst>
          </p:cNvPr>
          <p:cNvSpPr txBox="1"/>
          <p:nvPr userDrawn="1"/>
        </p:nvSpPr>
        <p:spPr>
          <a:xfrm>
            <a:off x="3991087" y="6581001"/>
            <a:ext cx="7170555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AACBE66B-463D-734C-C683-3E1A624E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7B2FB78-ABC2-F64A-2FD7-3300349E4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DB25B7-3C52-3525-DC54-E5DEBAE05C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F38C9B-DC81-0D1F-D3CF-D12CC1217C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703BAC7-B1D6-CDF6-260B-F323D0957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3E8D497-ECF8-9FB0-231D-2CE125047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69813C4-CD4F-86A9-41AB-4253EF650E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3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71DA183F-E15E-41CC-FB01-D8CC6134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ED6B2006-C7FC-F4C6-BDFB-DE8BD6CF1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6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9F6F327-14DF-8930-F27E-918B8062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C08F659-623D-624E-FAA0-78CD482E3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F09F7F-3350-25C9-9DEF-BEC37D8F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1" name="SmartArt 占位符 10">
            <a:extLst>
              <a:ext uri="{FF2B5EF4-FFF2-40B4-BE49-F238E27FC236}">
                <a16:creationId xmlns:a16="http://schemas.microsoft.com/office/drawing/2014/main" id="{4D8EB510-5D0E-73FF-6716-2ECF0107EA20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/>
      </p:sp>
      <p:sp>
        <p:nvSpPr>
          <p:cNvPr id="12" name="SmartArt 占位符 11">
            <a:extLst>
              <a:ext uri="{FF2B5EF4-FFF2-40B4-BE49-F238E27FC236}">
                <a16:creationId xmlns:a16="http://schemas.microsoft.com/office/drawing/2014/main" id="{E8F5AA1D-F475-AB85-E4E1-4EF463950DA0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73682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LMRomanCaps10-Regular-Identity-H</vt:lpstr>
      <vt:lpstr>Arial</vt:lpstr>
      <vt:lpstr>Courier New</vt:lpstr>
      <vt:lpstr>Times New Roman</vt:lpstr>
      <vt:lpstr>封面</vt:lpstr>
      <vt:lpstr>目录</vt:lpstr>
      <vt:lpstr>内容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Qihang</dc:creator>
  <cp:lastModifiedBy>Sun Qihang</cp:lastModifiedBy>
  <cp:revision>1</cp:revision>
  <dcterms:created xsi:type="dcterms:W3CDTF">2023-02-26T11:34:43Z</dcterms:created>
  <dcterms:modified xsi:type="dcterms:W3CDTF">2023-02-26T13:56:11Z</dcterms:modified>
</cp:coreProperties>
</file>