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119F"/>
    <a:srgbClr val="9815C1"/>
    <a:srgbClr val="BA29E7"/>
    <a:srgbClr val="C752EC"/>
    <a:srgbClr val="4370C1"/>
    <a:srgbClr val="DF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D2A0-FDFD-8FCF-8930-A747322C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8EE14-A4A3-B053-0D32-C5A24FF9D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AF28-F096-067C-83A5-2B166739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6855-8A2C-AAF7-CF8C-7574DCE9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B915-608E-B635-707C-4DD7FA36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155-862A-72A9-8E94-42D75D80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5C5CE-6C56-9247-9258-23914FF6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E7E6-BD37-2D01-2E2E-4B569F1E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B3FF-9B67-0F28-3552-86CABF2D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B7B0-6D28-582D-1829-05B0CF80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F8BAF-0B17-7EAB-B807-037341D93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F9393-E968-7691-F8D2-0C5F1FFF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CE94-BBF4-2969-0207-0961BB0B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FBE7-DF6E-D5DC-74E7-2BF9F6BD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152D-D67B-8C2C-226F-CE1902C7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572E-3A45-9B8F-2CFB-A1D811A1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FBE8-59E7-9D16-EEDB-3DF2B1FB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552C-FF38-1831-251A-C943940E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4CED-DEE5-EBFB-CE61-1F7D1173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714D-DBB2-CD15-C3A7-6949F359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4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881-4D76-0596-D35B-45D60E2E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D08E-7577-695D-B7D6-585B3614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B71F-2F84-B8D7-35CC-758C0CD2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12F5-3777-F6F8-14C6-8E0E5063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F527-EDB8-1688-0AB3-5C398772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F57B-A6FB-6546-9A7B-A1054A00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6CC4-F0F9-BC87-C3C0-34D75257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17E32-14AB-0010-574C-B31FB332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15DA4-A566-34D3-2861-76019D4A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7038-4164-DB00-0DB7-F77393FE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DCD47-A921-48F4-9BEC-ABC6E89F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1790-7189-92FA-085E-4E5C4CC0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9D96-160D-6205-20E3-F5920104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A37F-ACEE-23A6-9F23-9D560F6C2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84A2-D2D8-8DEE-224B-3678F39A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5669D-B985-0E22-AE54-D0A4F8E78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CF249-098B-1560-1EFA-D1A7ABFC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96FE2-B3E7-6E82-02E9-C6C0CD7B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7929E-2D85-5B20-4E14-0322A3EB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C11-24F9-B618-840F-C5BA3FC0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165C3-DC4B-1401-1F05-B2D977C5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3928-6673-0B29-7427-466BC1D2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617C5-5196-3B82-D2E8-A2A0A908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5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7818-C0AC-D32D-DE8E-3F4BBA65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4D6E3-7AB9-F14B-667B-8D043C0A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6394-57D1-EC7E-504B-3D9198BA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2C2-64B6-72A9-5821-45BB516C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6F24-C941-7A0A-67E2-5194F124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2544C-A29E-F2B0-BD1D-C632DE8C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E728-1317-529C-778D-73247323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8547-E9D0-F8F2-7A5C-4F5AB56B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22C9-9806-077F-72DF-736E9146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6F45-7C9F-8ED5-11A3-9A3F7635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065CC-952D-2802-6A8A-3173E0734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78DD-9918-E3B8-AEDA-8CA5FFA9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901AC-8040-1BD2-D5C9-5A20C0D3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6823-444A-81BB-EC2C-44A089E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C263A-4437-2032-BF70-BB2E7673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1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D5588-3FA8-4283-8D14-06630CB5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F6EF3-282D-4B7A-EF26-268ACDC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9541-B50F-16AE-C874-59273C493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2ACE-BA44-4AFB-91BB-6675CA4F34F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D544-5D1F-55B9-9E28-1914BD74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6027-B849-6815-9379-85226FF1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91B9-8040-4AC9-8247-A2F9D5C3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706646-671F-E1E1-AB60-D02837FA42D5}"/>
              </a:ext>
            </a:extLst>
          </p:cNvPr>
          <p:cNvSpPr/>
          <p:nvPr/>
        </p:nvSpPr>
        <p:spPr>
          <a:xfrm>
            <a:off x="559250" y="2424318"/>
            <a:ext cx="5104435" cy="3831220"/>
          </a:xfrm>
          <a:prstGeom prst="roundRect">
            <a:avLst>
              <a:gd name="adj" fmla="val 2165"/>
            </a:avLst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E24694-C7A1-54B6-DD26-8FAC8C6E93EB}"/>
              </a:ext>
            </a:extLst>
          </p:cNvPr>
          <p:cNvSpPr/>
          <p:nvPr/>
        </p:nvSpPr>
        <p:spPr>
          <a:xfrm>
            <a:off x="8442960" y="984210"/>
            <a:ext cx="1778256" cy="2361236"/>
          </a:xfrm>
          <a:prstGeom prst="roundRect">
            <a:avLst>
              <a:gd name="adj" fmla="val 5839"/>
            </a:avLst>
          </a:prstGeom>
          <a:noFill/>
          <a:ln w="130175">
            <a:solidFill>
              <a:srgbClr val="4370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752E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76B3A-4129-380C-7A7F-44BA5C9BB021}"/>
              </a:ext>
            </a:extLst>
          </p:cNvPr>
          <p:cNvSpPr txBox="1"/>
          <p:nvPr/>
        </p:nvSpPr>
        <p:spPr>
          <a:xfrm>
            <a:off x="6518668" y="3616585"/>
            <a:ext cx="4145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Name:</a:t>
            </a:r>
          </a:p>
          <a:p>
            <a:r>
              <a:rPr lang="en-IN" sz="24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Id:</a:t>
            </a:r>
          </a:p>
          <a:p>
            <a:r>
              <a:rPr lang="en-IN" sz="24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Semester:</a:t>
            </a:r>
          </a:p>
          <a:p>
            <a:r>
              <a:rPr lang="en-IN" sz="24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Batch:</a:t>
            </a:r>
          </a:p>
          <a:p>
            <a:r>
              <a:rPr lang="en-IN" sz="24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Attendance:</a:t>
            </a:r>
          </a:p>
          <a:p>
            <a:r>
              <a:rPr lang="en-IN" sz="24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Time of attendance:</a:t>
            </a:r>
          </a:p>
          <a:p>
            <a:endParaRPr lang="en-IN" sz="2400" dirty="0">
              <a:solidFill>
                <a:srgbClr val="00B0F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oldman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3BE23-4F4B-B351-9568-8CB5F9721CC9}"/>
              </a:ext>
            </a:extLst>
          </p:cNvPr>
          <p:cNvSpPr/>
          <p:nvPr/>
        </p:nvSpPr>
        <p:spPr>
          <a:xfrm>
            <a:off x="6192456" y="563759"/>
            <a:ext cx="5741043" cy="6045385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984EDF-D92E-5625-3A5B-1E2313163AA8}"/>
              </a:ext>
            </a:extLst>
          </p:cNvPr>
          <p:cNvSpPr/>
          <p:nvPr/>
        </p:nvSpPr>
        <p:spPr>
          <a:xfrm>
            <a:off x="0" y="775504"/>
            <a:ext cx="5116011" cy="983848"/>
          </a:xfrm>
          <a:custGeom>
            <a:avLst/>
            <a:gdLst>
              <a:gd name="connsiteX0" fmla="*/ 0 w 5116011"/>
              <a:gd name="connsiteY0" fmla="*/ 0 h 983848"/>
              <a:gd name="connsiteX1" fmla="*/ 4624087 w 5116011"/>
              <a:gd name="connsiteY1" fmla="*/ 0 h 983848"/>
              <a:gd name="connsiteX2" fmla="*/ 5116011 w 5116011"/>
              <a:gd name="connsiteY2" fmla="*/ 491924 h 983848"/>
              <a:gd name="connsiteX3" fmla="*/ 4624087 w 5116011"/>
              <a:gd name="connsiteY3" fmla="*/ 983848 h 983848"/>
              <a:gd name="connsiteX4" fmla="*/ 0 w 5116011"/>
              <a:gd name="connsiteY4" fmla="*/ 983848 h 9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6011" h="983848">
                <a:moveTo>
                  <a:pt x="0" y="0"/>
                </a:moveTo>
                <a:lnTo>
                  <a:pt x="4624087" y="0"/>
                </a:lnTo>
                <a:cubicBezTo>
                  <a:pt x="4895769" y="0"/>
                  <a:pt x="5116011" y="220242"/>
                  <a:pt x="5116011" y="491924"/>
                </a:cubicBezTo>
                <a:cubicBezTo>
                  <a:pt x="5116011" y="763606"/>
                  <a:pt x="4895769" y="983848"/>
                  <a:pt x="4624087" y="983848"/>
                </a:cubicBezTo>
                <a:lnTo>
                  <a:pt x="0" y="983848"/>
                </a:lnTo>
                <a:close/>
              </a:path>
            </a:pathLst>
          </a:custGeom>
          <a:solidFill>
            <a:srgbClr val="BA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3" name="Graphic 12" descr="Storytelling with solid fill">
            <a:extLst>
              <a:ext uri="{FF2B5EF4-FFF2-40B4-BE49-F238E27FC236}">
                <a16:creationId xmlns:a16="http://schemas.microsoft.com/office/drawing/2014/main" id="{D669B5F4-9FE3-AFCA-CABC-E52FC1263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864" y="1010760"/>
            <a:ext cx="513337" cy="513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10614F-3BFE-F5E7-5AFD-701F8E1771FC}"/>
              </a:ext>
            </a:extLst>
          </p:cNvPr>
          <p:cNvSpPr txBox="1"/>
          <p:nvPr/>
        </p:nvSpPr>
        <p:spPr>
          <a:xfrm>
            <a:off x="808201" y="1036596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Orbitron" pitchFamily="2" charset="0"/>
              </a:rPr>
              <a:t>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72625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B9EFB-E95B-4013-4D5E-22F0F358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87F5F-4FA6-B8E2-04C8-49646002B033}"/>
              </a:ext>
            </a:extLst>
          </p:cNvPr>
          <p:cNvSpPr/>
          <p:nvPr/>
        </p:nvSpPr>
        <p:spPr>
          <a:xfrm>
            <a:off x="309246" y="1853138"/>
            <a:ext cx="4147782" cy="3111449"/>
          </a:xfrm>
          <a:prstGeom prst="roundRect">
            <a:avLst>
              <a:gd name="adj" fmla="val 2165"/>
            </a:avLst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A88C43-B42E-8E2D-4260-39907370C105}"/>
              </a:ext>
            </a:extLst>
          </p:cNvPr>
          <p:cNvSpPr/>
          <p:nvPr/>
        </p:nvSpPr>
        <p:spPr>
          <a:xfrm>
            <a:off x="0" y="556781"/>
            <a:ext cx="3434181" cy="660419"/>
          </a:xfrm>
          <a:custGeom>
            <a:avLst/>
            <a:gdLst>
              <a:gd name="connsiteX0" fmla="*/ 0 w 5116011"/>
              <a:gd name="connsiteY0" fmla="*/ 0 h 983848"/>
              <a:gd name="connsiteX1" fmla="*/ 4624087 w 5116011"/>
              <a:gd name="connsiteY1" fmla="*/ 0 h 983848"/>
              <a:gd name="connsiteX2" fmla="*/ 5116011 w 5116011"/>
              <a:gd name="connsiteY2" fmla="*/ 491924 h 983848"/>
              <a:gd name="connsiteX3" fmla="*/ 4624087 w 5116011"/>
              <a:gd name="connsiteY3" fmla="*/ 983848 h 983848"/>
              <a:gd name="connsiteX4" fmla="*/ 0 w 5116011"/>
              <a:gd name="connsiteY4" fmla="*/ 983848 h 9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6011" h="983848">
                <a:moveTo>
                  <a:pt x="0" y="0"/>
                </a:moveTo>
                <a:lnTo>
                  <a:pt x="4624087" y="0"/>
                </a:lnTo>
                <a:cubicBezTo>
                  <a:pt x="4895769" y="0"/>
                  <a:pt x="5116011" y="220242"/>
                  <a:pt x="5116011" y="491924"/>
                </a:cubicBezTo>
                <a:cubicBezTo>
                  <a:pt x="5116011" y="763606"/>
                  <a:pt x="4895769" y="983848"/>
                  <a:pt x="4624087" y="983848"/>
                </a:cubicBezTo>
                <a:lnTo>
                  <a:pt x="0" y="983848"/>
                </a:lnTo>
                <a:close/>
              </a:path>
            </a:pathLst>
          </a:custGeom>
          <a:solidFill>
            <a:srgbClr val="BA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7" name="Graphic 6" descr="Storytelling with solid fill">
            <a:extLst>
              <a:ext uri="{FF2B5EF4-FFF2-40B4-BE49-F238E27FC236}">
                <a16:creationId xmlns:a16="http://schemas.microsoft.com/office/drawing/2014/main" id="{078E7158-137E-415A-6BB6-F775CEA80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246" y="714698"/>
            <a:ext cx="344583" cy="344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B0B0B-7F43-AE46-56AD-DA562844EE4D}"/>
              </a:ext>
            </a:extLst>
          </p:cNvPr>
          <p:cNvSpPr txBox="1"/>
          <p:nvPr/>
        </p:nvSpPr>
        <p:spPr>
          <a:xfrm>
            <a:off x="713332" y="720727"/>
            <a:ext cx="264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Orbitron" pitchFamily="2" charset="0"/>
              </a:rPr>
              <a:t>Attendance System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907AFC-66A6-C895-998B-6B7EA28AD76A}"/>
              </a:ext>
            </a:extLst>
          </p:cNvPr>
          <p:cNvSpPr/>
          <p:nvPr/>
        </p:nvSpPr>
        <p:spPr>
          <a:xfrm>
            <a:off x="6200173" y="556781"/>
            <a:ext cx="1463040" cy="1942680"/>
          </a:xfrm>
          <a:prstGeom prst="roundRect">
            <a:avLst>
              <a:gd name="adj" fmla="val 5839"/>
            </a:avLst>
          </a:prstGeom>
          <a:noFill/>
          <a:ln w="130175">
            <a:solidFill>
              <a:srgbClr val="4370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752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95BD1-85E3-9666-0437-A24F05B548B2}"/>
              </a:ext>
            </a:extLst>
          </p:cNvPr>
          <p:cNvSpPr txBox="1"/>
          <p:nvPr/>
        </p:nvSpPr>
        <p:spPr>
          <a:xfrm>
            <a:off x="5220761" y="3117928"/>
            <a:ext cx="41452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Name:</a:t>
            </a:r>
          </a:p>
          <a:p>
            <a:r>
              <a:rPr lang="en-IN" sz="16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Id:</a:t>
            </a:r>
          </a:p>
          <a:p>
            <a:r>
              <a:rPr lang="en-IN" sz="16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Semester:</a:t>
            </a:r>
          </a:p>
          <a:p>
            <a:r>
              <a:rPr lang="en-IN" sz="16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Batch:</a:t>
            </a:r>
          </a:p>
          <a:p>
            <a:r>
              <a:rPr lang="en-IN" sz="16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Attendance:</a:t>
            </a:r>
          </a:p>
          <a:p>
            <a:r>
              <a:rPr lang="en-IN" sz="1600" dirty="0"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Time of attendance:</a:t>
            </a:r>
          </a:p>
          <a:p>
            <a:endParaRPr lang="en-IN" sz="1600" dirty="0">
              <a:solidFill>
                <a:srgbClr val="00B0F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oldman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BFCDC-3C6D-5EAB-4256-9C7DF71F7B74}"/>
              </a:ext>
            </a:extLst>
          </p:cNvPr>
          <p:cNvSpPr/>
          <p:nvPr/>
        </p:nvSpPr>
        <p:spPr>
          <a:xfrm>
            <a:off x="4955510" y="146382"/>
            <a:ext cx="4145280" cy="4899485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CAE730-4E94-AACD-98BB-4661D4802553}"/>
              </a:ext>
            </a:extLst>
          </p:cNvPr>
          <p:cNvSpPr/>
          <p:nvPr/>
        </p:nvSpPr>
        <p:spPr>
          <a:xfrm>
            <a:off x="5054791" y="2611120"/>
            <a:ext cx="3946718" cy="235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95BD1-85E3-9666-0437-A24F05B548B2}"/>
              </a:ext>
            </a:extLst>
          </p:cNvPr>
          <p:cNvSpPr txBox="1">
            <a:spLocks/>
          </p:cNvSpPr>
          <p:nvPr/>
        </p:nvSpPr>
        <p:spPr>
          <a:xfrm>
            <a:off x="5213449" y="2619987"/>
            <a:ext cx="40601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Name: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Id: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Semester: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Batch: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Attendance: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oldman" pitchFamily="2" charset="0"/>
              </a:rPr>
              <a:t>Date &amp; Time :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2">
                  <a:lumMod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Goldman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9164E-7B25-73CE-A3BD-F7F548A20ECA}"/>
              </a:ext>
            </a:extLst>
          </p:cNvPr>
          <p:cNvSpPr/>
          <p:nvPr/>
        </p:nvSpPr>
        <p:spPr>
          <a:xfrm>
            <a:off x="4977114" y="150471"/>
            <a:ext cx="4062714" cy="2460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907AFC-66A6-C895-998B-6B7EA28AD76A}"/>
              </a:ext>
            </a:extLst>
          </p:cNvPr>
          <p:cNvSpPr/>
          <p:nvPr/>
        </p:nvSpPr>
        <p:spPr>
          <a:xfrm>
            <a:off x="6200173" y="453137"/>
            <a:ext cx="1463040" cy="1942680"/>
          </a:xfrm>
          <a:prstGeom prst="roundRect">
            <a:avLst>
              <a:gd name="adj" fmla="val 5839"/>
            </a:avLst>
          </a:prstGeom>
          <a:noFill/>
          <a:ln w="130175">
            <a:solidFill>
              <a:srgbClr val="4370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752E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BFCDC-3C6D-5EAB-4256-9C7DF71F7B74}"/>
              </a:ext>
            </a:extLst>
          </p:cNvPr>
          <p:cNvSpPr/>
          <p:nvPr/>
        </p:nvSpPr>
        <p:spPr>
          <a:xfrm>
            <a:off x="4955510" y="146382"/>
            <a:ext cx="4145280" cy="4899485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E9F9ED-AA7C-3357-4AAD-EAB87E3CBDB1}"/>
              </a:ext>
            </a:extLst>
          </p:cNvPr>
          <p:cNvSpPr/>
          <p:nvPr/>
        </p:nvSpPr>
        <p:spPr>
          <a:xfrm>
            <a:off x="5029200" y="3102014"/>
            <a:ext cx="4010628" cy="1866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3422D-F199-12AC-773C-748EE113684A}"/>
              </a:ext>
            </a:extLst>
          </p:cNvPr>
          <p:cNvSpPr/>
          <p:nvPr/>
        </p:nvSpPr>
        <p:spPr>
          <a:xfrm>
            <a:off x="4955510" y="140595"/>
            <a:ext cx="4097050" cy="2961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BFCDC-3C6D-5EAB-4256-9C7DF71F7B74}"/>
              </a:ext>
            </a:extLst>
          </p:cNvPr>
          <p:cNvSpPr/>
          <p:nvPr/>
        </p:nvSpPr>
        <p:spPr>
          <a:xfrm>
            <a:off x="4955510" y="146382"/>
            <a:ext cx="4145280" cy="4899485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65BCC-CE65-0BC2-B46A-6F0609D075A6}"/>
              </a:ext>
            </a:extLst>
          </p:cNvPr>
          <p:cNvGrpSpPr/>
          <p:nvPr/>
        </p:nvGrpSpPr>
        <p:grpSpPr>
          <a:xfrm>
            <a:off x="6263255" y="880525"/>
            <a:ext cx="1481560" cy="1481560"/>
            <a:chOff x="6287370" y="885463"/>
            <a:chExt cx="1481560" cy="14815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805426-B37B-029E-55B8-1F8D43745B67}"/>
                </a:ext>
              </a:extLst>
            </p:cNvPr>
            <p:cNvSpPr/>
            <p:nvPr/>
          </p:nvSpPr>
          <p:spPr>
            <a:xfrm>
              <a:off x="6287370" y="885463"/>
              <a:ext cx="1481560" cy="14815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Checkmark with solid fill">
              <a:extLst>
                <a:ext uri="{FF2B5EF4-FFF2-40B4-BE49-F238E27FC236}">
                  <a16:creationId xmlns:a16="http://schemas.microsoft.com/office/drawing/2014/main" id="{E66734CD-FD1B-2542-D897-3A90EE898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0950" y="1169043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0DE09D-5E5D-C92B-22BF-C7444ECDA723}"/>
              </a:ext>
            </a:extLst>
          </p:cNvPr>
          <p:cNvSpPr txBox="1"/>
          <p:nvPr/>
        </p:nvSpPr>
        <p:spPr>
          <a:xfrm>
            <a:off x="5657127" y="3619629"/>
            <a:ext cx="275477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Orbitron" pitchFamily="2" charset="0"/>
              </a:rPr>
              <a:t>ATTENDANCE</a:t>
            </a:r>
          </a:p>
          <a:p>
            <a:pPr algn="ctr"/>
            <a:r>
              <a:rPr lang="en-IN" sz="2400" b="1" dirty="0">
                <a:latin typeface="Orbitron" pitchFamily="2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42007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2BFCDC-3C6D-5EAB-4256-9C7DF71F7B74}"/>
              </a:ext>
            </a:extLst>
          </p:cNvPr>
          <p:cNvSpPr/>
          <p:nvPr/>
        </p:nvSpPr>
        <p:spPr>
          <a:xfrm>
            <a:off x="4955510" y="146382"/>
            <a:ext cx="4145280" cy="489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E9F9ED-AA7C-3357-4AAD-EAB87E3CBDB1}"/>
              </a:ext>
            </a:extLst>
          </p:cNvPr>
          <p:cNvSpPr/>
          <p:nvPr/>
        </p:nvSpPr>
        <p:spPr>
          <a:xfrm>
            <a:off x="5212080" y="1838960"/>
            <a:ext cx="3495040" cy="1341120"/>
          </a:xfrm>
          <a:prstGeom prst="roundRect">
            <a:avLst>
              <a:gd name="adj" fmla="val 36364"/>
            </a:avLst>
          </a:prstGeom>
          <a:solidFill>
            <a:schemeClr val="accent2">
              <a:lumMod val="40000"/>
              <a:lumOff val="6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DE09D-5E5D-C92B-22BF-C7444ECDA723}"/>
              </a:ext>
            </a:extLst>
          </p:cNvPr>
          <p:cNvSpPr txBox="1"/>
          <p:nvPr/>
        </p:nvSpPr>
        <p:spPr>
          <a:xfrm>
            <a:off x="5631084" y="2108200"/>
            <a:ext cx="275477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Orbitron" pitchFamily="2" charset="0"/>
              </a:rPr>
              <a:t>ALREADY</a:t>
            </a:r>
          </a:p>
          <a:p>
            <a:pPr algn="ctr"/>
            <a:r>
              <a:rPr lang="en-IN" sz="2400" b="1" dirty="0">
                <a:latin typeface="Orbitron" pitchFamily="2" charset="0"/>
              </a:rPr>
              <a:t>COMPLETEED</a:t>
            </a:r>
          </a:p>
        </p:txBody>
      </p:sp>
    </p:spTree>
    <p:extLst>
      <p:ext uri="{BB962C8B-B14F-4D97-AF65-F5344CB8AC3E}">
        <p14:creationId xmlns:p14="http://schemas.microsoft.com/office/powerpoint/2010/main" val="152799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2BFCDC-3C6D-5EAB-4256-9C7DF71F7B74}"/>
              </a:ext>
            </a:extLst>
          </p:cNvPr>
          <p:cNvSpPr/>
          <p:nvPr/>
        </p:nvSpPr>
        <p:spPr>
          <a:xfrm>
            <a:off x="4955510" y="146382"/>
            <a:ext cx="4145280" cy="4899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E9F9ED-AA7C-3357-4AAD-EAB87E3CBDB1}"/>
              </a:ext>
            </a:extLst>
          </p:cNvPr>
          <p:cNvSpPr/>
          <p:nvPr/>
        </p:nvSpPr>
        <p:spPr>
          <a:xfrm>
            <a:off x="5280630" y="2104675"/>
            <a:ext cx="3495040" cy="982898"/>
          </a:xfrm>
          <a:prstGeom prst="roundRect">
            <a:avLst>
              <a:gd name="adj" fmla="val 50000"/>
            </a:avLst>
          </a:prstGeom>
          <a:solidFill>
            <a:srgbClr val="C752EC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DE09D-5E5D-C92B-22BF-C7444ECDA723}"/>
              </a:ext>
            </a:extLst>
          </p:cNvPr>
          <p:cNvSpPr txBox="1"/>
          <p:nvPr/>
        </p:nvSpPr>
        <p:spPr>
          <a:xfrm>
            <a:off x="5650763" y="2365292"/>
            <a:ext cx="275477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Orbitron" pitchFamily="2" charset="0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24497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Goldman</vt:lpstr>
      <vt:lpstr>Orbitron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Nothing To Write</dc:creator>
  <cp:lastModifiedBy>Nothing To Write</cp:lastModifiedBy>
  <cp:revision>3</cp:revision>
  <dcterms:created xsi:type="dcterms:W3CDTF">2023-05-18T04:33:31Z</dcterms:created>
  <dcterms:modified xsi:type="dcterms:W3CDTF">2023-09-10T11:28:23Z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2023-05-18T06:09:10Z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76493b30-2014-41f1-a681-e8fb9ce9a482</vt:lpwstr>
  </property>
  <property fmtid="{D5CDD505-2E9C-101B-9397-08002B2CF9AE}" pid="7" name="MSIP_Label_defa4170-0d19-0005-0004-bc88714345d2_ActionId">
    <vt:lpwstr>5560b339-f055-4015-8309-f2c834cf420c</vt:lpwstr>
  </property>
  <property fmtid="{D5CDD505-2E9C-101B-9397-08002B2CF9AE}" pid="8" name="MSIP_Label_defa4170-0d19-0005-0004-bc88714345d2_ContentBits">
    <vt:lpwstr>0</vt:lpwstr>
  </property>
</Properties>
</file>