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2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DC86-1D7A-E90F-50A8-91C8FC4F4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7FE16-3297-F055-8CEB-DDC9B3C03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50045-BF98-E27B-C644-7D639824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B6AD-BB30-4794-97D2-F00C02B5BDEF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328AE-3623-3377-C7EE-2B8C82B2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0047A-BC64-5D12-239D-3CF9CCE8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63D2-4581-4D3D-AAB8-7A55F35DB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46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3258-5898-A261-354C-6F775222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42CEC-6244-3532-E398-188C009E2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7087E-38A3-EA7B-288E-69A357D3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B6AD-BB30-4794-97D2-F00C02B5BDEF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F280C-C375-8F81-1647-DDE57934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131E7-B35F-BED8-FCD0-38331FBB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63D2-4581-4D3D-AAB8-7A55F35DB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52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014BF-E626-953F-F642-70FA4BEB2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8CDA7-B618-13B7-9F49-FBBAA1FA9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6CE17-AF43-C2C1-FF19-C109B16D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B6AD-BB30-4794-97D2-F00C02B5BDEF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5B2A1-03CD-88FF-1ED0-EBAD7058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FD999-59F9-F040-916C-4AE2BD0F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63D2-4581-4D3D-AAB8-7A55F35DB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76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0CCC-34F7-4915-7BD6-7E914804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2FEC-0267-5655-4754-DB4CBCA0A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E76B1-2735-8E72-123D-1DDECACC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B6AD-BB30-4794-97D2-F00C02B5BDEF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B8A12-88FF-CE82-7FAE-2BA0514D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7B80-6122-2402-F29B-96901644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63D2-4581-4D3D-AAB8-7A55F35DB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19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11EE-CEDE-668E-A376-42598D59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5CAF1-59FB-C443-4686-EB67D052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C1ACF-78E0-275C-778A-FD9CE22D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B6AD-BB30-4794-97D2-F00C02B5BDEF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E8E2B-643F-D35E-3580-262350D8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47504-184E-D272-E7C0-680B8C8C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63D2-4581-4D3D-AAB8-7A55F35DB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95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635C-B74C-AA57-8E73-0687008A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2A1F-E6F3-CCB0-5D79-4FDA66190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7FC62-3296-1BB0-599C-B6891F4AB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85655-209D-0CCE-CB32-65489691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B6AD-BB30-4794-97D2-F00C02B5BDEF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94709-2A3D-E7B7-0739-B64C258B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2DBF5-F1AA-1D15-3213-A89195F7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63D2-4581-4D3D-AAB8-7A55F35DB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76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5420-C39B-EF04-65EE-3816C955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8FA5F-72C0-61EF-D719-8186EDE85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A1E37-409A-7DAE-C5B1-F5BEB69E6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5267E-DE55-0E89-CCBA-AEF9A3BBA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EE693-96B5-A13D-DE04-87F21CADF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BC49B-CC52-2A0C-4FB6-FD246C45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B6AD-BB30-4794-97D2-F00C02B5BDEF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998E2-BC81-4D01-B2E0-0CE00337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5DDD8-7CA6-FCDD-673F-1E3D6A7B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63D2-4581-4D3D-AAB8-7A55F35DB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8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1CEF-6249-E92D-9A73-747526DE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EB707-D07E-D195-39EA-AF6BE2DB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B6AD-BB30-4794-97D2-F00C02B5BDEF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5FD38-24D4-951A-0D51-183EB61A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8E0F3-738C-D4C5-2C63-5A4793DE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63D2-4581-4D3D-AAB8-7A55F35DB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84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020D6-41A0-4F63-C6F9-D97EF7E9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B6AD-BB30-4794-97D2-F00C02B5BDEF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80952-012E-698F-89BB-4DFD008C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52759-71EC-7F00-6DDD-D6B0EDDE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63D2-4581-4D3D-AAB8-7A55F35DB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33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DCBD-E873-93BF-5F37-43EE9066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23A2-8177-E692-ECBA-9F7CD1682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BF7DA-DD47-1BBF-EC29-8099AA5C3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03BD7-044C-E654-4C4E-00E3A43C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B6AD-BB30-4794-97D2-F00C02B5BDEF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C2720-0323-B14D-B7ED-959241C1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BFE39-BE6C-03AE-7407-4B84610F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63D2-4581-4D3D-AAB8-7A55F35DB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31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703E-0E30-A523-C167-10E6AC1D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2102F-FA12-1584-E9AE-4E8BF3EA4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EA509-16B0-6BE3-E004-06DDD5A9C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E42F7-0293-E0B2-DE03-5C72A1B4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B6AD-BB30-4794-97D2-F00C02B5BDEF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F7E7C-079A-FDD6-A0E2-CFB09368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3C7D9-5EE7-86D2-9004-6EBC70B4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63D2-4581-4D3D-AAB8-7A55F35DB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87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AAC25-DB38-7D9D-8882-66EC09091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A36EE-C399-307E-88FC-12285604C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78C55-B258-D067-A2A6-7C74344EA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6B6AD-BB30-4794-97D2-F00C02B5BDEF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452EB-DE19-B6E8-CA9F-AC6AB0F9C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2328-5120-758D-784E-889A102E0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B63D2-4581-4D3D-AAB8-7A55F35DB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28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C13F8B0-BE88-592D-6FD6-49D9219EEE7A}"/>
              </a:ext>
            </a:extLst>
          </p:cNvPr>
          <p:cNvGrpSpPr/>
          <p:nvPr/>
        </p:nvGrpSpPr>
        <p:grpSpPr>
          <a:xfrm>
            <a:off x="1248135" y="1048322"/>
            <a:ext cx="3867876" cy="3931382"/>
            <a:chOff x="1248135" y="1048322"/>
            <a:chExt cx="3867876" cy="393138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FDCC0EA-9FBA-7AB1-601C-CAA441F396E2}"/>
                </a:ext>
              </a:extLst>
            </p:cNvPr>
            <p:cNvSpPr/>
            <p:nvPr/>
          </p:nvSpPr>
          <p:spPr>
            <a:xfrm>
              <a:off x="1248135" y="1632032"/>
              <a:ext cx="2490488" cy="29399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A99F17-B22E-F6A8-922A-7B57D4B82F48}"/>
                </a:ext>
              </a:extLst>
            </p:cNvPr>
            <p:cNvSpPr txBox="1"/>
            <p:nvPr/>
          </p:nvSpPr>
          <p:spPr>
            <a:xfrm>
              <a:off x="1471119" y="1209441"/>
              <a:ext cx="2490487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3900" b="1" dirty="0">
                  <a:ln w="171450"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Orbitron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8CEA67B-7C15-8128-AE78-9D439FDB04B5}"/>
                </a:ext>
              </a:extLst>
            </p:cNvPr>
            <p:cNvSpPr/>
            <p:nvPr/>
          </p:nvSpPr>
          <p:spPr>
            <a:xfrm>
              <a:off x="2716363" y="1632031"/>
              <a:ext cx="2399648" cy="2939970"/>
            </a:xfrm>
            <a:prstGeom prst="roundRect">
              <a:avLst>
                <a:gd name="adj" fmla="val 1473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284B372-ABFF-9760-AF0D-AAB1A0A367FD}"/>
                </a:ext>
              </a:extLst>
            </p:cNvPr>
            <p:cNvSpPr txBox="1"/>
            <p:nvPr/>
          </p:nvSpPr>
          <p:spPr>
            <a:xfrm>
              <a:off x="2873586" y="1048322"/>
              <a:ext cx="1953057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0" dirty="0">
                  <a:solidFill>
                    <a:schemeClr val="bg1"/>
                  </a:solidFill>
                  <a:latin typeface="Exo 2 ExtraBold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2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Exo 2 ExtraBold</vt:lpstr>
      <vt:lpstr>Orbitron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Nothing To Write</dc:creator>
  <cp:lastModifiedBy>Nothing To Write</cp:lastModifiedBy>
  <cp:revision>1</cp:revision>
  <dcterms:created xsi:type="dcterms:W3CDTF">2023-10-14T12:06:35Z</dcterms:created>
  <dcterms:modified xsi:type="dcterms:W3CDTF">2023-10-14T15:14:40Z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2023-10-14T15:14:13Z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76493b30-2014-41f1-a681-e8fb9ce9a482</vt:lpwstr>
  </property>
  <property fmtid="{D5CDD505-2E9C-101B-9397-08002B2CF9AE}" pid="7" name="MSIP_Label_defa4170-0d19-0005-0004-bc88714345d2_ActionId">
    <vt:lpwstr>7692dd38-1175-4801-8cd3-6622cb4766a4</vt:lpwstr>
  </property>
  <property fmtid="{D5CDD505-2E9C-101B-9397-08002B2CF9AE}" pid="8" name="MSIP_Label_defa4170-0d19-0005-0004-bc88714345d2_ContentBits">
    <vt:lpwstr>0</vt:lpwstr>
  </property>
</Properties>
</file>