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5C1"/>
    <a:srgbClr val="743DD7"/>
    <a:srgbClr val="252525"/>
    <a:srgbClr val="0FCDE1"/>
    <a:srgbClr val="F46E0A"/>
    <a:srgbClr val="11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AA4E-7EB5-88F1-0972-E0908E93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937F-CB38-05E5-0C20-1984CB1C4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D06F-468B-67A7-D9C5-6DF73CE1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F1E2-2286-141E-2043-5F3EDD8E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F58F-B330-4F52-14B8-48D435BC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89C3-FE85-6CF1-11F5-3BD1616F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66FB2-2AEC-9707-9ABF-66F5CCC19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64BD-BD52-9E01-D8F6-AD6025D5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A93D-8BA8-51A2-3DD1-FAE71333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0F8A-952F-D44B-4632-D0F10043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1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D9F19-D6C3-CFCE-711E-0359063A2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C9B5E-CEE0-D13A-00BF-0E06A871F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4FE4-0BCE-6D6C-F1ED-E14D534A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8E89-1A5B-C7AD-1BB5-AA6F205A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088B-AEAE-49F7-8392-A41C327D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5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5B8B-F753-E26D-3256-7B013A93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2800-66FC-A46C-8E6D-0E5856E6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6A57-C118-B6B9-CD22-85163418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2449-64A0-7DE9-D6D7-A489CD63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A82B-9E04-1097-B42A-71F70CE9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4FA8-8CC5-4BFC-28AD-AC73EF88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72A9-8B59-F1AC-7F88-DF58348D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D8CD-CA72-4BB4-B17D-8D8DF8C8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A80E-DF7D-FBE1-C878-FE128772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D269-A524-21FC-791F-6ADFC8F4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1FC9-F6ED-F90E-E527-C6F90008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106-2DF0-68ED-9F75-708C6C8CA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98E3-52D7-0583-6F2D-73E5DBC1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457F-5EA1-6DA2-7584-1537FAE3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FDB91-C33B-02B0-D1B5-632EEA3F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6EB0-4B53-5481-C8DA-B1505138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6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9912-90E0-D4F6-3C9C-0888931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D8D0-7EB4-C60E-E123-876F2954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0E8D4-9B84-C4BA-AD77-ACEEF8FC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9151E-A905-F5E8-9B25-16A49DCFD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31662-AB3F-71DC-09DC-A1A17F00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264E4-6CA2-6599-2DF4-E8F65E35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690B0-A2B4-978B-A97C-AC72FB8D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81037-F4BF-8358-A503-6EF4BF6D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0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60D2-B6CF-97E8-F8B6-754B505D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179DB-D172-D8F3-ED86-EE11D4B1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0066C-1AA2-287B-8C34-76C244DF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B22F-18AD-1464-B35E-A2127DC5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8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03E76-36AD-929E-7675-0EE4ECD8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DF6F3-6E56-8FBC-9BCB-C5CF686D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4151-033F-0125-E2BA-FD0FC31F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3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030A-1A2A-C15D-F52C-7CFEBF5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98C2-0825-6867-BA6D-5B4E0F68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76472-8CE9-06BB-4A25-09BF368B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7567-B70D-1CAF-0FC8-4309A258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6610-04B3-986A-60A3-C491F571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73FFC-ECD5-A40C-13F6-EC586B8B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1B0B-0525-49E7-680D-A0D3A604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FF06C-ECE8-1344-4753-1B2726F8D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6CB1C-007B-22A3-4546-5BBD6F9F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EE5A-D404-404D-A201-BF429D06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30DE-26B7-1338-3BE8-3F8AE0C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3D21-FEC4-D268-D7D5-4DBC9CF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3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16D0D-20F6-6D0E-156E-B38A84D9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AEC1-C799-D866-BD4D-B44E6EDD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482F-EB49-3BA9-C175-822399C57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90E8-8626-43A4-9653-F3CD13EEB567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C9B1-CBAD-5025-2626-384285451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61B2-4FBE-D6C5-C259-BD5EC325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8D8F-AE84-4D6B-97F0-B8DEA1BB1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56F198-5FE7-2DEA-AA92-333734C5C0FC}"/>
              </a:ext>
            </a:extLst>
          </p:cNvPr>
          <p:cNvSpPr/>
          <p:nvPr/>
        </p:nvSpPr>
        <p:spPr>
          <a:xfrm>
            <a:off x="3609975" y="700087"/>
            <a:ext cx="4562475" cy="5457825"/>
          </a:xfrm>
          <a:prstGeom prst="roundRect">
            <a:avLst>
              <a:gd name="adj" fmla="val 4558"/>
            </a:avLst>
          </a:prstGeom>
          <a:solidFill>
            <a:srgbClr val="252525"/>
          </a:solidFill>
          <a:effectLst>
            <a:glow rad="203200">
              <a:srgbClr val="0FCDE1">
                <a:alpha val="43922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7060-7348-3B1D-F11A-186A77B7C565}"/>
              </a:ext>
            </a:extLst>
          </p:cNvPr>
          <p:cNvSpPr txBox="1"/>
          <p:nvPr/>
        </p:nvSpPr>
        <p:spPr>
          <a:xfrm>
            <a:off x="3910965" y="1124585"/>
            <a:ext cx="625475" cy="367873"/>
          </a:xfrm>
          <a:prstGeom prst="roundRect">
            <a:avLst>
              <a:gd name="adj" fmla="val 50000"/>
            </a:avLst>
          </a:prstGeom>
          <a:solidFill>
            <a:srgbClr val="9815C1"/>
          </a:solidFill>
        </p:spPr>
        <p:txBody>
          <a:bodyPr wrap="square" rtlCol="0">
            <a:spAutoFit/>
          </a:bodyPr>
          <a:lstStyle/>
          <a:p>
            <a:endParaRPr lang="en-IN" sz="1100" dirty="0">
              <a:solidFill>
                <a:srgbClr val="0FCDE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EAD22A8-D9BB-96C5-1C58-02751281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pic>
        <p:nvPicPr>
          <p:cNvPr id="7" name="Picture 6" descr="A picture containing sky, star, outdoor, constellation&#10;&#10;Description automatically generated">
            <a:extLst>
              <a:ext uri="{FF2B5EF4-FFF2-40B4-BE49-F238E27FC236}">
                <a16:creationId xmlns:a16="http://schemas.microsoft.com/office/drawing/2014/main" id="{F7584DD9-B938-5386-39DF-853E72DD3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863300"/>
            <a:ext cx="3217050" cy="21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52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56F198-5FE7-2DEA-AA92-333734C5C0FC}"/>
              </a:ext>
            </a:extLst>
          </p:cNvPr>
          <p:cNvSpPr/>
          <p:nvPr/>
        </p:nvSpPr>
        <p:spPr>
          <a:xfrm>
            <a:off x="3609975" y="700087"/>
            <a:ext cx="4562475" cy="5457825"/>
          </a:xfrm>
          <a:prstGeom prst="roundRect">
            <a:avLst>
              <a:gd name="adj" fmla="val 4558"/>
            </a:avLst>
          </a:prstGeom>
          <a:solidFill>
            <a:srgbClr val="252525"/>
          </a:solidFill>
          <a:effectLst>
            <a:glow rad="203200">
              <a:srgbClr val="0FCDE1">
                <a:alpha val="43922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7060-7348-3B1D-F11A-186A77B7C565}"/>
              </a:ext>
            </a:extLst>
          </p:cNvPr>
          <p:cNvSpPr txBox="1"/>
          <p:nvPr/>
        </p:nvSpPr>
        <p:spPr>
          <a:xfrm>
            <a:off x="3910965" y="1124585"/>
            <a:ext cx="625475" cy="367873"/>
          </a:xfrm>
          <a:prstGeom prst="roundRect">
            <a:avLst>
              <a:gd name="adj" fmla="val 50000"/>
            </a:avLst>
          </a:prstGeom>
          <a:solidFill>
            <a:srgbClr val="9815C1"/>
          </a:solidFill>
        </p:spPr>
        <p:txBody>
          <a:bodyPr wrap="square" rtlCol="0">
            <a:spAutoFit/>
          </a:bodyPr>
          <a:lstStyle/>
          <a:p>
            <a:endParaRPr lang="en-IN" sz="1100" dirty="0">
              <a:solidFill>
                <a:srgbClr val="0FCDE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22A8-D9BB-96C5-1C58-02751281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55" y="1194374"/>
            <a:ext cx="228295" cy="2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13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56F198-5FE7-2DEA-AA92-333734C5C0FC}"/>
              </a:ext>
            </a:extLst>
          </p:cNvPr>
          <p:cNvSpPr/>
          <p:nvPr/>
        </p:nvSpPr>
        <p:spPr>
          <a:xfrm>
            <a:off x="3609975" y="700087"/>
            <a:ext cx="4562475" cy="5457825"/>
          </a:xfrm>
          <a:prstGeom prst="roundRect">
            <a:avLst>
              <a:gd name="adj" fmla="val 4558"/>
            </a:avLst>
          </a:prstGeom>
          <a:solidFill>
            <a:schemeClr val="bg1"/>
          </a:solidFill>
          <a:effectLst>
            <a:glow rad="203200">
              <a:srgbClr val="0FCDE1">
                <a:alpha val="43922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picture containing sky, star, outdoor, constellation&#10;&#10;Description automatically generated">
            <a:extLst>
              <a:ext uri="{FF2B5EF4-FFF2-40B4-BE49-F238E27FC236}">
                <a16:creationId xmlns:a16="http://schemas.microsoft.com/office/drawing/2014/main" id="{5CCB6E09-CD68-EEE1-19C6-4078C357A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6101" r="24362" b="46746"/>
          <a:stretch>
            <a:fillRect/>
          </a:stretch>
        </p:blipFill>
        <p:spPr>
          <a:xfrm>
            <a:off x="3910965" y="1124585"/>
            <a:ext cx="1880236" cy="367874"/>
          </a:xfrm>
          <a:custGeom>
            <a:avLst/>
            <a:gdLst>
              <a:gd name="connsiteX0" fmla="*/ 0 w 1880236"/>
              <a:gd name="connsiteY0" fmla="*/ 183936 h 367874"/>
              <a:gd name="connsiteX1" fmla="*/ 0 w 1880236"/>
              <a:gd name="connsiteY1" fmla="*/ 183937 h 367874"/>
              <a:gd name="connsiteX2" fmla="*/ 0 w 1880236"/>
              <a:gd name="connsiteY2" fmla="*/ 183937 h 367874"/>
              <a:gd name="connsiteX3" fmla="*/ 183937 w 1880236"/>
              <a:gd name="connsiteY3" fmla="*/ 0 h 367874"/>
              <a:gd name="connsiteX4" fmla="*/ 1696299 w 1880236"/>
              <a:gd name="connsiteY4" fmla="*/ 0 h 367874"/>
              <a:gd name="connsiteX5" fmla="*/ 1880236 w 1880236"/>
              <a:gd name="connsiteY5" fmla="*/ 183937 h 367874"/>
              <a:gd name="connsiteX6" fmla="*/ 1880235 w 1880236"/>
              <a:gd name="connsiteY6" fmla="*/ 183937 h 367874"/>
              <a:gd name="connsiteX7" fmla="*/ 1696298 w 1880236"/>
              <a:gd name="connsiteY7" fmla="*/ 367874 h 367874"/>
              <a:gd name="connsiteX8" fmla="*/ 183937 w 1880236"/>
              <a:gd name="connsiteY8" fmla="*/ 367873 h 367874"/>
              <a:gd name="connsiteX9" fmla="*/ 14455 w 1880236"/>
              <a:gd name="connsiteY9" fmla="*/ 255533 h 367874"/>
              <a:gd name="connsiteX10" fmla="*/ 0 w 1880236"/>
              <a:gd name="connsiteY10" fmla="*/ 183937 h 367874"/>
              <a:gd name="connsiteX11" fmla="*/ 14455 w 1880236"/>
              <a:gd name="connsiteY11" fmla="*/ 112340 h 367874"/>
              <a:gd name="connsiteX12" fmla="*/ 183937 w 1880236"/>
              <a:gd name="connsiteY12" fmla="*/ 0 h 36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0236" h="367874">
                <a:moveTo>
                  <a:pt x="0" y="183936"/>
                </a:moveTo>
                <a:lnTo>
                  <a:pt x="0" y="183937"/>
                </a:lnTo>
                <a:lnTo>
                  <a:pt x="0" y="183937"/>
                </a:lnTo>
                <a:close/>
                <a:moveTo>
                  <a:pt x="183937" y="0"/>
                </a:moveTo>
                <a:lnTo>
                  <a:pt x="1696299" y="0"/>
                </a:lnTo>
                <a:cubicBezTo>
                  <a:pt x="1797885" y="0"/>
                  <a:pt x="1880236" y="82351"/>
                  <a:pt x="1880236" y="183937"/>
                </a:cubicBezTo>
                <a:lnTo>
                  <a:pt x="1880235" y="183937"/>
                </a:lnTo>
                <a:cubicBezTo>
                  <a:pt x="1880235" y="285523"/>
                  <a:pt x="1797884" y="367874"/>
                  <a:pt x="1696298" y="367874"/>
                </a:cubicBezTo>
                <a:lnTo>
                  <a:pt x="183937" y="367873"/>
                </a:lnTo>
                <a:cubicBezTo>
                  <a:pt x="107748" y="367873"/>
                  <a:pt x="42378" y="321551"/>
                  <a:pt x="14455" y="255533"/>
                </a:cubicBezTo>
                <a:lnTo>
                  <a:pt x="0" y="183937"/>
                </a:lnTo>
                <a:lnTo>
                  <a:pt x="14455" y="112340"/>
                </a:lnTo>
                <a:cubicBezTo>
                  <a:pt x="42378" y="46323"/>
                  <a:pt x="107748" y="0"/>
                  <a:pt x="183937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F8DAE-9B4C-6A09-DC46-C3B54C4283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00" y="1194374"/>
            <a:ext cx="228295" cy="228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7E2FD-6A0F-BCD0-B4FD-DDCC74884C00}"/>
              </a:ext>
            </a:extLst>
          </p:cNvPr>
          <p:cNvSpPr txBox="1"/>
          <p:nvPr/>
        </p:nvSpPr>
        <p:spPr>
          <a:xfrm>
            <a:off x="4204418" y="1153795"/>
            <a:ext cx="1524000" cy="307777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Orbitron" pitchFamily="2" charset="0"/>
              </a:rPr>
              <a:t>DARK MODE</a:t>
            </a: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5BB4F33-2DE9-74B3-D827-08A638CE5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48" y="2087715"/>
            <a:ext cx="2381740" cy="23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03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Orbitron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Nothing To Write</dc:creator>
  <cp:lastModifiedBy>Nothing To Write</cp:lastModifiedBy>
  <cp:revision>1</cp:revision>
  <dcterms:created xsi:type="dcterms:W3CDTF">2023-05-28T04:22:10Z</dcterms:created>
  <dcterms:modified xsi:type="dcterms:W3CDTF">2023-05-28T14:08:52Z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2023-05-28T14:08:36Z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76493b30-2014-41f1-a681-e8fb9ce9a482</vt:lpwstr>
  </property>
  <property fmtid="{D5CDD505-2E9C-101B-9397-08002B2CF9AE}" pid="7" name="MSIP_Label_defa4170-0d19-0005-0004-bc88714345d2_ActionId">
    <vt:lpwstr>2930f2d7-7769-4815-966d-75639b871965</vt:lpwstr>
  </property>
  <property fmtid="{D5CDD505-2E9C-101B-9397-08002B2CF9AE}" pid="8" name="MSIP_Label_defa4170-0d19-0005-0004-bc88714345d2_ContentBits">
    <vt:lpwstr>0</vt:lpwstr>
  </property>
</Properties>
</file>