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4"/>
  </p:notesMasterIdLst>
  <p:handoutMasterIdLst>
    <p:handoutMasterId r:id="rId25"/>
  </p:handoutMasterIdLst>
  <p:sldIdLst>
    <p:sldId id="256" r:id="rId2"/>
    <p:sldId id="471" r:id="rId3"/>
    <p:sldId id="448" r:id="rId4"/>
    <p:sldId id="472" r:id="rId5"/>
    <p:sldId id="475" r:id="rId6"/>
    <p:sldId id="473" r:id="rId7"/>
    <p:sldId id="488" r:id="rId8"/>
    <p:sldId id="474" r:id="rId9"/>
    <p:sldId id="477" r:id="rId10"/>
    <p:sldId id="483" r:id="rId11"/>
    <p:sldId id="478" r:id="rId12"/>
    <p:sldId id="492" r:id="rId13"/>
    <p:sldId id="480" r:id="rId14"/>
    <p:sldId id="486" r:id="rId15"/>
    <p:sldId id="487" r:id="rId16"/>
    <p:sldId id="493" r:id="rId17"/>
    <p:sldId id="494" r:id="rId18"/>
    <p:sldId id="491" r:id="rId19"/>
    <p:sldId id="495" r:id="rId20"/>
    <p:sldId id="490" r:id="rId21"/>
    <p:sldId id="449" r:id="rId22"/>
    <p:sldId id="468" r:id="rId23"/>
  </p:sldIdLst>
  <p:sldSz cx="9144000" cy="5143500" type="screen16x9"/>
  <p:notesSz cx="6858000" cy="91440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Title" id="{57DC69AD-A26E-47D6-B65E-46E672F711FE}">
          <p14:sldIdLst>
            <p14:sldId id="256"/>
            <p14:sldId id="471"/>
            <p14:sldId id="448"/>
            <p14:sldId id="472"/>
            <p14:sldId id="475"/>
            <p14:sldId id="473"/>
            <p14:sldId id="488"/>
            <p14:sldId id="474"/>
            <p14:sldId id="477"/>
            <p14:sldId id="483"/>
            <p14:sldId id="478"/>
            <p14:sldId id="492"/>
            <p14:sldId id="480"/>
            <p14:sldId id="486"/>
            <p14:sldId id="487"/>
            <p14:sldId id="493"/>
            <p14:sldId id="494"/>
            <p14:sldId id="491"/>
            <p14:sldId id="495"/>
          </p14:sldIdLst>
        </p14:section>
        <p14:section name="Segue" id="{769C1531-1D68-44DE-9081-A6548BE7F9DF}">
          <p14:sldIdLst>
            <p14:sldId id="490"/>
            <p14:sldId id="449"/>
            <p14:sldId id="468"/>
          </p14:sldIdLst>
        </p14:section>
      </p14:sectionLst>
    </p:ext>
    <p:ext uri="{EFAFB233-063F-42B5-8137-9DF3F51BA10A}">
      <p15:sldGuideLst xmlns:p15="http://schemas.microsoft.com/office/powerpoint/2012/main">
        <p15:guide id="1" pos="3144"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E4A"/>
    <a:srgbClr val="66FFFF"/>
    <a:srgbClr val="84F3FC"/>
    <a:srgbClr val="B2D171"/>
    <a:srgbClr val="26194B"/>
    <a:srgbClr val="004669"/>
    <a:srgbClr val="86DBF2"/>
    <a:srgbClr val="049FD9"/>
    <a:srgbClr val="1FAED4"/>
    <a:srgbClr val="72C0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4" autoAdjust="0"/>
    <p:restoredTop sz="96469" autoAdjust="0"/>
  </p:normalViewPr>
  <p:slideViewPr>
    <p:cSldViewPr snapToGrid="0" snapToObjects="1" showGuides="1">
      <p:cViewPr varScale="1">
        <p:scale>
          <a:sx n="119" d="100"/>
          <a:sy n="119" d="100"/>
        </p:scale>
        <p:origin x="330" y="102"/>
      </p:cViewPr>
      <p:guideLst>
        <p:guide pos="3144"/>
        <p:guide orient="horz" pos="1620"/>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9.xml.rels><?xml version="1.0" encoding="UTF-8" standalone="yes"?>
<Relationships xmlns="http://schemas.openxmlformats.org/package/2006/relationships"><Relationship Id="rId1" Type="http://schemas.openxmlformats.org/officeDocument/2006/relationships/hyperlink" Target="http://www.pearsonvue.com/cisco/schedule"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www.pearsonvue.com/cisco/schedule" TargetMode="Externa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106A7-C52A-4C78-AED6-6C83E897CDBF}" type="doc">
      <dgm:prSet loTypeId="urn:microsoft.com/office/officeart/2005/8/layout/lProcess3" loCatId="process" qsTypeId="urn:microsoft.com/office/officeart/2005/8/quickstyle/simple1" qsCatId="simple" csTypeId="urn:microsoft.com/office/officeart/2005/8/colors/accent2_1" csCatId="accent2" phldr="1"/>
      <dgm:spPr/>
      <dgm:t>
        <a:bodyPr/>
        <a:lstStyle/>
        <a:p>
          <a:endParaRPr lang="en-US"/>
        </a:p>
      </dgm:t>
    </dgm:pt>
    <dgm:pt modelId="{7ABA6499-1CA9-46F8-B8AC-384DE9CF0293}">
      <dgm:prSet phldrT="[Text]"/>
      <dgm:spPr/>
      <dgm:t>
        <a:bodyPr/>
        <a:lstStyle/>
        <a:p>
          <a:r>
            <a:rPr lang="en-US" b="1" dirty="0">
              <a:solidFill>
                <a:schemeClr val="bg2"/>
              </a:solidFill>
            </a:rPr>
            <a:t>1. Establish your eligibility</a:t>
          </a:r>
        </a:p>
      </dgm:t>
    </dgm:pt>
    <dgm:pt modelId="{5F96DE87-ACF8-46AC-BA03-FFEEEA901223}" type="parTrans" cxnId="{2FF3FDBE-DF1D-4003-8531-6118CF49FACC}">
      <dgm:prSet/>
      <dgm:spPr/>
      <dgm:t>
        <a:bodyPr/>
        <a:lstStyle/>
        <a:p>
          <a:endParaRPr lang="en-US" b="0">
            <a:solidFill>
              <a:srgbClr val="26194B"/>
            </a:solidFill>
          </a:endParaRPr>
        </a:p>
      </dgm:t>
    </dgm:pt>
    <dgm:pt modelId="{F9DB4F57-021D-497B-96E4-D435F9999671}" type="sibTrans" cxnId="{2FF3FDBE-DF1D-4003-8531-6118CF49FACC}">
      <dgm:prSet/>
      <dgm:spPr/>
      <dgm:t>
        <a:bodyPr/>
        <a:lstStyle/>
        <a:p>
          <a:endParaRPr lang="en-US" b="0">
            <a:solidFill>
              <a:srgbClr val="26194B"/>
            </a:solidFill>
          </a:endParaRPr>
        </a:p>
      </dgm:t>
    </dgm:pt>
    <dgm:pt modelId="{A4E7727E-7450-4C7F-AAAD-4177BE0235E8}">
      <dgm:prSet phldrT="[Text]"/>
      <dgm:spPr/>
      <dgm:t>
        <a:bodyPr/>
        <a:lstStyle/>
        <a:p>
          <a:r>
            <a:rPr lang="en-US" b="0" dirty="0"/>
            <a:t>Receive Discount Eligibility email notification</a:t>
          </a:r>
        </a:p>
      </dgm:t>
    </dgm:pt>
    <dgm:pt modelId="{3FE3E499-65B9-4012-9D1A-3C73B9F82286}" type="parTrans" cxnId="{8784956D-99BD-40B4-8E7A-C6C2BB27DDD6}">
      <dgm:prSet/>
      <dgm:spPr/>
      <dgm:t>
        <a:bodyPr/>
        <a:lstStyle/>
        <a:p>
          <a:endParaRPr lang="en-US" b="0">
            <a:solidFill>
              <a:srgbClr val="26194B"/>
            </a:solidFill>
          </a:endParaRPr>
        </a:p>
      </dgm:t>
    </dgm:pt>
    <dgm:pt modelId="{D774BC44-C3A2-426A-AC76-6B62CE238232}" type="sibTrans" cxnId="{8784956D-99BD-40B4-8E7A-C6C2BB27DDD6}">
      <dgm:prSet/>
      <dgm:spPr/>
      <dgm:t>
        <a:bodyPr/>
        <a:lstStyle/>
        <a:p>
          <a:endParaRPr lang="en-US" b="0">
            <a:solidFill>
              <a:srgbClr val="26194B"/>
            </a:solidFill>
          </a:endParaRPr>
        </a:p>
      </dgm:t>
    </dgm:pt>
    <dgm:pt modelId="{3BBA6614-A3D0-4B67-ACBE-5F80B5252247}">
      <dgm:prSet phldrT="[Text]"/>
      <dgm:spPr/>
      <dgm:t>
        <a:bodyPr/>
        <a:lstStyle/>
        <a:p>
          <a:r>
            <a:rPr lang="en-US" b="0" dirty="0"/>
            <a:t>Verify your name and email address in NetAcad.com profile</a:t>
          </a:r>
        </a:p>
      </dgm:t>
    </dgm:pt>
    <dgm:pt modelId="{DA32FA06-212D-4032-87F5-F806BB126315}" type="parTrans" cxnId="{C69384B3-0BB7-4002-A12C-855DF9449E11}">
      <dgm:prSet/>
      <dgm:spPr/>
      <dgm:t>
        <a:bodyPr/>
        <a:lstStyle/>
        <a:p>
          <a:endParaRPr lang="en-US" b="0">
            <a:solidFill>
              <a:srgbClr val="26194B"/>
            </a:solidFill>
          </a:endParaRPr>
        </a:p>
      </dgm:t>
    </dgm:pt>
    <dgm:pt modelId="{6E10A712-EE6B-494E-81F6-BF3F82435033}" type="sibTrans" cxnId="{C69384B3-0BB7-4002-A12C-855DF9449E11}">
      <dgm:prSet/>
      <dgm:spPr/>
      <dgm:t>
        <a:bodyPr/>
        <a:lstStyle/>
        <a:p>
          <a:endParaRPr lang="en-US" b="0">
            <a:solidFill>
              <a:srgbClr val="26194B"/>
            </a:solidFill>
          </a:endParaRPr>
        </a:p>
      </dgm:t>
    </dgm:pt>
    <dgm:pt modelId="{F13AD6EB-38C7-425F-A5C6-3DC3A2B0288A}">
      <dgm:prSet phldrT="[Text]"/>
      <dgm:spPr/>
      <dgm:t>
        <a:bodyPr/>
        <a:lstStyle/>
        <a:p>
          <a:r>
            <a:rPr lang="en-US" b="0" dirty="0">
              <a:solidFill>
                <a:schemeClr val="bg2"/>
              </a:solidFill>
            </a:rPr>
            <a:t>2. Request your  discount</a:t>
          </a:r>
        </a:p>
      </dgm:t>
    </dgm:pt>
    <dgm:pt modelId="{5B145D07-0F11-4123-BAA1-92DD41279579}" type="parTrans" cxnId="{D83F34E8-4C83-4574-B322-E046AEADB91F}">
      <dgm:prSet/>
      <dgm:spPr/>
      <dgm:t>
        <a:bodyPr/>
        <a:lstStyle/>
        <a:p>
          <a:endParaRPr lang="en-US" b="0">
            <a:solidFill>
              <a:srgbClr val="26194B"/>
            </a:solidFill>
          </a:endParaRPr>
        </a:p>
      </dgm:t>
    </dgm:pt>
    <dgm:pt modelId="{3C88ED94-1848-4A73-BE8F-53F352EF5577}" type="sibTrans" cxnId="{D83F34E8-4C83-4574-B322-E046AEADB91F}">
      <dgm:prSet/>
      <dgm:spPr/>
      <dgm:t>
        <a:bodyPr/>
        <a:lstStyle/>
        <a:p>
          <a:endParaRPr lang="en-US" b="0">
            <a:solidFill>
              <a:srgbClr val="26194B"/>
            </a:solidFill>
          </a:endParaRPr>
        </a:p>
      </dgm:t>
    </dgm:pt>
    <dgm:pt modelId="{1E5F8F8C-DF76-47A6-9496-C1D266499EBF}">
      <dgm:prSet phldrT="[Text]"/>
      <dgm:spPr/>
      <dgm:t>
        <a:bodyPr/>
        <a:lstStyle/>
        <a:p>
          <a:r>
            <a:rPr lang="en-US" b="0" dirty="0"/>
            <a:t>Click Request Discount button</a:t>
          </a:r>
        </a:p>
      </dgm:t>
    </dgm:pt>
    <dgm:pt modelId="{EAF6541F-CD26-47CF-A4E0-EBC93B4D7B72}" type="parTrans" cxnId="{2C2D4ECC-96E7-4F98-917D-4E0917B6B850}">
      <dgm:prSet/>
      <dgm:spPr/>
      <dgm:t>
        <a:bodyPr/>
        <a:lstStyle/>
        <a:p>
          <a:endParaRPr lang="en-US" b="0">
            <a:solidFill>
              <a:srgbClr val="26194B"/>
            </a:solidFill>
          </a:endParaRPr>
        </a:p>
      </dgm:t>
    </dgm:pt>
    <dgm:pt modelId="{54148CD3-D1B6-48D8-8E1B-94E46D7ADA40}" type="sibTrans" cxnId="{2C2D4ECC-96E7-4F98-917D-4E0917B6B850}">
      <dgm:prSet/>
      <dgm:spPr/>
      <dgm:t>
        <a:bodyPr/>
        <a:lstStyle/>
        <a:p>
          <a:endParaRPr lang="en-US" b="0">
            <a:solidFill>
              <a:srgbClr val="26194B"/>
            </a:solidFill>
          </a:endParaRPr>
        </a:p>
      </dgm:t>
    </dgm:pt>
    <dgm:pt modelId="{A8986411-DE4E-4055-8545-6AD128BB5C62}">
      <dgm:prSet phldrT="[Text]"/>
      <dgm:spPr/>
      <dgm:t>
        <a:bodyPr/>
        <a:lstStyle/>
        <a:p>
          <a:r>
            <a:rPr lang="en-US" b="0" dirty="0"/>
            <a:t>Track your Request Status through your profile </a:t>
          </a:r>
        </a:p>
      </dgm:t>
    </dgm:pt>
    <dgm:pt modelId="{83C8968B-CECC-4130-A0AB-C8947BA5A7B6}" type="parTrans" cxnId="{FEF8DE97-C6BC-41CF-A75B-7B8E15FB2A7C}">
      <dgm:prSet/>
      <dgm:spPr/>
      <dgm:t>
        <a:bodyPr/>
        <a:lstStyle/>
        <a:p>
          <a:endParaRPr lang="en-US" b="0">
            <a:solidFill>
              <a:srgbClr val="26194B"/>
            </a:solidFill>
          </a:endParaRPr>
        </a:p>
      </dgm:t>
    </dgm:pt>
    <dgm:pt modelId="{2624CCED-D793-4790-A9C4-3E6A921978D1}" type="sibTrans" cxnId="{FEF8DE97-C6BC-41CF-A75B-7B8E15FB2A7C}">
      <dgm:prSet/>
      <dgm:spPr/>
      <dgm:t>
        <a:bodyPr/>
        <a:lstStyle/>
        <a:p>
          <a:endParaRPr lang="en-US" b="0">
            <a:solidFill>
              <a:srgbClr val="26194B"/>
            </a:solidFill>
          </a:endParaRPr>
        </a:p>
      </dgm:t>
    </dgm:pt>
    <dgm:pt modelId="{5A813EFA-8D41-493B-AF6D-E024198EBCE7}">
      <dgm:prSet phldrT="[Text]"/>
      <dgm:spPr/>
      <dgm:t>
        <a:bodyPr/>
        <a:lstStyle/>
        <a:p>
          <a:r>
            <a:rPr lang="en-US" b="0" dirty="0">
              <a:solidFill>
                <a:schemeClr val="bg2"/>
              </a:solidFill>
            </a:rPr>
            <a:t>3. Verify your data</a:t>
          </a:r>
        </a:p>
      </dgm:t>
    </dgm:pt>
    <dgm:pt modelId="{6057CD1A-784C-493A-A3AF-D09F87368664}" type="parTrans" cxnId="{A2FA398A-7A06-4401-8C73-7E150CDEEDAD}">
      <dgm:prSet/>
      <dgm:spPr/>
      <dgm:t>
        <a:bodyPr/>
        <a:lstStyle/>
        <a:p>
          <a:endParaRPr lang="en-US" b="0">
            <a:solidFill>
              <a:srgbClr val="26194B"/>
            </a:solidFill>
          </a:endParaRPr>
        </a:p>
      </dgm:t>
    </dgm:pt>
    <dgm:pt modelId="{2A38D29F-0423-4513-9D46-181C32136B28}" type="sibTrans" cxnId="{A2FA398A-7A06-4401-8C73-7E150CDEEDAD}">
      <dgm:prSet/>
      <dgm:spPr/>
      <dgm:t>
        <a:bodyPr/>
        <a:lstStyle/>
        <a:p>
          <a:endParaRPr lang="en-US" b="0">
            <a:solidFill>
              <a:srgbClr val="26194B"/>
            </a:solidFill>
          </a:endParaRPr>
        </a:p>
      </dgm:t>
    </dgm:pt>
    <dgm:pt modelId="{CC79B361-0F41-4B48-9F38-BE2EF1F84BC0}">
      <dgm:prSet phldrT="[Text]"/>
      <dgm:spPr/>
      <dgm:t>
        <a:bodyPr/>
        <a:lstStyle/>
        <a:p>
          <a:r>
            <a:rPr lang="en-US" b="0" dirty="0"/>
            <a:t>Click link in email to confirm discount request &amp; validate info</a:t>
          </a:r>
        </a:p>
      </dgm:t>
    </dgm:pt>
    <dgm:pt modelId="{0F13D9D4-1F4B-405F-8BD7-EDBB1A8A04B5}" type="parTrans" cxnId="{74801638-9A61-4844-AF30-E9D12786FAB3}">
      <dgm:prSet/>
      <dgm:spPr/>
      <dgm:t>
        <a:bodyPr/>
        <a:lstStyle/>
        <a:p>
          <a:endParaRPr lang="en-US" b="0">
            <a:solidFill>
              <a:srgbClr val="26194B"/>
            </a:solidFill>
          </a:endParaRPr>
        </a:p>
      </dgm:t>
    </dgm:pt>
    <dgm:pt modelId="{9C9781AA-1021-4B9D-8789-F99EF2BD7BA3}" type="sibTrans" cxnId="{74801638-9A61-4844-AF30-E9D12786FAB3}">
      <dgm:prSet/>
      <dgm:spPr/>
      <dgm:t>
        <a:bodyPr/>
        <a:lstStyle/>
        <a:p>
          <a:endParaRPr lang="en-US" b="0">
            <a:solidFill>
              <a:srgbClr val="26194B"/>
            </a:solidFill>
          </a:endParaRPr>
        </a:p>
      </dgm:t>
    </dgm:pt>
    <dgm:pt modelId="{48A0CA0A-35C8-41AD-8F14-93BD700B7899}">
      <dgm:prSet phldrT="[Text]"/>
      <dgm:spPr/>
      <dgm:t>
        <a:bodyPr/>
        <a:lstStyle/>
        <a:p>
          <a:r>
            <a:rPr lang="en-US" b="0" dirty="0">
              <a:solidFill>
                <a:schemeClr val="bg2"/>
              </a:solidFill>
            </a:rPr>
            <a:t>4. Register for your exam and redeem your discount</a:t>
          </a:r>
        </a:p>
      </dgm:t>
    </dgm:pt>
    <dgm:pt modelId="{9553FB32-92AB-4DB4-A383-1595098C18CA}" type="parTrans" cxnId="{BEFE2669-3B36-43E1-A71D-3DEAF1012C2A}">
      <dgm:prSet/>
      <dgm:spPr/>
      <dgm:t>
        <a:bodyPr/>
        <a:lstStyle/>
        <a:p>
          <a:endParaRPr lang="en-US" b="0">
            <a:solidFill>
              <a:srgbClr val="26194B"/>
            </a:solidFill>
          </a:endParaRPr>
        </a:p>
      </dgm:t>
    </dgm:pt>
    <dgm:pt modelId="{2886BFEB-8DCE-4466-99CB-1495F021A0C8}" type="sibTrans" cxnId="{BEFE2669-3B36-43E1-A71D-3DEAF1012C2A}">
      <dgm:prSet/>
      <dgm:spPr/>
      <dgm:t>
        <a:bodyPr/>
        <a:lstStyle/>
        <a:p>
          <a:endParaRPr lang="en-US" b="0">
            <a:solidFill>
              <a:srgbClr val="26194B"/>
            </a:solidFill>
          </a:endParaRPr>
        </a:p>
      </dgm:t>
    </dgm:pt>
    <dgm:pt modelId="{EDA2FB1E-E234-4FE4-BDB9-F96F5A53E841}">
      <dgm:prSet phldrT="[Text]"/>
      <dgm:spPr/>
      <dgm:t>
        <a:bodyPr/>
        <a:lstStyle/>
        <a:p>
          <a:r>
            <a:rPr lang="en-US" b="0" dirty="0"/>
            <a:t>Setup password recovery phone number</a:t>
          </a:r>
        </a:p>
      </dgm:t>
    </dgm:pt>
    <dgm:pt modelId="{F1628467-0A18-4F63-9F12-726D7D70A168}" type="parTrans" cxnId="{FC4FB070-B16D-44A4-A7CB-C8B06F507796}">
      <dgm:prSet/>
      <dgm:spPr/>
      <dgm:t>
        <a:bodyPr/>
        <a:lstStyle/>
        <a:p>
          <a:endParaRPr lang="en-US" b="0">
            <a:solidFill>
              <a:srgbClr val="26194B"/>
            </a:solidFill>
          </a:endParaRPr>
        </a:p>
      </dgm:t>
    </dgm:pt>
    <dgm:pt modelId="{9B1D1D0C-9084-4D80-BA58-606763CF1C72}" type="sibTrans" cxnId="{FC4FB070-B16D-44A4-A7CB-C8B06F507796}">
      <dgm:prSet/>
      <dgm:spPr/>
      <dgm:t>
        <a:bodyPr/>
        <a:lstStyle/>
        <a:p>
          <a:endParaRPr lang="en-US" b="0">
            <a:solidFill>
              <a:srgbClr val="26194B"/>
            </a:solidFill>
          </a:endParaRPr>
        </a:p>
      </dgm:t>
    </dgm:pt>
    <dgm:pt modelId="{0D291521-5511-4981-8FDF-5A78B1F8CBF9}">
      <dgm:prSet phldrT="[Text]"/>
      <dgm:spPr/>
      <dgm:t>
        <a:bodyPr/>
        <a:lstStyle/>
        <a:p>
          <a:r>
            <a:rPr lang="en-US" b="0" dirty="0"/>
            <a:t>Enter address, verify name and click submit</a:t>
          </a:r>
        </a:p>
      </dgm:t>
    </dgm:pt>
    <dgm:pt modelId="{9A2B18AD-24C0-4FF7-869E-B26CEA04F68A}" type="parTrans" cxnId="{1538BCF5-3D03-4DBB-B154-D2F7385159B7}">
      <dgm:prSet/>
      <dgm:spPr/>
      <dgm:t>
        <a:bodyPr/>
        <a:lstStyle/>
        <a:p>
          <a:endParaRPr lang="en-US" b="0">
            <a:solidFill>
              <a:srgbClr val="26194B"/>
            </a:solidFill>
          </a:endParaRPr>
        </a:p>
      </dgm:t>
    </dgm:pt>
    <dgm:pt modelId="{763144DA-9EAA-43A9-8C0F-20E29A72E300}" type="sibTrans" cxnId="{1538BCF5-3D03-4DBB-B154-D2F7385159B7}">
      <dgm:prSet/>
      <dgm:spPr/>
      <dgm:t>
        <a:bodyPr/>
        <a:lstStyle/>
        <a:p>
          <a:endParaRPr lang="en-US" b="0">
            <a:solidFill>
              <a:srgbClr val="26194B"/>
            </a:solidFill>
          </a:endParaRPr>
        </a:p>
      </dgm:t>
    </dgm:pt>
    <dgm:pt modelId="{7B8B3C27-DCD3-4CB0-BA27-1721B250B382}">
      <dgm:prSet phldrT="[Text]"/>
      <dgm:spPr/>
      <dgm:t>
        <a:bodyPr/>
        <a:lstStyle/>
        <a:p>
          <a:r>
            <a:rPr lang="en-US" b="0" dirty="0"/>
            <a:t>Receive Cisco certification tracking system login email (no action required)</a:t>
          </a:r>
        </a:p>
      </dgm:t>
    </dgm:pt>
    <dgm:pt modelId="{DC6C8260-1440-48D0-97B6-B2FDD77391CE}" type="parTrans" cxnId="{678BBB03-9A1D-4677-BB8C-71B88BE78FFE}">
      <dgm:prSet/>
      <dgm:spPr/>
      <dgm:t>
        <a:bodyPr/>
        <a:lstStyle/>
        <a:p>
          <a:endParaRPr lang="en-US" b="0">
            <a:solidFill>
              <a:srgbClr val="26194B"/>
            </a:solidFill>
          </a:endParaRPr>
        </a:p>
      </dgm:t>
    </dgm:pt>
    <dgm:pt modelId="{FE982642-E986-40DB-B250-C769F8912EDD}" type="sibTrans" cxnId="{678BBB03-9A1D-4677-BB8C-71B88BE78FFE}">
      <dgm:prSet/>
      <dgm:spPr/>
      <dgm:t>
        <a:bodyPr/>
        <a:lstStyle/>
        <a:p>
          <a:endParaRPr lang="en-US" b="0">
            <a:solidFill>
              <a:srgbClr val="26194B"/>
            </a:solidFill>
          </a:endParaRPr>
        </a:p>
      </dgm:t>
    </dgm:pt>
    <dgm:pt modelId="{158A08B0-CCD6-4610-93DA-9485B0D93ACE}">
      <dgm:prSet phldrT="[Text]"/>
      <dgm:spPr/>
      <dgm:t>
        <a:bodyPr/>
        <a:lstStyle/>
        <a:p>
          <a:r>
            <a:rPr lang="en-US" b="0" dirty="0"/>
            <a:t>Receive Cisco exam discount information and instructions</a:t>
          </a:r>
        </a:p>
      </dgm:t>
    </dgm:pt>
    <dgm:pt modelId="{86110CF8-1287-4F95-A9A6-6F4547D71B71}" type="parTrans" cxnId="{52B565C6-DAEF-496F-9194-9E1A73EBD096}">
      <dgm:prSet/>
      <dgm:spPr/>
      <dgm:t>
        <a:bodyPr/>
        <a:lstStyle/>
        <a:p>
          <a:endParaRPr lang="en-US" b="0">
            <a:solidFill>
              <a:srgbClr val="26194B"/>
            </a:solidFill>
          </a:endParaRPr>
        </a:p>
      </dgm:t>
    </dgm:pt>
    <dgm:pt modelId="{1BCE2A14-EFAC-46A8-9F75-3A3FFE42D4CE}" type="sibTrans" cxnId="{52B565C6-DAEF-496F-9194-9E1A73EBD096}">
      <dgm:prSet/>
      <dgm:spPr/>
      <dgm:t>
        <a:bodyPr/>
        <a:lstStyle/>
        <a:p>
          <a:endParaRPr lang="en-US" b="0">
            <a:solidFill>
              <a:srgbClr val="26194B"/>
            </a:solidFill>
          </a:endParaRPr>
        </a:p>
      </dgm:t>
    </dgm:pt>
    <dgm:pt modelId="{C6B8656A-2F54-4E2D-89C7-7C8FE2878169}">
      <dgm:prSet phldrT="[Text]"/>
      <dgm:spPr/>
      <dgm:t>
        <a:bodyPr/>
        <a:lstStyle/>
        <a:p>
          <a:r>
            <a:rPr lang="en-US" b="0" dirty="0"/>
            <a:t>Follow prompts to register for exam at Pearson VUE </a:t>
          </a:r>
        </a:p>
      </dgm:t>
    </dgm:pt>
    <dgm:pt modelId="{7C721C04-8438-4AA3-A2B1-DC494E05C0CB}" type="parTrans" cxnId="{0B3B8A2C-F08A-425F-8287-CD4F569FC3F5}">
      <dgm:prSet/>
      <dgm:spPr/>
      <dgm:t>
        <a:bodyPr/>
        <a:lstStyle/>
        <a:p>
          <a:endParaRPr lang="en-US" b="0"/>
        </a:p>
      </dgm:t>
    </dgm:pt>
    <dgm:pt modelId="{F269381D-49C6-4089-8883-5F95491025AA}" type="sibTrans" cxnId="{0B3B8A2C-F08A-425F-8287-CD4F569FC3F5}">
      <dgm:prSet/>
      <dgm:spPr/>
      <dgm:t>
        <a:bodyPr/>
        <a:lstStyle/>
        <a:p>
          <a:endParaRPr lang="en-US" b="0"/>
        </a:p>
      </dgm:t>
    </dgm:pt>
    <dgm:pt modelId="{FDDE008C-FE57-4797-A614-76C7A719B05F}">
      <dgm:prSet phldrT="[Text]"/>
      <dgm:spPr/>
      <dgm:t>
        <a:bodyPr/>
        <a:lstStyle/>
        <a:p>
          <a:r>
            <a:rPr lang="en-US" b="0" dirty="0"/>
            <a:t>Schedule your exam using promo code &amp; pay remaining balance</a:t>
          </a:r>
        </a:p>
      </dgm:t>
    </dgm:pt>
    <dgm:pt modelId="{E433123C-E0B8-49AC-841F-A51821D55F20}" type="parTrans" cxnId="{EEF4B431-ECDE-4241-B3C0-87D2CBC0B34A}">
      <dgm:prSet/>
      <dgm:spPr/>
      <dgm:t>
        <a:bodyPr/>
        <a:lstStyle/>
        <a:p>
          <a:endParaRPr lang="en-US" b="0"/>
        </a:p>
      </dgm:t>
    </dgm:pt>
    <dgm:pt modelId="{1C6A7EA7-49A6-4D7D-A96D-6D860E31A8F1}" type="sibTrans" cxnId="{EEF4B431-ECDE-4241-B3C0-87D2CBC0B34A}">
      <dgm:prSet/>
      <dgm:spPr/>
      <dgm:t>
        <a:bodyPr/>
        <a:lstStyle/>
        <a:p>
          <a:endParaRPr lang="en-US" b="0"/>
        </a:p>
      </dgm:t>
    </dgm:pt>
    <dgm:pt modelId="{1BA1CA5C-EF5D-407E-A322-C61402BF89E4}">
      <dgm:prSet phldrT="[Text]"/>
      <dgm:spPr/>
      <dgm:t>
        <a:bodyPr/>
        <a:lstStyle/>
        <a:p>
          <a:r>
            <a:rPr lang="en-US" b="0" dirty="0"/>
            <a:t>Receive testing date confirmation &amp; exam day information</a:t>
          </a:r>
        </a:p>
      </dgm:t>
    </dgm:pt>
    <dgm:pt modelId="{35AB908F-9237-46A3-B13E-329D3D7279EC}" type="parTrans" cxnId="{4EAB1E72-3226-4A10-B4BE-5DFA347FE496}">
      <dgm:prSet/>
      <dgm:spPr/>
      <dgm:t>
        <a:bodyPr/>
        <a:lstStyle/>
        <a:p>
          <a:endParaRPr lang="en-US" b="0"/>
        </a:p>
      </dgm:t>
    </dgm:pt>
    <dgm:pt modelId="{772ACBEC-C815-4425-9C76-EC08E4C61159}" type="sibTrans" cxnId="{4EAB1E72-3226-4A10-B4BE-5DFA347FE496}">
      <dgm:prSet/>
      <dgm:spPr/>
      <dgm:t>
        <a:bodyPr/>
        <a:lstStyle/>
        <a:p>
          <a:endParaRPr lang="en-US" b="0"/>
        </a:p>
      </dgm:t>
    </dgm:pt>
    <dgm:pt modelId="{0DABFA25-FE4C-4647-8229-369FC8071B19}" type="pres">
      <dgm:prSet presAssocID="{0AC106A7-C52A-4C78-AED6-6C83E897CDBF}" presName="Name0" presStyleCnt="0">
        <dgm:presLayoutVars>
          <dgm:chPref val="3"/>
          <dgm:dir/>
          <dgm:animLvl val="lvl"/>
          <dgm:resizeHandles/>
        </dgm:presLayoutVars>
      </dgm:prSet>
      <dgm:spPr/>
    </dgm:pt>
    <dgm:pt modelId="{822ECC8C-AC46-42A2-8E23-E332347455FE}" type="pres">
      <dgm:prSet presAssocID="{7ABA6499-1CA9-46F8-B8AC-384DE9CF0293}" presName="horFlow" presStyleCnt="0"/>
      <dgm:spPr/>
    </dgm:pt>
    <dgm:pt modelId="{A210F223-2180-49AC-9268-3C192DD2E776}" type="pres">
      <dgm:prSet presAssocID="{7ABA6499-1CA9-46F8-B8AC-384DE9CF0293}" presName="bigChev" presStyleLbl="node1" presStyleIdx="0" presStyleCnt="4"/>
      <dgm:spPr/>
    </dgm:pt>
    <dgm:pt modelId="{C7FEE928-C1AD-4B4E-B4E7-BA9C89E689C3}" type="pres">
      <dgm:prSet presAssocID="{3FE3E499-65B9-4012-9D1A-3C73B9F82286}" presName="parTrans" presStyleCnt="0"/>
      <dgm:spPr/>
    </dgm:pt>
    <dgm:pt modelId="{D308DBB3-BEFA-47AE-B1D2-F896EB804A56}" type="pres">
      <dgm:prSet presAssocID="{A4E7727E-7450-4C7F-AAAD-4177BE0235E8}" presName="node" presStyleLbl="alignAccFollowNode1" presStyleIdx="0" presStyleCnt="12">
        <dgm:presLayoutVars>
          <dgm:bulletEnabled val="1"/>
        </dgm:presLayoutVars>
      </dgm:prSet>
      <dgm:spPr/>
    </dgm:pt>
    <dgm:pt modelId="{9F342FBF-2DA2-4DAB-A96B-7922A9D373B0}" type="pres">
      <dgm:prSet presAssocID="{D774BC44-C3A2-426A-AC76-6B62CE238232}" presName="sibTrans" presStyleCnt="0"/>
      <dgm:spPr/>
    </dgm:pt>
    <dgm:pt modelId="{861FE1BE-5AAF-41C9-B18E-A68506FDED97}" type="pres">
      <dgm:prSet presAssocID="{3BBA6614-A3D0-4B67-ACBE-5F80B5252247}" presName="node" presStyleLbl="alignAccFollowNode1" presStyleIdx="1" presStyleCnt="12">
        <dgm:presLayoutVars>
          <dgm:bulletEnabled val="1"/>
        </dgm:presLayoutVars>
      </dgm:prSet>
      <dgm:spPr/>
    </dgm:pt>
    <dgm:pt modelId="{A0B1538F-2E9F-497D-80E7-F5251BF7F123}" type="pres">
      <dgm:prSet presAssocID="{6E10A712-EE6B-494E-81F6-BF3F82435033}" presName="sibTrans" presStyleCnt="0"/>
      <dgm:spPr/>
    </dgm:pt>
    <dgm:pt modelId="{1C12623D-1B2F-44B8-8991-4209AF4BB7C4}" type="pres">
      <dgm:prSet presAssocID="{EDA2FB1E-E234-4FE4-BDB9-F96F5A53E841}" presName="node" presStyleLbl="alignAccFollowNode1" presStyleIdx="2" presStyleCnt="12">
        <dgm:presLayoutVars>
          <dgm:bulletEnabled val="1"/>
        </dgm:presLayoutVars>
      </dgm:prSet>
      <dgm:spPr/>
    </dgm:pt>
    <dgm:pt modelId="{108672B8-E7D6-460E-BD09-B8884100D11C}" type="pres">
      <dgm:prSet presAssocID="{7ABA6499-1CA9-46F8-B8AC-384DE9CF0293}" presName="vSp" presStyleCnt="0"/>
      <dgm:spPr/>
    </dgm:pt>
    <dgm:pt modelId="{31626363-7026-417B-A9B5-B3F2FCF1AC04}" type="pres">
      <dgm:prSet presAssocID="{F13AD6EB-38C7-425F-A5C6-3DC3A2B0288A}" presName="horFlow" presStyleCnt="0"/>
      <dgm:spPr/>
    </dgm:pt>
    <dgm:pt modelId="{150477F8-514B-45C1-BD0F-37C6F2B773CB}" type="pres">
      <dgm:prSet presAssocID="{F13AD6EB-38C7-425F-A5C6-3DC3A2B0288A}" presName="bigChev" presStyleLbl="node1" presStyleIdx="1" presStyleCnt="4" custLinFactNeighborX="-498" custLinFactNeighborY="-2481"/>
      <dgm:spPr/>
    </dgm:pt>
    <dgm:pt modelId="{52615B60-EBBB-49EE-9491-E1120B61B817}" type="pres">
      <dgm:prSet presAssocID="{EAF6541F-CD26-47CF-A4E0-EBC93B4D7B72}" presName="parTrans" presStyleCnt="0"/>
      <dgm:spPr/>
    </dgm:pt>
    <dgm:pt modelId="{4EA845CE-7B52-4683-BF40-A0CEED92B530}" type="pres">
      <dgm:prSet presAssocID="{1E5F8F8C-DF76-47A6-9496-C1D266499EBF}" presName="node" presStyleLbl="alignAccFollowNode1" presStyleIdx="3" presStyleCnt="12">
        <dgm:presLayoutVars>
          <dgm:bulletEnabled val="1"/>
        </dgm:presLayoutVars>
      </dgm:prSet>
      <dgm:spPr/>
    </dgm:pt>
    <dgm:pt modelId="{2D127A5F-DFB2-4863-9210-FC4B54178A5A}" type="pres">
      <dgm:prSet presAssocID="{54148CD3-D1B6-48D8-8E1B-94E46D7ADA40}" presName="sibTrans" presStyleCnt="0"/>
      <dgm:spPr/>
    </dgm:pt>
    <dgm:pt modelId="{1A2ACEB6-A8A1-44C4-9105-2DB3C81CD16C}" type="pres">
      <dgm:prSet presAssocID="{0D291521-5511-4981-8FDF-5A78B1F8CBF9}" presName="node" presStyleLbl="alignAccFollowNode1" presStyleIdx="4" presStyleCnt="12">
        <dgm:presLayoutVars>
          <dgm:bulletEnabled val="1"/>
        </dgm:presLayoutVars>
      </dgm:prSet>
      <dgm:spPr/>
    </dgm:pt>
    <dgm:pt modelId="{CF41EDB7-9DAD-4C32-A9B6-D5E72D5801F2}" type="pres">
      <dgm:prSet presAssocID="{763144DA-9EAA-43A9-8C0F-20E29A72E300}" presName="sibTrans" presStyleCnt="0"/>
      <dgm:spPr/>
    </dgm:pt>
    <dgm:pt modelId="{EA5CBBE6-218A-4F0E-B3D0-4E89EF919529}" type="pres">
      <dgm:prSet presAssocID="{A8986411-DE4E-4055-8545-6AD128BB5C62}" presName="node" presStyleLbl="alignAccFollowNode1" presStyleIdx="5" presStyleCnt="12">
        <dgm:presLayoutVars>
          <dgm:bulletEnabled val="1"/>
        </dgm:presLayoutVars>
      </dgm:prSet>
      <dgm:spPr/>
    </dgm:pt>
    <dgm:pt modelId="{7C910D53-8FB9-4D80-8860-5A734BE4F669}" type="pres">
      <dgm:prSet presAssocID="{F13AD6EB-38C7-425F-A5C6-3DC3A2B0288A}" presName="vSp" presStyleCnt="0"/>
      <dgm:spPr/>
    </dgm:pt>
    <dgm:pt modelId="{E164E61C-494D-4D15-8308-81E30A40A829}" type="pres">
      <dgm:prSet presAssocID="{5A813EFA-8D41-493B-AF6D-E024198EBCE7}" presName="horFlow" presStyleCnt="0"/>
      <dgm:spPr/>
    </dgm:pt>
    <dgm:pt modelId="{7CD781C2-5834-415B-8A8C-B4B95CD92AFA}" type="pres">
      <dgm:prSet presAssocID="{5A813EFA-8D41-493B-AF6D-E024198EBCE7}" presName="bigChev" presStyleLbl="node1" presStyleIdx="2" presStyleCnt="4"/>
      <dgm:spPr/>
    </dgm:pt>
    <dgm:pt modelId="{553FEE16-2B29-4B21-9D3B-A0C3B9534E05}" type="pres">
      <dgm:prSet presAssocID="{0F13D9D4-1F4B-405F-8BD7-EDBB1A8A04B5}" presName="parTrans" presStyleCnt="0"/>
      <dgm:spPr/>
    </dgm:pt>
    <dgm:pt modelId="{C8C29E3E-D68A-4E03-8A3E-B7AE4E405937}" type="pres">
      <dgm:prSet presAssocID="{CC79B361-0F41-4B48-9F38-BE2EF1F84BC0}" presName="node" presStyleLbl="alignAccFollowNode1" presStyleIdx="6" presStyleCnt="12">
        <dgm:presLayoutVars>
          <dgm:bulletEnabled val="1"/>
        </dgm:presLayoutVars>
      </dgm:prSet>
      <dgm:spPr/>
    </dgm:pt>
    <dgm:pt modelId="{03269559-25E8-46AB-A4B9-591826B3A36E}" type="pres">
      <dgm:prSet presAssocID="{9C9781AA-1021-4B9D-8789-F99EF2BD7BA3}" presName="sibTrans" presStyleCnt="0"/>
      <dgm:spPr/>
    </dgm:pt>
    <dgm:pt modelId="{0015CFC3-A083-4420-80D9-15140C3AFB52}" type="pres">
      <dgm:prSet presAssocID="{7B8B3C27-DCD3-4CB0-BA27-1721B250B382}" presName="node" presStyleLbl="alignAccFollowNode1" presStyleIdx="7" presStyleCnt="12">
        <dgm:presLayoutVars>
          <dgm:bulletEnabled val="1"/>
        </dgm:presLayoutVars>
      </dgm:prSet>
      <dgm:spPr/>
    </dgm:pt>
    <dgm:pt modelId="{B956B925-46DE-4D69-8458-B58201AD2273}" type="pres">
      <dgm:prSet presAssocID="{FE982642-E986-40DB-B250-C769F8912EDD}" presName="sibTrans" presStyleCnt="0"/>
      <dgm:spPr/>
    </dgm:pt>
    <dgm:pt modelId="{76D3A989-151C-4E3F-83A9-223E9029C6C5}" type="pres">
      <dgm:prSet presAssocID="{158A08B0-CCD6-4610-93DA-9485B0D93ACE}" presName="node" presStyleLbl="alignAccFollowNode1" presStyleIdx="8" presStyleCnt="12">
        <dgm:presLayoutVars>
          <dgm:bulletEnabled val="1"/>
        </dgm:presLayoutVars>
      </dgm:prSet>
      <dgm:spPr/>
    </dgm:pt>
    <dgm:pt modelId="{89EC03FF-6DB0-4BCD-B53B-CB84EAA9E962}" type="pres">
      <dgm:prSet presAssocID="{5A813EFA-8D41-493B-AF6D-E024198EBCE7}" presName="vSp" presStyleCnt="0"/>
      <dgm:spPr/>
    </dgm:pt>
    <dgm:pt modelId="{FF9D428B-4E8A-4B53-BE7D-F1F3B4D201F3}" type="pres">
      <dgm:prSet presAssocID="{48A0CA0A-35C8-41AD-8F14-93BD700B7899}" presName="horFlow" presStyleCnt="0"/>
      <dgm:spPr/>
    </dgm:pt>
    <dgm:pt modelId="{964E51C7-FA15-49DD-802E-769F72B2209D}" type="pres">
      <dgm:prSet presAssocID="{48A0CA0A-35C8-41AD-8F14-93BD700B7899}" presName="bigChev" presStyleLbl="node1" presStyleIdx="3" presStyleCnt="4"/>
      <dgm:spPr/>
    </dgm:pt>
    <dgm:pt modelId="{599956A0-08DE-4E3F-A09F-FD86A98DFC63}" type="pres">
      <dgm:prSet presAssocID="{7C721C04-8438-4AA3-A2B1-DC494E05C0CB}" presName="parTrans" presStyleCnt="0"/>
      <dgm:spPr/>
    </dgm:pt>
    <dgm:pt modelId="{98A970B7-8ED3-4AE3-987B-C4FAEB2F687C}" type="pres">
      <dgm:prSet presAssocID="{C6B8656A-2F54-4E2D-89C7-7C8FE2878169}" presName="node" presStyleLbl="alignAccFollowNode1" presStyleIdx="9" presStyleCnt="12">
        <dgm:presLayoutVars>
          <dgm:bulletEnabled val="1"/>
        </dgm:presLayoutVars>
      </dgm:prSet>
      <dgm:spPr/>
    </dgm:pt>
    <dgm:pt modelId="{5D224E47-0B28-4E01-A09C-00B011E7BAC9}" type="pres">
      <dgm:prSet presAssocID="{F269381D-49C6-4089-8883-5F95491025AA}" presName="sibTrans" presStyleCnt="0"/>
      <dgm:spPr/>
    </dgm:pt>
    <dgm:pt modelId="{5CCD5101-ADC3-45B6-A567-9644F38351EB}" type="pres">
      <dgm:prSet presAssocID="{FDDE008C-FE57-4797-A614-76C7A719B05F}" presName="node" presStyleLbl="alignAccFollowNode1" presStyleIdx="10" presStyleCnt="12">
        <dgm:presLayoutVars>
          <dgm:bulletEnabled val="1"/>
        </dgm:presLayoutVars>
      </dgm:prSet>
      <dgm:spPr/>
    </dgm:pt>
    <dgm:pt modelId="{2D72088A-07E1-43E9-8D6C-F90EBCF3D4B2}" type="pres">
      <dgm:prSet presAssocID="{1C6A7EA7-49A6-4D7D-A96D-6D860E31A8F1}" presName="sibTrans" presStyleCnt="0"/>
      <dgm:spPr/>
    </dgm:pt>
    <dgm:pt modelId="{E74916E1-B487-46FC-B1DC-EAEF0C94613B}" type="pres">
      <dgm:prSet presAssocID="{1BA1CA5C-EF5D-407E-A322-C61402BF89E4}" presName="node" presStyleLbl="alignAccFollowNode1" presStyleIdx="11" presStyleCnt="12">
        <dgm:presLayoutVars>
          <dgm:bulletEnabled val="1"/>
        </dgm:presLayoutVars>
      </dgm:prSet>
      <dgm:spPr/>
    </dgm:pt>
  </dgm:ptLst>
  <dgm:cxnLst>
    <dgm:cxn modelId="{678BBB03-9A1D-4677-BB8C-71B88BE78FFE}" srcId="{5A813EFA-8D41-493B-AF6D-E024198EBCE7}" destId="{7B8B3C27-DCD3-4CB0-BA27-1721B250B382}" srcOrd="1" destOrd="0" parTransId="{DC6C8260-1440-48D0-97B6-B2FDD77391CE}" sibTransId="{FE982642-E986-40DB-B250-C769F8912EDD}"/>
    <dgm:cxn modelId="{538EC61B-49B5-40DC-A61C-042970D6404F}" type="presOf" srcId="{CC79B361-0F41-4B48-9F38-BE2EF1F84BC0}" destId="{C8C29E3E-D68A-4E03-8A3E-B7AE4E405937}" srcOrd="0" destOrd="0" presId="urn:microsoft.com/office/officeart/2005/8/layout/lProcess3"/>
    <dgm:cxn modelId="{1326BA1C-230C-47C4-AB5C-30D7ED5D4549}" type="presOf" srcId="{7ABA6499-1CA9-46F8-B8AC-384DE9CF0293}" destId="{A210F223-2180-49AC-9268-3C192DD2E776}" srcOrd="0" destOrd="0" presId="urn:microsoft.com/office/officeart/2005/8/layout/lProcess3"/>
    <dgm:cxn modelId="{D7B57A29-D14A-46ED-AD3F-6F302E962956}" type="presOf" srcId="{3BBA6614-A3D0-4B67-ACBE-5F80B5252247}" destId="{861FE1BE-5AAF-41C9-B18E-A68506FDED97}" srcOrd="0" destOrd="0" presId="urn:microsoft.com/office/officeart/2005/8/layout/lProcess3"/>
    <dgm:cxn modelId="{59DB7F2C-8356-41D5-B749-85CD3180DFEF}" type="presOf" srcId="{48A0CA0A-35C8-41AD-8F14-93BD700B7899}" destId="{964E51C7-FA15-49DD-802E-769F72B2209D}" srcOrd="0" destOrd="0" presId="urn:microsoft.com/office/officeart/2005/8/layout/lProcess3"/>
    <dgm:cxn modelId="{0B3B8A2C-F08A-425F-8287-CD4F569FC3F5}" srcId="{48A0CA0A-35C8-41AD-8F14-93BD700B7899}" destId="{C6B8656A-2F54-4E2D-89C7-7C8FE2878169}" srcOrd="0" destOrd="0" parTransId="{7C721C04-8438-4AA3-A2B1-DC494E05C0CB}" sibTransId="{F269381D-49C6-4089-8883-5F95491025AA}"/>
    <dgm:cxn modelId="{EEF4B431-ECDE-4241-B3C0-87D2CBC0B34A}" srcId="{48A0CA0A-35C8-41AD-8F14-93BD700B7899}" destId="{FDDE008C-FE57-4797-A614-76C7A719B05F}" srcOrd="1" destOrd="0" parTransId="{E433123C-E0B8-49AC-841F-A51821D55F20}" sibTransId="{1C6A7EA7-49A6-4D7D-A96D-6D860E31A8F1}"/>
    <dgm:cxn modelId="{61CB1038-3EDF-433B-983B-CD248E17ED47}" type="presOf" srcId="{EDA2FB1E-E234-4FE4-BDB9-F96F5A53E841}" destId="{1C12623D-1B2F-44B8-8991-4209AF4BB7C4}" srcOrd="0" destOrd="0" presId="urn:microsoft.com/office/officeart/2005/8/layout/lProcess3"/>
    <dgm:cxn modelId="{74801638-9A61-4844-AF30-E9D12786FAB3}" srcId="{5A813EFA-8D41-493B-AF6D-E024198EBCE7}" destId="{CC79B361-0F41-4B48-9F38-BE2EF1F84BC0}" srcOrd="0" destOrd="0" parTransId="{0F13D9D4-1F4B-405F-8BD7-EDBB1A8A04B5}" sibTransId="{9C9781AA-1021-4B9D-8789-F99EF2BD7BA3}"/>
    <dgm:cxn modelId="{F990E164-05E4-4BF1-BC8F-661ED41E6178}" type="presOf" srcId="{1E5F8F8C-DF76-47A6-9496-C1D266499EBF}" destId="{4EA845CE-7B52-4683-BF40-A0CEED92B530}" srcOrd="0" destOrd="0" presId="urn:microsoft.com/office/officeart/2005/8/layout/lProcess3"/>
    <dgm:cxn modelId="{A831E468-357C-48FF-B599-2845C23415A2}" type="presOf" srcId="{158A08B0-CCD6-4610-93DA-9485B0D93ACE}" destId="{76D3A989-151C-4E3F-83A9-223E9029C6C5}" srcOrd="0" destOrd="0" presId="urn:microsoft.com/office/officeart/2005/8/layout/lProcess3"/>
    <dgm:cxn modelId="{BEFE2669-3B36-43E1-A71D-3DEAF1012C2A}" srcId="{0AC106A7-C52A-4C78-AED6-6C83E897CDBF}" destId="{48A0CA0A-35C8-41AD-8F14-93BD700B7899}" srcOrd="3" destOrd="0" parTransId="{9553FB32-92AB-4DB4-A383-1595098C18CA}" sibTransId="{2886BFEB-8DCE-4466-99CB-1495F021A0C8}"/>
    <dgm:cxn modelId="{2BA1AD49-4024-41FA-9749-E7D3947F9BF3}" type="presOf" srcId="{A4E7727E-7450-4C7F-AAAD-4177BE0235E8}" destId="{D308DBB3-BEFA-47AE-B1D2-F896EB804A56}" srcOrd="0" destOrd="0" presId="urn:microsoft.com/office/officeart/2005/8/layout/lProcess3"/>
    <dgm:cxn modelId="{6775AB4C-C904-462B-A676-8D1815C20325}" type="presOf" srcId="{A8986411-DE4E-4055-8545-6AD128BB5C62}" destId="{EA5CBBE6-218A-4F0E-B3D0-4E89EF919529}" srcOrd="0" destOrd="0" presId="urn:microsoft.com/office/officeart/2005/8/layout/lProcess3"/>
    <dgm:cxn modelId="{8784956D-99BD-40B4-8E7A-C6C2BB27DDD6}" srcId="{7ABA6499-1CA9-46F8-B8AC-384DE9CF0293}" destId="{A4E7727E-7450-4C7F-AAAD-4177BE0235E8}" srcOrd="0" destOrd="0" parTransId="{3FE3E499-65B9-4012-9D1A-3C73B9F82286}" sibTransId="{D774BC44-C3A2-426A-AC76-6B62CE238232}"/>
    <dgm:cxn modelId="{FC4FB070-B16D-44A4-A7CB-C8B06F507796}" srcId="{7ABA6499-1CA9-46F8-B8AC-384DE9CF0293}" destId="{EDA2FB1E-E234-4FE4-BDB9-F96F5A53E841}" srcOrd="2" destOrd="0" parTransId="{F1628467-0A18-4F63-9F12-726D7D70A168}" sibTransId="{9B1D1D0C-9084-4D80-BA58-606763CF1C72}"/>
    <dgm:cxn modelId="{4EAB1E72-3226-4A10-B4BE-5DFA347FE496}" srcId="{48A0CA0A-35C8-41AD-8F14-93BD700B7899}" destId="{1BA1CA5C-EF5D-407E-A322-C61402BF89E4}" srcOrd="2" destOrd="0" parTransId="{35AB908F-9237-46A3-B13E-329D3D7279EC}" sibTransId="{772ACBEC-C815-4425-9C76-EC08E4C61159}"/>
    <dgm:cxn modelId="{357F9B73-2480-4AE1-A019-95338C6B66CA}" type="presOf" srcId="{0D291521-5511-4981-8FDF-5A78B1F8CBF9}" destId="{1A2ACEB6-A8A1-44C4-9105-2DB3C81CD16C}" srcOrd="0" destOrd="0" presId="urn:microsoft.com/office/officeart/2005/8/layout/lProcess3"/>
    <dgm:cxn modelId="{2F032B84-3B6A-4EDA-AFD5-3B6A1868543A}" type="presOf" srcId="{C6B8656A-2F54-4E2D-89C7-7C8FE2878169}" destId="{98A970B7-8ED3-4AE3-987B-C4FAEB2F687C}" srcOrd="0" destOrd="0" presId="urn:microsoft.com/office/officeart/2005/8/layout/lProcess3"/>
    <dgm:cxn modelId="{665C6F84-CD6A-4BEC-95F7-92C36069B3A9}" type="presOf" srcId="{7B8B3C27-DCD3-4CB0-BA27-1721B250B382}" destId="{0015CFC3-A083-4420-80D9-15140C3AFB52}" srcOrd="0" destOrd="0" presId="urn:microsoft.com/office/officeart/2005/8/layout/lProcess3"/>
    <dgm:cxn modelId="{A2FA398A-7A06-4401-8C73-7E150CDEEDAD}" srcId="{0AC106A7-C52A-4C78-AED6-6C83E897CDBF}" destId="{5A813EFA-8D41-493B-AF6D-E024198EBCE7}" srcOrd="2" destOrd="0" parTransId="{6057CD1A-784C-493A-A3AF-D09F87368664}" sibTransId="{2A38D29F-0423-4513-9D46-181C32136B28}"/>
    <dgm:cxn modelId="{F7C67A8E-0570-4ADD-B1AE-F5878C381977}" type="presOf" srcId="{FDDE008C-FE57-4797-A614-76C7A719B05F}" destId="{5CCD5101-ADC3-45B6-A567-9644F38351EB}" srcOrd="0" destOrd="0" presId="urn:microsoft.com/office/officeart/2005/8/layout/lProcess3"/>
    <dgm:cxn modelId="{FEF8DE97-C6BC-41CF-A75B-7B8E15FB2A7C}" srcId="{F13AD6EB-38C7-425F-A5C6-3DC3A2B0288A}" destId="{A8986411-DE4E-4055-8545-6AD128BB5C62}" srcOrd="2" destOrd="0" parTransId="{83C8968B-CECC-4130-A0AB-C8947BA5A7B6}" sibTransId="{2624CCED-D793-4790-A9C4-3E6A921978D1}"/>
    <dgm:cxn modelId="{1681A6A9-CF46-4060-B37D-6C8C0EF8C757}" type="presOf" srcId="{1BA1CA5C-EF5D-407E-A322-C61402BF89E4}" destId="{E74916E1-B487-46FC-B1DC-EAEF0C94613B}" srcOrd="0" destOrd="0" presId="urn:microsoft.com/office/officeart/2005/8/layout/lProcess3"/>
    <dgm:cxn modelId="{C69384B3-0BB7-4002-A12C-855DF9449E11}" srcId="{7ABA6499-1CA9-46F8-B8AC-384DE9CF0293}" destId="{3BBA6614-A3D0-4B67-ACBE-5F80B5252247}" srcOrd="1" destOrd="0" parTransId="{DA32FA06-212D-4032-87F5-F806BB126315}" sibTransId="{6E10A712-EE6B-494E-81F6-BF3F82435033}"/>
    <dgm:cxn modelId="{2FF3FDBE-DF1D-4003-8531-6118CF49FACC}" srcId="{0AC106A7-C52A-4C78-AED6-6C83E897CDBF}" destId="{7ABA6499-1CA9-46F8-B8AC-384DE9CF0293}" srcOrd="0" destOrd="0" parTransId="{5F96DE87-ACF8-46AC-BA03-FFEEEA901223}" sibTransId="{F9DB4F57-021D-497B-96E4-D435F9999671}"/>
    <dgm:cxn modelId="{A90673C5-3FA8-47B6-9FFD-C50EEF4C8373}" type="presOf" srcId="{F13AD6EB-38C7-425F-A5C6-3DC3A2B0288A}" destId="{150477F8-514B-45C1-BD0F-37C6F2B773CB}" srcOrd="0" destOrd="0" presId="urn:microsoft.com/office/officeart/2005/8/layout/lProcess3"/>
    <dgm:cxn modelId="{52B565C6-DAEF-496F-9194-9E1A73EBD096}" srcId="{5A813EFA-8D41-493B-AF6D-E024198EBCE7}" destId="{158A08B0-CCD6-4610-93DA-9485B0D93ACE}" srcOrd="2" destOrd="0" parTransId="{86110CF8-1287-4F95-A9A6-6F4547D71B71}" sibTransId="{1BCE2A14-EFAC-46A8-9F75-3A3FFE42D4CE}"/>
    <dgm:cxn modelId="{2C2D4ECC-96E7-4F98-917D-4E0917B6B850}" srcId="{F13AD6EB-38C7-425F-A5C6-3DC3A2B0288A}" destId="{1E5F8F8C-DF76-47A6-9496-C1D266499EBF}" srcOrd="0" destOrd="0" parTransId="{EAF6541F-CD26-47CF-A4E0-EBC93B4D7B72}" sibTransId="{54148CD3-D1B6-48D8-8E1B-94E46D7ADA40}"/>
    <dgm:cxn modelId="{008944D0-2FD5-46BD-9319-93C270AC7871}" type="presOf" srcId="{5A813EFA-8D41-493B-AF6D-E024198EBCE7}" destId="{7CD781C2-5834-415B-8A8C-B4B95CD92AFA}" srcOrd="0" destOrd="0" presId="urn:microsoft.com/office/officeart/2005/8/layout/lProcess3"/>
    <dgm:cxn modelId="{D83F34E8-4C83-4574-B322-E046AEADB91F}" srcId="{0AC106A7-C52A-4C78-AED6-6C83E897CDBF}" destId="{F13AD6EB-38C7-425F-A5C6-3DC3A2B0288A}" srcOrd="1" destOrd="0" parTransId="{5B145D07-0F11-4123-BAA1-92DD41279579}" sibTransId="{3C88ED94-1848-4A73-BE8F-53F352EF5577}"/>
    <dgm:cxn modelId="{350BEDF4-049F-4946-850C-74B9BE2116F3}" type="presOf" srcId="{0AC106A7-C52A-4C78-AED6-6C83E897CDBF}" destId="{0DABFA25-FE4C-4647-8229-369FC8071B19}" srcOrd="0" destOrd="0" presId="urn:microsoft.com/office/officeart/2005/8/layout/lProcess3"/>
    <dgm:cxn modelId="{1538BCF5-3D03-4DBB-B154-D2F7385159B7}" srcId="{F13AD6EB-38C7-425F-A5C6-3DC3A2B0288A}" destId="{0D291521-5511-4981-8FDF-5A78B1F8CBF9}" srcOrd="1" destOrd="0" parTransId="{9A2B18AD-24C0-4FF7-869E-B26CEA04F68A}" sibTransId="{763144DA-9EAA-43A9-8C0F-20E29A72E300}"/>
    <dgm:cxn modelId="{8B48C116-742C-478D-A6B9-9F448910122A}" type="presParOf" srcId="{0DABFA25-FE4C-4647-8229-369FC8071B19}" destId="{822ECC8C-AC46-42A2-8E23-E332347455FE}" srcOrd="0" destOrd="0" presId="urn:microsoft.com/office/officeart/2005/8/layout/lProcess3"/>
    <dgm:cxn modelId="{FCF401C7-6C59-46FB-8D29-1E95662FF3F1}" type="presParOf" srcId="{822ECC8C-AC46-42A2-8E23-E332347455FE}" destId="{A210F223-2180-49AC-9268-3C192DD2E776}" srcOrd="0" destOrd="0" presId="urn:microsoft.com/office/officeart/2005/8/layout/lProcess3"/>
    <dgm:cxn modelId="{A3687407-2E64-484B-A79B-626E82214510}" type="presParOf" srcId="{822ECC8C-AC46-42A2-8E23-E332347455FE}" destId="{C7FEE928-C1AD-4B4E-B4E7-BA9C89E689C3}" srcOrd="1" destOrd="0" presId="urn:microsoft.com/office/officeart/2005/8/layout/lProcess3"/>
    <dgm:cxn modelId="{8C473357-1E47-4509-8ACD-52414D4B0AD6}" type="presParOf" srcId="{822ECC8C-AC46-42A2-8E23-E332347455FE}" destId="{D308DBB3-BEFA-47AE-B1D2-F896EB804A56}" srcOrd="2" destOrd="0" presId="urn:microsoft.com/office/officeart/2005/8/layout/lProcess3"/>
    <dgm:cxn modelId="{D1CFA83C-58C0-480A-9DF2-9687921B8E43}" type="presParOf" srcId="{822ECC8C-AC46-42A2-8E23-E332347455FE}" destId="{9F342FBF-2DA2-4DAB-A96B-7922A9D373B0}" srcOrd="3" destOrd="0" presId="urn:microsoft.com/office/officeart/2005/8/layout/lProcess3"/>
    <dgm:cxn modelId="{1658052B-5963-4528-8319-51733A2D3BF0}" type="presParOf" srcId="{822ECC8C-AC46-42A2-8E23-E332347455FE}" destId="{861FE1BE-5AAF-41C9-B18E-A68506FDED97}" srcOrd="4" destOrd="0" presId="urn:microsoft.com/office/officeart/2005/8/layout/lProcess3"/>
    <dgm:cxn modelId="{1081A7F2-AC1C-4C8A-AD19-9950C47987F5}" type="presParOf" srcId="{822ECC8C-AC46-42A2-8E23-E332347455FE}" destId="{A0B1538F-2E9F-497D-80E7-F5251BF7F123}" srcOrd="5" destOrd="0" presId="urn:microsoft.com/office/officeart/2005/8/layout/lProcess3"/>
    <dgm:cxn modelId="{548A077C-81A5-467C-A074-E75ED26DE6E6}" type="presParOf" srcId="{822ECC8C-AC46-42A2-8E23-E332347455FE}" destId="{1C12623D-1B2F-44B8-8991-4209AF4BB7C4}" srcOrd="6" destOrd="0" presId="urn:microsoft.com/office/officeart/2005/8/layout/lProcess3"/>
    <dgm:cxn modelId="{9C6F2237-1566-4896-A89F-AE3AEC07BB6A}" type="presParOf" srcId="{0DABFA25-FE4C-4647-8229-369FC8071B19}" destId="{108672B8-E7D6-460E-BD09-B8884100D11C}" srcOrd="1" destOrd="0" presId="urn:microsoft.com/office/officeart/2005/8/layout/lProcess3"/>
    <dgm:cxn modelId="{BB4BDE19-01AB-40D0-B682-23F2B3C3E11C}" type="presParOf" srcId="{0DABFA25-FE4C-4647-8229-369FC8071B19}" destId="{31626363-7026-417B-A9B5-B3F2FCF1AC04}" srcOrd="2" destOrd="0" presId="urn:microsoft.com/office/officeart/2005/8/layout/lProcess3"/>
    <dgm:cxn modelId="{0F2BD1E4-24D7-4BA3-BABD-BDC55D95C973}" type="presParOf" srcId="{31626363-7026-417B-A9B5-B3F2FCF1AC04}" destId="{150477F8-514B-45C1-BD0F-37C6F2B773CB}" srcOrd="0" destOrd="0" presId="urn:microsoft.com/office/officeart/2005/8/layout/lProcess3"/>
    <dgm:cxn modelId="{3F8E5DB4-1DA8-4F26-A4BB-AA1FED2D2578}" type="presParOf" srcId="{31626363-7026-417B-A9B5-B3F2FCF1AC04}" destId="{52615B60-EBBB-49EE-9491-E1120B61B817}" srcOrd="1" destOrd="0" presId="urn:microsoft.com/office/officeart/2005/8/layout/lProcess3"/>
    <dgm:cxn modelId="{127B1DDE-95A7-492E-8483-55644E0B8E3A}" type="presParOf" srcId="{31626363-7026-417B-A9B5-B3F2FCF1AC04}" destId="{4EA845CE-7B52-4683-BF40-A0CEED92B530}" srcOrd="2" destOrd="0" presId="urn:microsoft.com/office/officeart/2005/8/layout/lProcess3"/>
    <dgm:cxn modelId="{DD125084-4CFC-46E8-9952-CBBB8137EAFA}" type="presParOf" srcId="{31626363-7026-417B-A9B5-B3F2FCF1AC04}" destId="{2D127A5F-DFB2-4863-9210-FC4B54178A5A}" srcOrd="3" destOrd="0" presId="urn:microsoft.com/office/officeart/2005/8/layout/lProcess3"/>
    <dgm:cxn modelId="{D0211D10-6FB7-41BB-AEF0-D8B69FF0C5A5}" type="presParOf" srcId="{31626363-7026-417B-A9B5-B3F2FCF1AC04}" destId="{1A2ACEB6-A8A1-44C4-9105-2DB3C81CD16C}" srcOrd="4" destOrd="0" presId="urn:microsoft.com/office/officeart/2005/8/layout/lProcess3"/>
    <dgm:cxn modelId="{20FD876E-556D-4C2B-93C7-5BC03F3B5C26}" type="presParOf" srcId="{31626363-7026-417B-A9B5-B3F2FCF1AC04}" destId="{CF41EDB7-9DAD-4C32-A9B6-D5E72D5801F2}" srcOrd="5" destOrd="0" presId="urn:microsoft.com/office/officeart/2005/8/layout/lProcess3"/>
    <dgm:cxn modelId="{99370541-E69E-4E6E-B20B-4D57990AB372}" type="presParOf" srcId="{31626363-7026-417B-A9B5-B3F2FCF1AC04}" destId="{EA5CBBE6-218A-4F0E-B3D0-4E89EF919529}" srcOrd="6" destOrd="0" presId="urn:microsoft.com/office/officeart/2005/8/layout/lProcess3"/>
    <dgm:cxn modelId="{0A65DC6F-41B6-4F9A-B65C-846436D66310}" type="presParOf" srcId="{0DABFA25-FE4C-4647-8229-369FC8071B19}" destId="{7C910D53-8FB9-4D80-8860-5A734BE4F669}" srcOrd="3" destOrd="0" presId="urn:microsoft.com/office/officeart/2005/8/layout/lProcess3"/>
    <dgm:cxn modelId="{D8CAD653-16C0-476E-B780-C8492E7000BD}" type="presParOf" srcId="{0DABFA25-FE4C-4647-8229-369FC8071B19}" destId="{E164E61C-494D-4D15-8308-81E30A40A829}" srcOrd="4" destOrd="0" presId="urn:microsoft.com/office/officeart/2005/8/layout/lProcess3"/>
    <dgm:cxn modelId="{3FEAFF90-EFD3-4C79-8311-AB59C98D0F3E}" type="presParOf" srcId="{E164E61C-494D-4D15-8308-81E30A40A829}" destId="{7CD781C2-5834-415B-8A8C-B4B95CD92AFA}" srcOrd="0" destOrd="0" presId="urn:microsoft.com/office/officeart/2005/8/layout/lProcess3"/>
    <dgm:cxn modelId="{67FF1C6A-7D94-4918-BD97-7E51F7BE0FCD}" type="presParOf" srcId="{E164E61C-494D-4D15-8308-81E30A40A829}" destId="{553FEE16-2B29-4B21-9D3B-A0C3B9534E05}" srcOrd="1" destOrd="0" presId="urn:microsoft.com/office/officeart/2005/8/layout/lProcess3"/>
    <dgm:cxn modelId="{2B6017CD-67A7-4E7F-8211-02F6C2255954}" type="presParOf" srcId="{E164E61C-494D-4D15-8308-81E30A40A829}" destId="{C8C29E3E-D68A-4E03-8A3E-B7AE4E405937}" srcOrd="2" destOrd="0" presId="urn:microsoft.com/office/officeart/2005/8/layout/lProcess3"/>
    <dgm:cxn modelId="{785BFCBD-4940-4EFC-8803-0046A0831792}" type="presParOf" srcId="{E164E61C-494D-4D15-8308-81E30A40A829}" destId="{03269559-25E8-46AB-A4B9-591826B3A36E}" srcOrd="3" destOrd="0" presId="urn:microsoft.com/office/officeart/2005/8/layout/lProcess3"/>
    <dgm:cxn modelId="{96793536-85C6-4A37-A764-26C46514E196}" type="presParOf" srcId="{E164E61C-494D-4D15-8308-81E30A40A829}" destId="{0015CFC3-A083-4420-80D9-15140C3AFB52}" srcOrd="4" destOrd="0" presId="urn:microsoft.com/office/officeart/2005/8/layout/lProcess3"/>
    <dgm:cxn modelId="{715C0308-A5F0-49A4-8A24-F9479552E425}" type="presParOf" srcId="{E164E61C-494D-4D15-8308-81E30A40A829}" destId="{B956B925-46DE-4D69-8458-B58201AD2273}" srcOrd="5" destOrd="0" presId="urn:microsoft.com/office/officeart/2005/8/layout/lProcess3"/>
    <dgm:cxn modelId="{9CD63D47-0EEF-4B0F-A53D-C7E13C58F4F8}" type="presParOf" srcId="{E164E61C-494D-4D15-8308-81E30A40A829}" destId="{76D3A989-151C-4E3F-83A9-223E9029C6C5}" srcOrd="6" destOrd="0" presId="urn:microsoft.com/office/officeart/2005/8/layout/lProcess3"/>
    <dgm:cxn modelId="{F1533ABC-D64B-4CFB-A6C7-5230673D0421}" type="presParOf" srcId="{0DABFA25-FE4C-4647-8229-369FC8071B19}" destId="{89EC03FF-6DB0-4BCD-B53B-CB84EAA9E962}" srcOrd="5" destOrd="0" presId="urn:microsoft.com/office/officeart/2005/8/layout/lProcess3"/>
    <dgm:cxn modelId="{16D1C832-A0C8-41D6-80F9-912EE135A4AD}" type="presParOf" srcId="{0DABFA25-FE4C-4647-8229-369FC8071B19}" destId="{FF9D428B-4E8A-4B53-BE7D-F1F3B4D201F3}" srcOrd="6" destOrd="0" presId="urn:microsoft.com/office/officeart/2005/8/layout/lProcess3"/>
    <dgm:cxn modelId="{6FFFA723-9480-42E4-9C84-BB884C1FDCFA}" type="presParOf" srcId="{FF9D428B-4E8A-4B53-BE7D-F1F3B4D201F3}" destId="{964E51C7-FA15-49DD-802E-769F72B2209D}" srcOrd="0" destOrd="0" presId="urn:microsoft.com/office/officeart/2005/8/layout/lProcess3"/>
    <dgm:cxn modelId="{936CA9DA-25A9-4368-B79A-9A0F9FD6D562}" type="presParOf" srcId="{FF9D428B-4E8A-4B53-BE7D-F1F3B4D201F3}" destId="{599956A0-08DE-4E3F-A09F-FD86A98DFC63}" srcOrd="1" destOrd="0" presId="urn:microsoft.com/office/officeart/2005/8/layout/lProcess3"/>
    <dgm:cxn modelId="{188D491C-C69D-434C-94E6-CEA33DF2CF03}" type="presParOf" srcId="{FF9D428B-4E8A-4B53-BE7D-F1F3B4D201F3}" destId="{98A970B7-8ED3-4AE3-987B-C4FAEB2F687C}" srcOrd="2" destOrd="0" presId="urn:microsoft.com/office/officeart/2005/8/layout/lProcess3"/>
    <dgm:cxn modelId="{493D05EF-7549-4668-8DF3-188239395D54}" type="presParOf" srcId="{FF9D428B-4E8A-4B53-BE7D-F1F3B4D201F3}" destId="{5D224E47-0B28-4E01-A09C-00B011E7BAC9}" srcOrd="3" destOrd="0" presId="urn:microsoft.com/office/officeart/2005/8/layout/lProcess3"/>
    <dgm:cxn modelId="{EA6E8D32-0835-459B-A6CC-94F86941FAB6}" type="presParOf" srcId="{FF9D428B-4E8A-4B53-BE7D-F1F3B4D201F3}" destId="{5CCD5101-ADC3-45B6-A567-9644F38351EB}" srcOrd="4" destOrd="0" presId="urn:microsoft.com/office/officeart/2005/8/layout/lProcess3"/>
    <dgm:cxn modelId="{2D9AC736-A547-4748-93FD-D011A33DFDAA}" type="presParOf" srcId="{FF9D428B-4E8A-4B53-BE7D-F1F3B4D201F3}" destId="{2D72088A-07E1-43E9-8D6C-F90EBCF3D4B2}" srcOrd="5" destOrd="0" presId="urn:microsoft.com/office/officeart/2005/8/layout/lProcess3"/>
    <dgm:cxn modelId="{38432555-9985-4DB8-94FA-6E6CD45A403E}" type="presParOf" srcId="{FF9D428B-4E8A-4B53-BE7D-F1F3B4D201F3}" destId="{E74916E1-B487-46FC-B1DC-EAEF0C94613B}"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34C72138-BA4D-474D-A87E-59B0DF16298F}">
      <dgm:prSet phldrT="[Text]" custT="1"/>
      <dgm:spPr>
        <a:solidFill>
          <a:schemeClr val="bg2">
            <a:lumMod val="85000"/>
            <a:alpha val="70000"/>
          </a:schemeClr>
        </a:solidFill>
        <a:ln>
          <a:solidFill>
            <a:srgbClr val="6EBE4A"/>
          </a:solidFill>
        </a:ln>
      </dgm:spPr>
      <dgm:t>
        <a:bodyPr/>
        <a:lstStyle/>
        <a:p>
          <a:r>
            <a:rPr lang="en-US" sz="1100" dirty="0"/>
            <a:t>Click Create a web account</a:t>
          </a:r>
        </a:p>
      </dgm:t>
    </dgm:pt>
    <dgm:pt modelId="{3C5B873C-0F35-44D3-99B2-4DE1D3205A99}" type="sibTrans" cxnId="{6CA5C0E6-0BB7-49B2-89F2-961F5632C8C6}">
      <dgm:prSet/>
      <dgm:spPr/>
      <dgm:t>
        <a:bodyPr/>
        <a:lstStyle/>
        <a:p>
          <a:endParaRPr lang="en-US"/>
        </a:p>
      </dgm:t>
    </dgm:pt>
    <dgm:pt modelId="{72633804-DC92-4541-A3D5-67E063A7080D}" type="parTrans" cxnId="{6CA5C0E6-0BB7-49B2-89F2-961F5632C8C6}">
      <dgm:prSet/>
      <dgm:spPr/>
      <dgm:t>
        <a:bodyPr/>
        <a:lstStyle/>
        <a:p>
          <a:endParaRPr lang="en-US"/>
        </a:p>
      </dgm:t>
    </dgm:pt>
    <dgm:pt modelId="{6FBAA3BF-79E9-4BB6-B2B0-F2BD2E0E13EF}">
      <dgm:prSet phldrT="[Text]" custT="1"/>
      <dgm:spPr>
        <a:solidFill>
          <a:schemeClr val="bg2">
            <a:lumMod val="85000"/>
            <a:alpha val="70000"/>
          </a:schemeClr>
        </a:solidFill>
        <a:ln>
          <a:solidFill>
            <a:srgbClr val="6EBE4A"/>
          </a:solidFill>
        </a:ln>
      </dgm:spPr>
      <dgm:t>
        <a:bodyPr/>
        <a:lstStyle/>
        <a:p>
          <a:r>
            <a:rPr lang="en-US" sz="1200" dirty="0"/>
            <a:t>Enter Personal Information</a:t>
          </a:r>
        </a:p>
      </dgm:t>
    </dgm:pt>
    <dgm:pt modelId="{06A8877E-E807-4092-BEB6-8B49C8271ACF}" type="parTrans" cxnId="{4C3829CF-82B0-4587-878D-8893D79E2ED7}">
      <dgm:prSet/>
      <dgm:spPr/>
      <dgm:t>
        <a:bodyPr/>
        <a:lstStyle/>
        <a:p>
          <a:endParaRPr lang="en-US"/>
        </a:p>
      </dgm:t>
    </dgm:pt>
    <dgm:pt modelId="{35C35852-491A-431B-B3BC-B5F9B3C054C9}" type="sibTrans" cxnId="{4C3829CF-82B0-4587-878D-8893D79E2ED7}">
      <dgm:prSet/>
      <dgm:spPr/>
      <dgm:t>
        <a:bodyPr/>
        <a:lstStyle/>
        <a:p>
          <a:endParaRPr lang="en-US"/>
        </a:p>
      </dgm:t>
    </dgm:pt>
    <dgm:pt modelId="{BD14F140-EF12-4F0D-980A-DE197A19F7B8}">
      <dgm:prSet phldrT="[Text]" custT="1"/>
      <dgm:spPr>
        <a:solidFill>
          <a:schemeClr val="bg2">
            <a:lumMod val="85000"/>
            <a:alpha val="70000"/>
          </a:schemeClr>
        </a:solidFill>
        <a:ln>
          <a:solidFill>
            <a:srgbClr val="6EBE4A"/>
          </a:solidFill>
        </a:ln>
      </dgm:spPr>
      <dgm:t>
        <a:bodyPr/>
        <a:lstStyle/>
        <a:p>
          <a:r>
            <a:rPr lang="en-US" sz="1200" dirty="0"/>
            <a:t>Enter Contact Information</a:t>
          </a:r>
        </a:p>
      </dgm:t>
    </dgm:pt>
    <dgm:pt modelId="{BC0734AC-2C1E-4481-8EB7-955EF2E5FA8E}" type="parTrans" cxnId="{AAE49E88-2491-426D-9F7C-0CB531B1EDC0}">
      <dgm:prSet/>
      <dgm:spPr/>
      <dgm:t>
        <a:bodyPr/>
        <a:lstStyle/>
        <a:p>
          <a:endParaRPr lang="en-US"/>
        </a:p>
      </dgm:t>
    </dgm:pt>
    <dgm:pt modelId="{B3ABCA28-ECB3-48F9-9825-ADD81C2A7CB7}" type="sibTrans" cxnId="{AAE49E88-2491-426D-9F7C-0CB531B1EDC0}">
      <dgm:prSet/>
      <dgm:spPr/>
      <dgm:t>
        <a:bodyPr/>
        <a:lstStyle/>
        <a:p>
          <a:endParaRPr lang="en-US"/>
        </a:p>
      </dgm:t>
    </dgm:pt>
    <dgm:pt modelId="{350F451D-0B61-4692-B09E-1CDA6EC8EAEA}">
      <dgm:prSet phldrT="[Text]" custT="1"/>
      <dgm:spPr>
        <a:solidFill>
          <a:schemeClr val="bg2">
            <a:lumMod val="85000"/>
            <a:alpha val="70000"/>
          </a:schemeClr>
        </a:solidFill>
        <a:ln>
          <a:solidFill>
            <a:srgbClr val="6EBE4A"/>
          </a:solidFill>
        </a:ln>
      </dgm:spPr>
      <dgm:t>
        <a:bodyPr/>
        <a:lstStyle/>
        <a:p>
          <a:r>
            <a:rPr lang="en-US" sz="1200" dirty="0"/>
            <a:t>Enter Additional Information</a:t>
          </a:r>
        </a:p>
      </dgm:t>
    </dgm:pt>
    <dgm:pt modelId="{990A62D4-D96C-4EDE-91FB-8D0F6DB64CA4}" type="parTrans" cxnId="{F6A1B105-42F0-4B7F-8FDD-6CF8062A5B14}">
      <dgm:prSet/>
      <dgm:spPr/>
      <dgm:t>
        <a:bodyPr/>
        <a:lstStyle/>
        <a:p>
          <a:endParaRPr lang="en-US"/>
        </a:p>
      </dgm:t>
    </dgm:pt>
    <dgm:pt modelId="{53DAA326-25ED-4C88-B34E-17F6FC4DD877}" type="sibTrans" cxnId="{F6A1B105-42F0-4B7F-8FDD-6CF8062A5B14}">
      <dgm:prSet/>
      <dgm:spPr/>
      <dgm:t>
        <a:bodyPr/>
        <a:lstStyle/>
        <a:p>
          <a:endParaRPr lang="en-US"/>
        </a:p>
      </dgm:t>
    </dgm:pt>
    <dgm:pt modelId="{51975A4C-02B6-4E21-B9E3-2EFCDCA05372}">
      <dgm:prSet phldrT="[Text]" custT="1"/>
      <dgm:spPr>
        <a:solidFill>
          <a:schemeClr val="bg2">
            <a:lumMod val="85000"/>
            <a:alpha val="70000"/>
          </a:schemeClr>
        </a:solidFill>
        <a:ln>
          <a:solidFill>
            <a:srgbClr val="6EBE4A"/>
          </a:solidFill>
        </a:ln>
      </dgm:spPr>
      <dgm:t>
        <a:bodyPr/>
        <a:lstStyle/>
        <a:p>
          <a:r>
            <a:rPr lang="en-US" sz="1200" dirty="0"/>
            <a:t>Create Account</a:t>
          </a:r>
        </a:p>
      </dgm:t>
    </dgm:pt>
    <dgm:pt modelId="{DC9D319D-6B61-41FE-A27A-6F52499E286B}" type="parTrans" cxnId="{4B96B586-3131-4689-8293-3D56237D6ADD}">
      <dgm:prSet/>
      <dgm:spPr/>
      <dgm:t>
        <a:bodyPr/>
        <a:lstStyle/>
        <a:p>
          <a:endParaRPr lang="en-US"/>
        </a:p>
      </dgm:t>
    </dgm:pt>
    <dgm:pt modelId="{8DAEC25F-5E3E-4991-8634-48050B3A0194}" type="sibTrans" cxnId="{4B96B586-3131-4689-8293-3D56237D6ADD}">
      <dgm:prSet/>
      <dgm:spPr/>
      <dgm:t>
        <a:bodyPr/>
        <a:lstStyle/>
        <a:p>
          <a:endParaRPr lang="en-US"/>
        </a:p>
      </dgm:t>
    </dgm:pt>
    <dgm:pt modelId="{0A3A5FA4-F1AF-4A60-BB8C-260B82A4894A}">
      <dgm:prSet phldrT="[Text]" custT="1"/>
      <dgm:spPr>
        <a:solidFill>
          <a:schemeClr val="bg2">
            <a:lumMod val="85000"/>
            <a:alpha val="70000"/>
          </a:schemeClr>
        </a:solidFill>
        <a:ln>
          <a:solidFill>
            <a:srgbClr val="6EBE4A"/>
          </a:solidFill>
        </a:ln>
      </dgm:spPr>
      <dgm:t>
        <a:bodyPr/>
        <a:lstStyle/>
        <a:p>
          <a:r>
            <a:rPr lang="en-US" sz="1200" dirty="0"/>
            <a:t>Agree to Privacy Policy Acceptance</a:t>
          </a:r>
        </a:p>
      </dgm:t>
    </dgm:pt>
    <dgm:pt modelId="{EA16F0AB-14D1-4377-A445-186F70670D45}" type="parTrans" cxnId="{83598D22-3CF2-4A7E-B173-78E718AA6FFC}">
      <dgm:prSet/>
      <dgm:spPr/>
      <dgm:t>
        <a:bodyPr/>
        <a:lstStyle/>
        <a:p>
          <a:endParaRPr lang="en-US"/>
        </a:p>
      </dgm:t>
    </dgm:pt>
    <dgm:pt modelId="{38E23B87-11AD-4A20-9B0F-869A825E8C05}" type="sibTrans" cxnId="{83598D22-3CF2-4A7E-B173-78E718AA6FFC}">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B74845A2-75C7-4B2B-BBA8-4A1A8F97CA75}" type="pres">
      <dgm:prSet presAssocID="{34C72138-BA4D-474D-A87E-59B0DF16298F}" presName="parTxOnly" presStyleLbl="node1" presStyleIdx="0" presStyleCnt="6" custLinFactNeighborY="0">
        <dgm:presLayoutVars>
          <dgm:chMax val="0"/>
          <dgm:chPref val="0"/>
          <dgm:bulletEnabled val="1"/>
        </dgm:presLayoutVars>
      </dgm:prSet>
      <dgm:spPr/>
    </dgm:pt>
    <dgm:pt modelId="{568D7B72-85B7-49CC-B354-BDEFE7BFF83B}" type="pres">
      <dgm:prSet presAssocID="{3C5B873C-0F35-44D3-99B2-4DE1D3205A99}" presName="parTxOnlySpace" presStyleCnt="0"/>
      <dgm:spPr/>
    </dgm:pt>
    <dgm:pt modelId="{FA4BF132-88D5-4342-9F02-3890DD81CDD6}" type="pres">
      <dgm:prSet presAssocID="{0A3A5FA4-F1AF-4A60-BB8C-260B82A4894A}" presName="parTxOnly" presStyleLbl="node1" presStyleIdx="1" presStyleCnt="6">
        <dgm:presLayoutVars>
          <dgm:chMax val="0"/>
          <dgm:chPref val="0"/>
          <dgm:bulletEnabled val="1"/>
        </dgm:presLayoutVars>
      </dgm:prSet>
      <dgm:spPr/>
    </dgm:pt>
    <dgm:pt modelId="{9CA58915-C52C-44D0-9EEE-A9D9DDC5AF97}" type="pres">
      <dgm:prSet presAssocID="{38E23B87-11AD-4A20-9B0F-869A825E8C05}" presName="parTxOnlySpace" presStyleCnt="0"/>
      <dgm:spPr/>
    </dgm:pt>
    <dgm:pt modelId="{360C9CE5-0765-4214-A14A-E5F0603C033A}" type="pres">
      <dgm:prSet presAssocID="{6FBAA3BF-79E9-4BB6-B2B0-F2BD2E0E13EF}" presName="parTxOnly" presStyleLbl="node1" presStyleIdx="2" presStyleCnt="6">
        <dgm:presLayoutVars>
          <dgm:chMax val="0"/>
          <dgm:chPref val="0"/>
          <dgm:bulletEnabled val="1"/>
        </dgm:presLayoutVars>
      </dgm:prSet>
      <dgm:spPr/>
    </dgm:pt>
    <dgm:pt modelId="{C1A6BD10-675E-4BBA-A29A-3EB89CDF976A}" type="pres">
      <dgm:prSet presAssocID="{35C35852-491A-431B-B3BC-B5F9B3C054C9}" presName="parTxOnlySpace" presStyleCnt="0"/>
      <dgm:spPr/>
    </dgm:pt>
    <dgm:pt modelId="{B054D17C-BDE1-4E7D-8B13-0260A2E8A134}" type="pres">
      <dgm:prSet presAssocID="{BD14F140-EF12-4F0D-980A-DE197A19F7B8}" presName="parTxOnly" presStyleLbl="node1" presStyleIdx="3" presStyleCnt="6">
        <dgm:presLayoutVars>
          <dgm:chMax val="0"/>
          <dgm:chPref val="0"/>
          <dgm:bulletEnabled val="1"/>
        </dgm:presLayoutVars>
      </dgm:prSet>
      <dgm:spPr/>
    </dgm:pt>
    <dgm:pt modelId="{FBD2010C-7B72-4C67-9EAA-37BC238553B3}" type="pres">
      <dgm:prSet presAssocID="{B3ABCA28-ECB3-48F9-9825-ADD81C2A7CB7}" presName="parTxOnlySpace" presStyleCnt="0"/>
      <dgm:spPr/>
    </dgm:pt>
    <dgm:pt modelId="{AC7F16C5-C77E-445F-8DE5-D551DF4D3839}" type="pres">
      <dgm:prSet presAssocID="{350F451D-0B61-4692-B09E-1CDA6EC8EAEA}" presName="parTxOnly" presStyleLbl="node1" presStyleIdx="4" presStyleCnt="6">
        <dgm:presLayoutVars>
          <dgm:chMax val="0"/>
          <dgm:chPref val="0"/>
          <dgm:bulletEnabled val="1"/>
        </dgm:presLayoutVars>
      </dgm:prSet>
      <dgm:spPr/>
    </dgm:pt>
    <dgm:pt modelId="{4401936A-36CC-403E-A91D-0C30F9CC7B01}" type="pres">
      <dgm:prSet presAssocID="{53DAA326-25ED-4C88-B34E-17F6FC4DD877}" presName="parTxOnlySpace" presStyleCnt="0"/>
      <dgm:spPr/>
    </dgm:pt>
    <dgm:pt modelId="{B022DA8F-A606-47C8-9847-E84469FCEEF0}" type="pres">
      <dgm:prSet presAssocID="{51975A4C-02B6-4E21-B9E3-2EFCDCA05372}" presName="parTxOnly" presStyleLbl="node1" presStyleIdx="5" presStyleCnt="6">
        <dgm:presLayoutVars>
          <dgm:chMax val="0"/>
          <dgm:chPref val="0"/>
          <dgm:bulletEnabled val="1"/>
        </dgm:presLayoutVars>
      </dgm:prSet>
      <dgm:spPr/>
    </dgm:pt>
  </dgm:ptLst>
  <dgm:cxnLst>
    <dgm:cxn modelId="{F6A1B105-42F0-4B7F-8FDD-6CF8062A5B14}" srcId="{ADE1AD95-C629-44D3-B86B-5CD0A873B0E3}" destId="{350F451D-0B61-4692-B09E-1CDA6EC8EAEA}" srcOrd="4" destOrd="0" parTransId="{990A62D4-D96C-4EDE-91FB-8D0F6DB64CA4}" sibTransId="{53DAA326-25ED-4C88-B34E-17F6FC4DD877}"/>
    <dgm:cxn modelId="{ED071512-9013-403A-B8E4-DC79F5AD5247}" type="presOf" srcId="{51975A4C-02B6-4E21-B9E3-2EFCDCA05372}" destId="{B022DA8F-A606-47C8-9847-E84469FCEEF0}" srcOrd="0" destOrd="0" presId="urn:microsoft.com/office/officeart/2005/8/layout/chevron1"/>
    <dgm:cxn modelId="{374BDE14-F8C3-49D7-8739-8990E528A99D}" type="presOf" srcId="{6FBAA3BF-79E9-4BB6-B2B0-F2BD2E0E13EF}" destId="{360C9CE5-0765-4214-A14A-E5F0603C033A}" srcOrd="0" destOrd="0" presId="urn:microsoft.com/office/officeart/2005/8/layout/chevron1"/>
    <dgm:cxn modelId="{83598D22-3CF2-4A7E-B173-78E718AA6FFC}" srcId="{ADE1AD95-C629-44D3-B86B-5CD0A873B0E3}" destId="{0A3A5FA4-F1AF-4A60-BB8C-260B82A4894A}" srcOrd="1" destOrd="0" parTransId="{EA16F0AB-14D1-4377-A445-186F70670D45}" sibTransId="{38E23B87-11AD-4A20-9B0F-869A825E8C05}"/>
    <dgm:cxn modelId="{C840A926-395D-412B-B96E-1D334F826BC8}" type="presOf" srcId="{BD14F140-EF12-4F0D-980A-DE197A19F7B8}" destId="{B054D17C-BDE1-4E7D-8B13-0260A2E8A134}" srcOrd="0" destOrd="0" presId="urn:microsoft.com/office/officeart/2005/8/layout/chevron1"/>
    <dgm:cxn modelId="{6B98533E-7B17-497B-A738-C4179E6EB241}" type="presOf" srcId="{350F451D-0B61-4692-B09E-1CDA6EC8EAEA}" destId="{AC7F16C5-C77E-445F-8DE5-D551DF4D3839}"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4B96B586-3131-4689-8293-3D56237D6ADD}" srcId="{ADE1AD95-C629-44D3-B86B-5CD0A873B0E3}" destId="{51975A4C-02B6-4E21-B9E3-2EFCDCA05372}" srcOrd="5" destOrd="0" parTransId="{DC9D319D-6B61-41FE-A27A-6F52499E286B}" sibTransId="{8DAEC25F-5E3E-4991-8634-48050B3A0194}"/>
    <dgm:cxn modelId="{AAE49E88-2491-426D-9F7C-0CB531B1EDC0}" srcId="{ADE1AD95-C629-44D3-B86B-5CD0A873B0E3}" destId="{BD14F140-EF12-4F0D-980A-DE197A19F7B8}" srcOrd="3" destOrd="0" parTransId="{BC0734AC-2C1E-4481-8EB7-955EF2E5FA8E}" sibTransId="{B3ABCA28-ECB3-48F9-9825-ADD81C2A7CB7}"/>
    <dgm:cxn modelId="{FF4E0A99-8770-46B6-A3D3-86712CB9B6E9}" type="presOf" srcId="{34C72138-BA4D-474D-A87E-59B0DF16298F}" destId="{B74845A2-75C7-4B2B-BBA8-4A1A8F97CA75}" srcOrd="0" destOrd="0" presId="urn:microsoft.com/office/officeart/2005/8/layout/chevron1"/>
    <dgm:cxn modelId="{4C3829CF-82B0-4587-878D-8893D79E2ED7}" srcId="{ADE1AD95-C629-44D3-B86B-5CD0A873B0E3}" destId="{6FBAA3BF-79E9-4BB6-B2B0-F2BD2E0E13EF}" srcOrd="2" destOrd="0" parTransId="{06A8877E-E807-4092-BEB6-8B49C8271ACF}" sibTransId="{35C35852-491A-431B-B3BC-B5F9B3C054C9}"/>
    <dgm:cxn modelId="{89A26BDB-69C0-45E6-992B-84691A12459A}" type="presOf" srcId="{0A3A5FA4-F1AF-4A60-BB8C-260B82A4894A}" destId="{FA4BF132-88D5-4342-9F02-3890DD81CDD6}" srcOrd="0" destOrd="0" presId="urn:microsoft.com/office/officeart/2005/8/layout/chevron1"/>
    <dgm:cxn modelId="{6CA5C0E6-0BB7-49B2-89F2-961F5632C8C6}" srcId="{ADE1AD95-C629-44D3-B86B-5CD0A873B0E3}" destId="{34C72138-BA4D-474D-A87E-59B0DF16298F}" srcOrd="0" destOrd="0" parTransId="{72633804-DC92-4541-A3D5-67E063A7080D}" sibTransId="{3C5B873C-0F35-44D3-99B2-4DE1D3205A99}"/>
    <dgm:cxn modelId="{A68CBE1F-DD78-4D83-A0AA-41227A114753}" type="presParOf" srcId="{2F6DA111-9DB1-4BEB-BB0C-4FFC4E2622EF}" destId="{B74845A2-75C7-4B2B-BBA8-4A1A8F97CA75}" srcOrd="0" destOrd="0" presId="urn:microsoft.com/office/officeart/2005/8/layout/chevron1"/>
    <dgm:cxn modelId="{4D8DA15D-A32E-4735-8124-DC9C323E6D16}" type="presParOf" srcId="{2F6DA111-9DB1-4BEB-BB0C-4FFC4E2622EF}" destId="{568D7B72-85B7-49CC-B354-BDEFE7BFF83B}" srcOrd="1" destOrd="0" presId="urn:microsoft.com/office/officeart/2005/8/layout/chevron1"/>
    <dgm:cxn modelId="{490085A8-D2D8-4174-B2C5-E7734E8DD840}" type="presParOf" srcId="{2F6DA111-9DB1-4BEB-BB0C-4FFC4E2622EF}" destId="{FA4BF132-88D5-4342-9F02-3890DD81CDD6}" srcOrd="2" destOrd="0" presId="urn:microsoft.com/office/officeart/2005/8/layout/chevron1"/>
    <dgm:cxn modelId="{96A51F99-2E2D-4B54-959E-A298D6858863}" type="presParOf" srcId="{2F6DA111-9DB1-4BEB-BB0C-4FFC4E2622EF}" destId="{9CA58915-C52C-44D0-9EEE-A9D9DDC5AF97}" srcOrd="3" destOrd="0" presId="urn:microsoft.com/office/officeart/2005/8/layout/chevron1"/>
    <dgm:cxn modelId="{2E29066E-50B0-4DE7-A586-F4D975DF5FC9}" type="presParOf" srcId="{2F6DA111-9DB1-4BEB-BB0C-4FFC4E2622EF}" destId="{360C9CE5-0765-4214-A14A-E5F0603C033A}" srcOrd="4" destOrd="0" presId="urn:microsoft.com/office/officeart/2005/8/layout/chevron1"/>
    <dgm:cxn modelId="{DE191FB8-1B9E-4E93-8641-1BB010F94EDC}" type="presParOf" srcId="{2F6DA111-9DB1-4BEB-BB0C-4FFC4E2622EF}" destId="{C1A6BD10-675E-4BBA-A29A-3EB89CDF976A}" srcOrd="5" destOrd="0" presId="urn:microsoft.com/office/officeart/2005/8/layout/chevron1"/>
    <dgm:cxn modelId="{B8678F47-0620-4264-9D78-C4FF74734B93}" type="presParOf" srcId="{2F6DA111-9DB1-4BEB-BB0C-4FFC4E2622EF}" destId="{B054D17C-BDE1-4E7D-8B13-0260A2E8A134}" srcOrd="6" destOrd="0" presId="urn:microsoft.com/office/officeart/2005/8/layout/chevron1"/>
    <dgm:cxn modelId="{AEA5AB13-89EF-436C-9FEB-EC83A081BA37}" type="presParOf" srcId="{2F6DA111-9DB1-4BEB-BB0C-4FFC4E2622EF}" destId="{FBD2010C-7B72-4C67-9EAA-37BC238553B3}" srcOrd="7" destOrd="0" presId="urn:microsoft.com/office/officeart/2005/8/layout/chevron1"/>
    <dgm:cxn modelId="{4E47F5B7-F6B9-4F8F-BA1A-3754EE9F01EA}" type="presParOf" srcId="{2F6DA111-9DB1-4BEB-BB0C-4FFC4E2622EF}" destId="{AC7F16C5-C77E-445F-8DE5-D551DF4D3839}" srcOrd="8" destOrd="0" presId="urn:microsoft.com/office/officeart/2005/8/layout/chevron1"/>
    <dgm:cxn modelId="{D66E1B59-471B-42F7-8622-FDF29C86F7C7}" type="presParOf" srcId="{2F6DA111-9DB1-4BEB-BB0C-4FFC4E2622EF}" destId="{4401936A-36CC-403E-A91D-0C30F9CC7B01}" srcOrd="9" destOrd="0" presId="urn:microsoft.com/office/officeart/2005/8/layout/chevron1"/>
    <dgm:cxn modelId="{1DD36BD5-107E-41DF-A961-98914B8D36A4}" type="presParOf" srcId="{2F6DA111-9DB1-4BEB-BB0C-4FFC4E2622EF}" destId="{B022DA8F-A606-47C8-9847-E84469FCEEF0}" srcOrd="10"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21A22895-7684-49AA-A8AD-F22BC11A7E94}">
      <dgm:prSet phldrT="[Text]" custT="1"/>
      <dgm:spPr>
        <a:solidFill>
          <a:schemeClr val="bg2">
            <a:lumMod val="85000"/>
            <a:alpha val="70000"/>
          </a:schemeClr>
        </a:solidFill>
        <a:ln>
          <a:solidFill>
            <a:srgbClr val="6EBE4A"/>
          </a:solidFill>
        </a:ln>
      </dgm:spPr>
      <dgm:t>
        <a:bodyPr/>
        <a:lstStyle/>
        <a:p>
          <a:r>
            <a:rPr lang="en-US" sz="1200" dirty="0"/>
            <a:t>Click </a:t>
          </a:r>
          <a:r>
            <a:rPr lang="en-US" sz="1200" b="1" dirty="0"/>
            <a:t>Proctored Exams</a:t>
          </a:r>
          <a:endParaRPr lang="en-US" sz="1200" dirty="0"/>
        </a:p>
      </dgm:t>
    </dgm:pt>
    <dgm:pt modelId="{572E09B3-7DBD-418E-8F47-93F1AD7484F1}" type="parTrans" cxnId="{FF3D0091-6B1B-4C2A-BC60-98CB56E5A4AD}">
      <dgm:prSet/>
      <dgm:spPr/>
      <dgm:t>
        <a:bodyPr/>
        <a:lstStyle/>
        <a:p>
          <a:endParaRPr lang="en-US"/>
        </a:p>
      </dgm:t>
    </dgm:pt>
    <dgm:pt modelId="{93E62E83-D9B1-4FB9-85B6-1FA644473D44}" type="sibTrans" cxnId="{FF3D0091-6B1B-4C2A-BC60-98CB56E5A4AD}">
      <dgm:prSet/>
      <dgm:spPr/>
      <dgm:t>
        <a:bodyPr/>
        <a:lstStyle/>
        <a:p>
          <a:endParaRPr lang="en-US"/>
        </a:p>
      </dgm:t>
    </dgm:pt>
    <dgm:pt modelId="{80B0AB98-35E6-4785-A62F-62E2CE879E42}">
      <dgm:prSet phldrT="[Text]" custT="1"/>
      <dgm:spPr>
        <a:solidFill>
          <a:schemeClr val="bg2">
            <a:lumMod val="85000"/>
            <a:alpha val="70000"/>
          </a:schemeClr>
        </a:solidFill>
        <a:ln>
          <a:solidFill>
            <a:srgbClr val="6EBE4A"/>
          </a:solidFill>
        </a:ln>
      </dgm:spPr>
      <dgm:t>
        <a:bodyPr/>
        <a:lstStyle/>
        <a:p>
          <a:r>
            <a:rPr lang="en-US" sz="1200" dirty="0"/>
            <a:t>Search by exam code or name</a:t>
          </a:r>
        </a:p>
      </dgm:t>
    </dgm:pt>
    <dgm:pt modelId="{7EA18E95-663D-42C6-B90D-E1C3E6CE150C}" type="parTrans" cxnId="{EA7AEBB0-6B4C-4A07-9488-38581EE9F2A3}">
      <dgm:prSet/>
      <dgm:spPr/>
      <dgm:t>
        <a:bodyPr/>
        <a:lstStyle/>
        <a:p>
          <a:endParaRPr lang="en-US"/>
        </a:p>
      </dgm:t>
    </dgm:pt>
    <dgm:pt modelId="{93661E01-210D-4A3A-BEE3-3F781CB0E8D5}" type="sibTrans" cxnId="{EA7AEBB0-6B4C-4A07-9488-38581EE9F2A3}">
      <dgm:prSet/>
      <dgm:spPr/>
      <dgm:t>
        <a:bodyPr/>
        <a:lstStyle/>
        <a:p>
          <a:endParaRPr lang="en-US"/>
        </a:p>
      </dgm:t>
    </dgm:pt>
    <dgm:pt modelId="{75C1A61D-5981-4779-8B56-2947A19AB718}">
      <dgm:prSet phldrT="[Text]" custT="1"/>
      <dgm:spPr>
        <a:solidFill>
          <a:schemeClr val="bg2">
            <a:lumMod val="85000"/>
            <a:alpha val="70000"/>
          </a:schemeClr>
        </a:solidFill>
        <a:ln>
          <a:solidFill>
            <a:srgbClr val="6EBE4A"/>
          </a:solidFill>
        </a:ln>
      </dgm:spPr>
      <dgm:t>
        <a:bodyPr/>
        <a:lstStyle/>
        <a:p>
          <a:r>
            <a:rPr lang="en-US" sz="1200" dirty="0"/>
            <a:t>Follow online instructions</a:t>
          </a:r>
        </a:p>
      </dgm:t>
    </dgm:pt>
    <dgm:pt modelId="{0B8FF922-75A1-4949-B0F4-93878971EAFA}" type="parTrans" cxnId="{5CFF82E8-BB93-4969-85B7-2DFEE8C180DC}">
      <dgm:prSet/>
      <dgm:spPr/>
      <dgm:t>
        <a:bodyPr/>
        <a:lstStyle/>
        <a:p>
          <a:endParaRPr lang="en-US"/>
        </a:p>
      </dgm:t>
    </dgm:pt>
    <dgm:pt modelId="{0F1A6AE2-55AD-4C00-9016-29A751F460F1}" type="sibTrans" cxnId="{5CFF82E8-BB93-4969-85B7-2DFEE8C180DC}">
      <dgm:prSet/>
      <dgm:spPr/>
      <dgm:t>
        <a:bodyPr/>
        <a:lstStyle/>
        <a:p>
          <a:endParaRPr lang="en-US"/>
        </a:p>
      </dgm:t>
    </dgm:pt>
    <dgm:pt modelId="{7BC20676-F9FA-45AA-9095-303E905D76CF}">
      <dgm:prSet phldrT="[Text]" custT="1"/>
      <dgm:spPr>
        <a:solidFill>
          <a:schemeClr val="bg2">
            <a:lumMod val="85000"/>
            <a:alpha val="70000"/>
          </a:schemeClr>
        </a:solidFill>
        <a:ln>
          <a:solidFill>
            <a:srgbClr val="6EBE4A"/>
          </a:solidFill>
        </a:ln>
      </dgm:spPr>
      <dgm:t>
        <a:bodyPr/>
        <a:lstStyle/>
        <a:p>
          <a:r>
            <a:rPr lang="en-US" sz="1200" dirty="0"/>
            <a:t>Select Test Center</a:t>
          </a:r>
        </a:p>
      </dgm:t>
    </dgm:pt>
    <dgm:pt modelId="{D2009F01-B25F-4C6B-89DF-A49A74C953C6}" type="parTrans" cxnId="{809141FA-D0FB-4363-B523-6FCC23580208}">
      <dgm:prSet/>
      <dgm:spPr/>
      <dgm:t>
        <a:bodyPr/>
        <a:lstStyle/>
        <a:p>
          <a:endParaRPr lang="en-US"/>
        </a:p>
      </dgm:t>
    </dgm:pt>
    <dgm:pt modelId="{62C4F06B-3E38-4F1A-A088-A8CA03D0359F}" type="sibTrans" cxnId="{809141FA-D0FB-4363-B523-6FCC23580208}">
      <dgm:prSet/>
      <dgm:spPr/>
      <dgm:t>
        <a:bodyPr/>
        <a:lstStyle/>
        <a:p>
          <a:endParaRPr lang="en-US"/>
        </a:p>
      </dgm:t>
    </dgm:pt>
    <dgm:pt modelId="{03F293E4-423D-49A7-B9EE-5709F11B891B}">
      <dgm:prSet phldrT="[Text]" custT="1"/>
      <dgm:spPr>
        <a:solidFill>
          <a:schemeClr val="bg2">
            <a:lumMod val="85000"/>
            <a:alpha val="70000"/>
          </a:schemeClr>
        </a:solidFill>
        <a:ln>
          <a:solidFill>
            <a:srgbClr val="6EBE4A"/>
          </a:solidFill>
        </a:ln>
      </dgm:spPr>
      <dgm:t>
        <a:bodyPr/>
        <a:lstStyle/>
        <a:p>
          <a:r>
            <a:rPr lang="en-US" sz="1200" dirty="0"/>
            <a:t>Choose appointment date &amp; time </a:t>
          </a:r>
        </a:p>
      </dgm:t>
    </dgm:pt>
    <dgm:pt modelId="{487C2591-9690-4D4B-888A-EAC9405FD210}" type="parTrans" cxnId="{6255D983-794C-4669-A96A-CE253FCE9B50}">
      <dgm:prSet/>
      <dgm:spPr/>
      <dgm:t>
        <a:bodyPr/>
        <a:lstStyle/>
        <a:p>
          <a:endParaRPr lang="en-US"/>
        </a:p>
      </dgm:t>
    </dgm:pt>
    <dgm:pt modelId="{4D6A561E-18DD-4737-A0A0-A4AB78D7BA61}" type="sibTrans" cxnId="{6255D983-794C-4669-A96A-CE253FCE9B50}">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F19691A8-1E53-4C89-A927-05A2FA0F3D84}" type="pres">
      <dgm:prSet presAssocID="{21A22895-7684-49AA-A8AD-F22BC11A7E94}" presName="parTxOnly" presStyleLbl="node1" presStyleIdx="0" presStyleCnt="5">
        <dgm:presLayoutVars>
          <dgm:chMax val="0"/>
          <dgm:chPref val="0"/>
          <dgm:bulletEnabled val="1"/>
        </dgm:presLayoutVars>
      </dgm:prSet>
      <dgm:spPr/>
    </dgm:pt>
    <dgm:pt modelId="{8FA818BF-B3F8-4B11-B670-6298ACD9209C}" type="pres">
      <dgm:prSet presAssocID="{93E62E83-D9B1-4FB9-85B6-1FA644473D44}" presName="parTxOnlySpace" presStyleCnt="0"/>
      <dgm:spPr/>
    </dgm:pt>
    <dgm:pt modelId="{FB924B91-4DE1-4ADD-895B-F81F2FF71B92}" type="pres">
      <dgm:prSet presAssocID="{80B0AB98-35E6-4785-A62F-62E2CE879E42}" presName="parTxOnly" presStyleLbl="node1" presStyleIdx="1" presStyleCnt="5">
        <dgm:presLayoutVars>
          <dgm:chMax val="0"/>
          <dgm:chPref val="0"/>
          <dgm:bulletEnabled val="1"/>
        </dgm:presLayoutVars>
      </dgm:prSet>
      <dgm:spPr/>
    </dgm:pt>
    <dgm:pt modelId="{79482EE9-90CF-4AD0-806D-C2C633C2A124}" type="pres">
      <dgm:prSet presAssocID="{93661E01-210D-4A3A-BEE3-3F781CB0E8D5}" presName="parTxOnlySpace" presStyleCnt="0"/>
      <dgm:spPr/>
    </dgm:pt>
    <dgm:pt modelId="{25E48714-349F-4218-8B30-8C4FC49DD8F6}" type="pres">
      <dgm:prSet presAssocID="{75C1A61D-5981-4779-8B56-2947A19AB718}" presName="parTxOnly" presStyleLbl="node1" presStyleIdx="2" presStyleCnt="5">
        <dgm:presLayoutVars>
          <dgm:chMax val="0"/>
          <dgm:chPref val="0"/>
          <dgm:bulletEnabled val="1"/>
        </dgm:presLayoutVars>
      </dgm:prSet>
      <dgm:spPr/>
    </dgm:pt>
    <dgm:pt modelId="{3DC8FE1A-798A-49C3-8637-29D6394E8C4E}" type="pres">
      <dgm:prSet presAssocID="{0F1A6AE2-55AD-4C00-9016-29A751F460F1}" presName="parTxOnlySpace" presStyleCnt="0"/>
      <dgm:spPr/>
    </dgm:pt>
    <dgm:pt modelId="{92B7597A-5083-4A24-8131-5A880F75BFBB}" type="pres">
      <dgm:prSet presAssocID="{7BC20676-F9FA-45AA-9095-303E905D76CF}" presName="parTxOnly" presStyleLbl="node1" presStyleIdx="3" presStyleCnt="5">
        <dgm:presLayoutVars>
          <dgm:chMax val="0"/>
          <dgm:chPref val="0"/>
          <dgm:bulletEnabled val="1"/>
        </dgm:presLayoutVars>
      </dgm:prSet>
      <dgm:spPr/>
    </dgm:pt>
    <dgm:pt modelId="{82A39DD7-A809-46AE-B4F3-8C41B36BDAB1}" type="pres">
      <dgm:prSet presAssocID="{62C4F06B-3E38-4F1A-A088-A8CA03D0359F}" presName="parTxOnlySpace" presStyleCnt="0"/>
      <dgm:spPr/>
    </dgm:pt>
    <dgm:pt modelId="{35F3EC93-974C-45A4-B572-DFF3BA08BC9E}" type="pres">
      <dgm:prSet presAssocID="{03F293E4-423D-49A7-B9EE-5709F11B891B}" presName="parTxOnly" presStyleLbl="node1" presStyleIdx="4" presStyleCnt="5">
        <dgm:presLayoutVars>
          <dgm:chMax val="0"/>
          <dgm:chPref val="0"/>
          <dgm:bulletEnabled val="1"/>
        </dgm:presLayoutVars>
      </dgm:prSet>
      <dgm:spPr/>
    </dgm:pt>
  </dgm:ptLst>
  <dgm:cxnLst>
    <dgm:cxn modelId="{9817DB14-C14B-4259-9818-326F717347F2}" type="presOf" srcId="{21A22895-7684-49AA-A8AD-F22BC11A7E94}" destId="{F19691A8-1E53-4C89-A927-05A2FA0F3D84}" srcOrd="0" destOrd="0" presId="urn:microsoft.com/office/officeart/2005/8/layout/chevron1"/>
    <dgm:cxn modelId="{180A672D-D1E8-45A6-B282-E1CBF913EB3B}" type="presOf" srcId="{7BC20676-F9FA-45AA-9095-303E905D76CF}" destId="{92B7597A-5083-4A24-8131-5A880F75BFBB}" srcOrd="0" destOrd="0" presId="urn:microsoft.com/office/officeart/2005/8/layout/chevron1"/>
    <dgm:cxn modelId="{23F45B62-4BB2-4D72-8077-ACCF48FAED05}" type="presOf" srcId="{75C1A61D-5981-4779-8B56-2947A19AB718}" destId="{25E48714-349F-4218-8B30-8C4FC49DD8F6}" srcOrd="0" destOrd="0" presId="urn:microsoft.com/office/officeart/2005/8/layout/chevron1"/>
    <dgm:cxn modelId="{699FA244-BF51-4EB3-BE64-2ED386E42E9B}" type="presOf" srcId="{03F293E4-423D-49A7-B9EE-5709F11B891B}" destId="{35F3EC93-974C-45A4-B572-DFF3BA08BC9E}"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6255D983-794C-4669-A96A-CE253FCE9B50}" srcId="{ADE1AD95-C629-44D3-B86B-5CD0A873B0E3}" destId="{03F293E4-423D-49A7-B9EE-5709F11B891B}" srcOrd="4" destOrd="0" parTransId="{487C2591-9690-4D4B-888A-EAC9405FD210}" sibTransId="{4D6A561E-18DD-4737-A0A0-A4AB78D7BA61}"/>
    <dgm:cxn modelId="{FF3D0091-6B1B-4C2A-BC60-98CB56E5A4AD}" srcId="{ADE1AD95-C629-44D3-B86B-5CD0A873B0E3}" destId="{21A22895-7684-49AA-A8AD-F22BC11A7E94}" srcOrd="0" destOrd="0" parTransId="{572E09B3-7DBD-418E-8F47-93F1AD7484F1}" sibTransId="{93E62E83-D9B1-4FB9-85B6-1FA644473D44}"/>
    <dgm:cxn modelId="{EA7AEBB0-6B4C-4A07-9488-38581EE9F2A3}" srcId="{ADE1AD95-C629-44D3-B86B-5CD0A873B0E3}" destId="{80B0AB98-35E6-4785-A62F-62E2CE879E42}" srcOrd="1" destOrd="0" parTransId="{7EA18E95-663D-42C6-B90D-E1C3E6CE150C}" sibTransId="{93661E01-210D-4A3A-BEE3-3F781CB0E8D5}"/>
    <dgm:cxn modelId="{770C76D2-25A9-48EC-B3FE-2EB552860944}" type="presOf" srcId="{80B0AB98-35E6-4785-A62F-62E2CE879E42}" destId="{FB924B91-4DE1-4ADD-895B-F81F2FF71B92}" srcOrd="0" destOrd="0" presId="urn:microsoft.com/office/officeart/2005/8/layout/chevron1"/>
    <dgm:cxn modelId="{5CFF82E8-BB93-4969-85B7-2DFEE8C180DC}" srcId="{ADE1AD95-C629-44D3-B86B-5CD0A873B0E3}" destId="{75C1A61D-5981-4779-8B56-2947A19AB718}" srcOrd="2" destOrd="0" parTransId="{0B8FF922-75A1-4949-B0F4-93878971EAFA}" sibTransId="{0F1A6AE2-55AD-4C00-9016-29A751F460F1}"/>
    <dgm:cxn modelId="{809141FA-D0FB-4363-B523-6FCC23580208}" srcId="{ADE1AD95-C629-44D3-B86B-5CD0A873B0E3}" destId="{7BC20676-F9FA-45AA-9095-303E905D76CF}" srcOrd="3" destOrd="0" parTransId="{D2009F01-B25F-4C6B-89DF-A49A74C953C6}" sibTransId="{62C4F06B-3E38-4F1A-A088-A8CA03D0359F}"/>
    <dgm:cxn modelId="{3E4D5BBC-C759-4495-AADE-019A7F1A5FE8}" type="presParOf" srcId="{2F6DA111-9DB1-4BEB-BB0C-4FFC4E2622EF}" destId="{F19691A8-1E53-4C89-A927-05A2FA0F3D84}" srcOrd="0" destOrd="0" presId="urn:microsoft.com/office/officeart/2005/8/layout/chevron1"/>
    <dgm:cxn modelId="{33745C74-7095-46A2-994F-1FD9681BC572}" type="presParOf" srcId="{2F6DA111-9DB1-4BEB-BB0C-4FFC4E2622EF}" destId="{8FA818BF-B3F8-4B11-B670-6298ACD9209C}" srcOrd="1" destOrd="0" presId="urn:microsoft.com/office/officeart/2005/8/layout/chevron1"/>
    <dgm:cxn modelId="{1F7418EB-2108-4ECD-B86B-8E73151256EB}" type="presParOf" srcId="{2F6DA111-9DB1-4BEB-BB0C-4FFC4E2622EF}" destId="{FB924B91-4DE1-4ADD-895B-F81F2FF71B92}" srcOrd="2" destOrd="0" presId="urn:microsoft.com/office/officeart/2005/8/layout/chevron1"/>
    <dgm:cxn modelId="{11757980-F922-44F7-9581-0651891B3CC6}" type="presParOf" srcId="{2F6DA111-9DB1-4BEB-BB0C-4FFC4E2622EF}" destId="{79482EE9-90CF-4AD0-806D-C2C633C2A124}" srcOrd="3" destOrd="0" presId="urn:microsoft.com/office/officeart/2005/8/layout/chevron1"/>
    <dgm:cxn modelId="{BE1F69FE-7175-4B6F-81B5-32384F477D98}" type="presParOf" srcId="{2F6DA111-9DB1-4BEB-BB0C-4FFC4E2622EF}" destId="{25E48714-349F-4218-8B30-8C4FC49DD8F6}" srcOrd="4" destOrd="0" presId="urn:microsoft.com/office/officeart/2005/8/layout/chevron1"/>
    <dgm:cxn modelId="{35144541-8C6C-4973-86EB-B9CF7D9545D9}" type="presParOf" srcId="{2F6DA111-9DB1-4BEB-BB0C-4FFC4E2622EF}" destId="{3DC8FE1A-798A-49C3-8637-29D6394E8C4E}" srcOrd="5" destOrd="0" presId="urn:microsoft.com/office/officeart/2005/8/layout/chevron1"/>
    <dgm:cxn modelId="{45F4FFD1-E9C0-4508-8B3C-6D3C30228D7A}" type="presParOf" srcId="{2F6DA111-9DB1-4BEB-BB0C-4FFC4E2622EF}" destId="{92B7597A-5083-4A24-8131-5A880F75BFBB}" srcOrd="6" destOrd="0" presId="urn:microsoft.com/office/officeart/2005/8/layout/chevron1"/>
    <dgm:cxn modelId="{6C66BE7E-6905-47B7-992B-8CE2231C0692}" type="presParOf" srcId="{2F6DA111-9DB1-4BEB-BB0C-4FFC4E2622EF}" destId="{82A39DD7-A809-46AE-B4F3-8C41B36BDAB1}" srcOrd="7" destOrd="0" presId="urn:microsoft.com/office/officeart/2005/8/layout/chevron1"/>
    <dgm:cxn modelId="{F2981F2E-5A75-45FA-862D-6E7DAD87AD31}" type="presParOf" srcId="{2F6DA111-9DB1-4BEB-BB0C-4FFC4E2622EF}" destId="{35F3EC93-974C-45A4-B572-DFF3BA08BC9E}" srcOrd="8"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21A22895-7684-49AA-A8AD-F22BC11A7E94}">
      <dgm:prSet phldrT="[Text]" custT="1"/>
      <dgm:spPr>
        <a:solidFill>
          <a:schemeClr val="bg2">
            <a:lumMod val="85000"/>
            <a:alpha val="70000"/>
          </a:schemeClr>
        </a:solidFill>
        <a:ln>
          <a:solidFill>
            <a:srgbClr val="6EBE4A"/>
          </a:solidFill>
        </a:ln>
      </dgm:spPr>
      <dgm:t>
        <a:bodyPr/>
        <a:lstStyle/>
        <a:p>
          <a:r>
            <a:rPr lang="en-US" sz="1200" dirty="0"/>
            <a:t>Review Exam &amp; Appointment Details</a:t>
          </a:r>
        </a:p>
      </dgm:t>
    </dgm:pt>
    <dgm:pt modelId="{572E09B3-7DBD-418E-8F47-93F1AD7484F1}" type="parTrans" cxnId="{FF3D0091-6B1B-4C2A-BC60-98CB56E5A4AD}">
      <dgm:prSet/>
      <dgm:spPr/>
      <dgm:t>
        <a:bodyPr/>
        <a:lstStyle/>
        <a:p>
          <a:endParaRPr lang="en-US"/>
        </a:p>
      </dgm:t>
    </dgm:pt>
    <dgm:pt modelId="{93E62E83-D9B1-4FB9-85B6-1FA644473D44}" type="sibTrans" cxnId="{FF3D0091-6B1B-4C2A-BC60-98CB56E5A4AD}">
      <dgm:prSet/>
      <dgm:spPr/>
      <dgm:t>
        <a:bodyPr/>
        <a:lstStyle/>
        <a:p>
          <a:endParaRPr lang="en-US"/>
        </a:p>
      </dgm:t>
    </dgm:pt>
    <dgm:pt modelId="{80B0AB98-35E6-4785-A62F-62E2CE879E42}">
      <dgm:prSet phldrT="[Text]" custT="1"/>
      <dgm:spPr>
        <a:solidFill>
          <a:schemeClr val="bg2">
            <a:lumMod val="85000"/>
            <a:alpha val="70000"/>
          </a:schemeClr>
        </a:solidFill>
        <a:ln>
          <a:solidFill>
            <a:srgbClr val="6EBE4A"/>
          </a:solidFill>
        </a:ln>
      </dgm:spPr>
      <dgm:t>
        <a:bodyPr/>
        <a:lstStyle/>
        <a:p>
          <a:r>
            <a:rPr lang="en-US" sz="1200" dirty="0"/>
            <a:t>Confirm name matches ID</a:t>
          </a:r>
        </a:p>
      </dgm:t>
    </dgm:pt>
    <dgm:pt modelId="{7EA18E95-663D-42C6-B90D-E1C3E6CE150C}" type="parTrans" cxnId="{EA7AEBB0-6B4C-4A07-9488-38581EE9F2A3}">
      <dgm:prSet/>
      <dgm:spPr/>
      <dgm:t>
        <a:bodyPr/>
        <a:lstStyle/>
        <a:p>
          <a:endParaRPr lang="en-US"/>
        </a:p>
      </dgm:t>
    </dgm:pt>
    <dgm:pt modelId="{93661E01-210D-4A3A-BEE3-3F781CB0E8D5}" type="sibTrans" cxnId="{EA7AEBB0-6B4C-4A07-9488-38581EE9F2A3}">
      <dgm:prSet/>
      <dgm:spPr/>
      <dgm:t>
        <a:bodyPr/>
        <a:lstStyle/>
        <a:p>
          <a:endParaRPr lang="en-US"/>
        </a:p>
      </dgm:t>
    </dgm:pt>
    <dgm:pt modelId="{75C1A61D-5981-4779-8B56-2947A19AB718}">
      <dgm:prSet phldrT="[Text]" custT="1"/>
      <dgm:spPr>
        <a:solidFill>
          <a:schemeClr val="bg2">
            <a:lumMod val="85000"/>
            <a:alpha val="70000"/>
          </a:schemeClr>
        </a:solidFill>
        <a:ln>
          <a:solidFill>
            <a:srgbClr val="6EBE4A"/>
          </a:solidFill>
        </a:ln>
      </dgm:spPr>
      <dgm:t>
        <a:bodyPr/>
        <a:lstStyle/>
        <a:p>
          <a:r>
            <a:rPr lang="en-US" sz="1200" dirty="0"/>
            <a:t>Review &amp; Agree to policies</a:t>
          </a:r>
        </a:p>
      </dgm:t>
    </dgm:pt>
    <dgm:pt modelId="{0B8FF922-75A1-4949-B0F4-93878971EAFA}" type="parTrans" cxnId="{5CFF82E8-BB93-4969-85B7-2DFEE8C180DC}">
      <dgm:prSet/>
      <dgm:spPr/>
      <dgm:t>
        <a:bodyPr/>
        <a:lstStyle/>
        <a:p>
          <a:endParaRPr lang="en-US"/>
        </a:p>
      </dgm:t>
    </dgm:pt>
    <dgm:pt modelId="{0F1A6AE2-55AD-4C00-9016-29A751F460F1}" type="sibTrans" cxnId="{5CFF82E8-BB93-4969-85B7-2DFEE8C180DC}">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F19691A8-1E53-4C89-A927-05A2FA0F3D84}" type="pres">
      <dgm:prSet presAssocID="{21A22895-7684-49AA-A8AD-F22BC11A7E94}" presName="parTxOnly" presStyleLbl="node1" presStyleIdx="0" presStyleCnt="3">
        <dgm:presLayoutVars>
          <dgm:chMax val="0"/>
          <dgm:chPref val="0"/>
          <dgm:bulletEnabled val="1"/>
        </dgm:presLayoutVars>
      </dgm:prSet>
      <dgm:spPr/>
    </dgm:pt>
    <dgm:pt modelId="{8FA818BF-B3F8-4B11-B670-6298ACD9209C}" type="pres">
      <dgm:prSet presAssocID="{93E62E83-D9B1-4FB9-85B6-1FA644473D44}" presName="parTxOnlySpace" presStyleCnt="0"/>
      <dgm:spPr/>
    </dgm:pt>
    <dgm:pt modelId="{FB924B91-4DE1-4ADD-895B-F81F2FF71B92}" type="pres">
      <dgm:prSet presAssocID="{80B0AB98-35E6-4785-A62F-62E2CE879E42}" presName="parTxOnly" presStyleLbl="node1" presStyleIdx="1" presStyleCnt="3">
        <dgm:presLayoutVars>
          <dgm:chMax val="0"/>
          <dgm:chPref val="0"/>
          <dgm:bulletEnabled val="1"/>
        </dgm:presLayoutVars>
      </dgm:prSet>
      <dgm:spPr/>
    </dgm:pt>
    <dgm:pt modelId="{79482EE9-90CF-4AD0-806D-C2C633C2A124}" type="pres">
      <dgm:prSet presAssocID="{93661E01-210D-4A3A-BEE3-3F781CB0E8D5}" presName="parTxOnlySpace" presStyleCnt="0"/>
      <dgm:spPr/>
    </dgm:pt>
    <dgm:pt modelId="{25E48714-349F-4218-8B30-8C4FC49DD8F6}" type="pres">
      <dgm:prSet presAssocID="{75C1A61D-5981-4779-8B56-2947A19AB718}" presName="parTxOnly" presStyleLbl="node1" presStyleIdx="2" presStyleCnt="3">
        <dgm:presLayoutVars>
          <dgm:chMax val="0"/>
          <dgm:chPref val="0"/>
          <dgm:bulletEnabled val="1"/>
        </dgm:presLayoutVars>
      </dgm:prSet>
      <dgm:spPr/>
    </dgm:pt>
  </dgm:ptLst>
  <dgm:cxnLst>
    <dgm:cxn modelId="{9817DB14-C14B-4259-9818-326F717347F2}" type="presOf" srcId="{21A22895-7684-49AA-A8AD-F22BC11A7E94}" destId="{F19691A8-1E53-4C89-A927-05A2FA0F3D84}" srcOrd="0" destOrd="0" presId="urn:microsoft.com/office/officeart/2005/8/layout/chevron1"/>
    <dgm:cxn modelId="{23F45B62-4BB2-4D72-8077-ACCF48FAED05}" type="presOf" srcId="{75C1A61D-5981-4779-8B56-2947A19AB718}" destId="{25E48714-349F-4218-8B30-8C4FC49DD8F6}"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FF3D0091-6B1B-4C2A-BC60-98CB56E5A4AD}" srcId="{ADE1AD95-C629-44D3-B86B-5CD0A873B0E3}" destId="{21A22895-7684-49AA-A8AD-F22BC11A7E94}" srcOrd="0" destOrd="0" parTransId="{572E09B3-7DBD-418E-8F47-93F1AD7484F1}" sibTransId="{93E62E83-D9B1-4FB9-85B6-1FA644473D44}"/>
    <dgm:cxn modelId="{EA7AEBB0-6B4C-4A07-9488-38581EE9F2A3}" srcId="{ADE1AD95-C629-44D3-B86B-5CD0A873B0E3}" destId="{80B0AB98-35E6-4785-A62F-62E2CE879E42}" srcOrd="1" destOrd="0" parTransId="{7EA18E95-663D-42C6-B90D-E1C3E6CE150C}" sibTransId="{93661E01-210D-4A3A-BEE3-3F781CB0E8D5}"/>
    <dgm:cxn modelId="{770C76D2-25A9-48EC-B3FE-2EB552860944}" type="presOf" srcId="{80B0AB98-35E6-4785-A62F-62E2CE879E42}" destId="{FB924B91-4DE1-4ADD-895B-F81F2FF71B92}" srcOrd="0" destOrd="0" presId="urn:microsoft.com/office/officeart/2005/8/layout/chevron1"/>
    <dgm:cxn modelId="{5CFF82E8-BB93-4969-85B7-2DFEE8C180DC}" srcId="{ADE1AD95-C629-44D3-B86B-5CD0A873B0E3}" destId="{75C1A61D-5981-4779-8B56-2947A19AB718}" srcOrd="2" destOrd="0" parTransId="{0B8FF922-75A1-4949-B0F4-93878971EAFA}" sibTransId="{0F1A6AE2-55AD-4C00-9016-29A751F460F1}"/>
    <dgm:cxn modelId="{3E4D5BBC-C759-4495-AADE-019A7F1A5FE8}" type="presParOf" srcId="{2F6DA111-9DB1-4BEB-BB0C-4FFC4E2622EF}" destId="{F19691A8-1E53-4C89-A927-05A2FA0F3D84}" srcOrd="0" destOrd="0" presId="urn:microsoft.com/office/officeart/2005/8/layout/chevron1"/>
    <dgm:cxn modelId="{33745C74-7095-46A2-994F-1FD9681BC572}" type="presParOf" srcId="{2F6DA111-9DB1-4BEB-BB0C-4FFC4E2622EF}" destId="{8FA818BF-B3F8-4B11-B670-6298ACD9209C}" srcOrd="1" destOrd="0" presId="urn:microsoft.com/office/officeart/2005/8/layout/chevron1"/>
    <dgm:cxn modelId="{1F7418EB-2108-4ECD-B86B-8E73151256EB}" type="presParOf" srcId="{2F6DA111-9DB1-4BEB-BB0C-4FFC4E2622EF}" destId="{FB924B91-4DE1-4ADD-895B-F81F2FF71B92}" srcOrd="2" destOrd="0" presId="urn:microsoft.com/office/officeart/2005/8/layout/chevron1"/>
    <dgm:cxn modelId="{11757980-F922-44F7-9581-0651891B3CC6}" type="presParOf" srcId="{2F6DA111-9DB1-4BEB-BB0C-4FFC4E2622EF}" destId="{79482EE9-90CF-4AD0-806D-C2C633C2A124}" srcOrd="3" destOrd="0" presId="urn:microsoft.com/office/officeart/2005/8/layout/chevron1"/>
    <dgm:cxn modelId="{BE1F69FE-7175-4B6F-81B5-32384F477D98}" type="presParOf" srcId="{2F6DA111-9DB1-4BEB-BB0C-4FFC4E2622EF}" destId="{25E48714-349F-4218-8B30-8C4FC49DD8F6}" srcOrd="4"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7BC20676-F9FA-45AA-9095-303E905D76CF}">
      <dgm:prSet phldrT="[Text]" custT="1"/>
      <dgm:spPr>
        <a:solidFill>
          <a:schemeClr val="bg2">
            <a:lumMod val="85000"/>
            <a:alpha val="70000"/>
          </a:schemeClr>
        </a:solidFill>
        <a:ln>
          <a:solidFill>
            <a:srgbClr val="6EBE4A"/>
          </a:solidFill>
        </a:ln>
      </dgm:spPr>
      <dgm:t>
        <a:bodyPr/>
        <a:lstStyle/>
        <a:p>
          <a:r>
            <a:rPr lang="en-US" sz="1200" dirty="0"/>
            <a:t>Click the add Voucher or Promo Code link</a:t>
          </a:r>
        </a:p>
      </dgm:t>
    </dgm:pt>
    <dgm:pt modelId="{D2009F01-B25F-4C6B-89DF-A49A74C953C6}" type="parTrans" cxnId="{809141FA-D0FB-4363-B523-6FCC23580208}">
      <dgm:prSet/>
      <dgm:spPr/>
      <dgm:t>
        <a:bodyPr/>
        <a:lstStyle/>
        <a:p>
          <a:endParaRPr lang="en-US"/>
        </a:p>
      </dgm:t>
    </dgm:pt>
    <dgm:pt modelId="{62C4F06B-3E38-4F1A-A088-A8CA03D0359F}" type="sibTrans" cxnId="{809141FA-D0FB-4363-B523-6FCC23580208}">
      <dgm:prSet/>
      <dgm:spPr/>
      <dgm:t>
        <a:bodyPr/>
        <a:lstStyle/>
        <a:p>
          <a:endParaRPr lang="en-US"/>
        </a:p>
      </dgm:t>
    </dgm:pt>
    <dgm:pt modelId="{BFA78359-71C3-4D8A-9B32-31DCF12E3D5A}">
      <dgm:prSet phldrT="[Text]" custT="1"/>
      <dgm:spPr>
        <a:solidFill>
          <a:schemeClr val="bg2">
            <a:lumMod val="85000"/>
            <a:alpha val="70000"/>
          </a:schemeClr>
        </a:solidFill>
        <a:ln>
          <a:solidFill>
            <a:srgbClr val="6EBE4A"/>
          </a:solidFill>
        </a:ln>
      </dgm:spPr>
      <dgm:t>
        <a:bodyPr/>
        <a:lstStyle/>
        <a:p>
          <a:r>
            <a:rPr lang="en-US" sz="1200" dirty="0"/>
            <a:t>Enter the Promo code and click apply</a:t>
          </a:r>
        </a:p>
      </dgm:t>
    </dgm:pt>
    <dgm:pt modelId="{4D256970-66E6-440B-9AC9-CF2B3BA347F0}" type="parTrans" cxnId="{00CC9FE2-E5C2-41E3-8C94-4A1E6C15AF5B}">
      <dgm:prSet/>
      <dgm:spPr/>
      <dgm:t>
        <a:bodyPr/>
        <a:lstStyle/>
        <a:p>
          <a:endParaRPr lang="en-US"/>
        </a:p>
      </dgm:t>
    </dgm:pt>
    <dgm:pt modelId="{FAAB8D9F-F1D3-4568-840C-9D69CCB30DBA}" type="sibTrans" cxnId="{00CC9FE2-E5C2-41E3-8C94-4A1E6C15AF5B}">
      <dgm:prSet/>
      <dgm:spPr/>
      <dgm:t>
        <a:bodyPr/>
        <a:lstStyle/>
        <a:p>
          <a:endParaRPr lang="en-US"/>
        </a:p>
      </dgm:t>
    </dgm:pt>
    <dgm:pt modelId="{653133C6-2E27-441C-808F-F523B8632515}">
      <dgm:prSet phldrT="[Text]" custT="1"/>
      <dgm:spPr>
        <a:solidFill>
          <a:schemeClr val="bg2">
            <a:lumMod val="85000"/>
            <a:alpha val="70000"/>
          </a:schemeClr>
        </a:solidFill>
        <a:ln>
          <a:solidFill>
            <a:srgbClr val="6EBE4A"/>
          </a:solidFill>
        </a:ln>
      </dgm:spPr>
      <dgm:t>
        <a:bodyPr/>
        <a:lstStyle/>
        <a:p>
          <a:r>
            <a:rPr lang="en-US" sz="1200" dirty="0"/>
            <a:t>Review all information</a:t>
          </a:r>
        </a:p>
      </dgm:t>
    </dgm:pt>
    <dgm:pt modelId="{DA8310D7-59C5-42D1-92A4-F81212F2C9C0}" type="parTrans" cxnId="{E0B32E49-B190-4836-9C29-9868166E0278}">
      <dgm:prSet/>
      <dgm:spPr/>
      <dgm:t>
        <a:bodyPr/>
        <a:lstStyle/>
        <a:p>
          <a:endParaRPr lang="en-US"/>
        </a:p>
      </dgm:t>
    </dgm:pt>
    <dgm:pt modelId="{E2E38D04-2291-418E-9B8E-534DBA63F94B}" type="sibTrans" cxnId="{E0B32E49-B190-4836-9C29-9868166E0278}">
      <dgm:prSet/>
      <dgm:spPr/>
      <dgm:t>
        <a:bodyPr/>
        <a:lstStyle/>
        <a:p>
          <a:endParaRPr lang="en-US"/>
        </a:p>
      </dgm:t>
    </dgm:pt>
    <dgm:pt modelId="{9E426EE1-75AB-4CD6-99B5-7BD5B10B1691}">
      <dgm:prSet phldrT="[Text]" custT="1"/>
      <dgm:spPr>
        <a:solidFill>
          <a:schemeClr val="bg2">
            <a:lumMod val="85000"/>
            <a:alpha val="70000"/>
          </a:schemeClr>
        </a:solidFill>
        <a:ln>
          <a:solidFill>
            <a:srgbClr val="6EBE4A"/>
          </a:solidFill>
        </a:ln>
      </dgm:spPr>
      <dgm:t>
        <a:bodyPr/>
        <a:lstStyle/>
        <a:p>
          <a:r>
            <a:rPr lang="en-US" sz="1200" dirty="0"/>
            <a:t>Click Submit Order</a:t>
          </a:r>
        </a:p>
      </dgm:t>
    </dgm:pt>
    <dgm:pt modelId="{46B75FAD-4C8B-4B64-AA31-CA68C693E37E}" type="parTrans" cxnId="{7D75839D-3858-44A5-A091-F42E6DF64153}">
      <dgm:prSet/>
      <dgm:spPr/>
      <dgm:t>
        <a:bodyPr/>
        <a:lstStyle/>
        <a:p>
          <a:endParaRPr lang="en-US"/>
        </a:p>
      </dgm:t>
    </dgm:pt>
    <dgm:pt modelId="{7DF1794B-2691-4CDF-897B-C68309F703CB}" type="sibTrans" cxnId="{7D75839D-3858-44A5-A091-F42E6DF64153}">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92B7597A-5083-4A24-8131-5A880F75BFBB}" type="pres">
      <dgm:prSet presAssocID="{7BC20676-F9FA-45AA-9095-303E905D76CF}" presName="parTxOnly" presStyleLbl="node1" presStyleIdx="0" presStyleCnt="4">
        <dgm:presLayoutVars>
          <dgm:chMax val="0"/>
          <dgm:chPref val="0"/>
          <dgm:bulletEnabled val="1"/>
        </dgm:presLayoutVars>
      </dgm:prSet>
      <dgm:spPr/>
    </dgm:pt>
    <dgm:pt modelId="{2EC1A74D-69A7-44E0-802F-9D9E321832E2}" type="pres">
      <dgm:prSet presAssocID="{62C4F06B-3E38-4F1A-A088-A8CA03D0359F}" presName="parTxOnlySpace" presStyleCnt="0"/>
      <dgm:spPr/>
    </dgm:pt>
    <dgm:pt modelId="{1580277A-B266-42F6-866D-7A83BB89341C}" type="pres">
      <dgm:prSet presAssocID="{BFA78359-71C3-4D8A-9B32-31DCF12E3D5A}" presName="parTxOnly" presStyleLbl="node1" presStyleIdx="1" presStyleCnt="4">
        <dgm:presLayoutVars>
          <dgm:chMax val="0"/>
          <dgm:chPref val="0"/>
          <dgm:bulletEnabled val="1"/>
        </dgm:presLayoutVars>
      </dgm:prSet>
      <dgm:spPr/>
    </dgm:pt>
    <dgm:pt modelId="{BB204B55-1B92-4368-87D7-0BDEBAD35765}" type="pres">
      <dgm:prSet presAssocID="{FAAB8D9F-F1D3-4568-840C-9D69CCB30DBA}" presName="parTxOnlySpace" presStyleCnt="0"/>
      <dgm:spPr/>
    </dgm:pt>
    <dgm:pt modelId="{B14701AF-900B-4A9F-8CF0-DE5584B360C6}" type="pres">
      <dgm:prSet presAssocID="{653133C6-2E27-441C-808F-F523B8632515}" presName="parTxOnly" presStyleLbl="node1" presStyleIdx="2" presStyleCnt="4">
        <dgm:presLayoutVars>
          <dgm:chMax val="0"/>
          <dgm:chPref val="0"/>
          <dgm:bulletEnabled val="1"/>
        </dgm:presLayoutVars>
      </dgm:prSet>
      <dgm:spPr/>
    </dgm:pt>
    <dgm:pt modelId="{E030EAA8-A7E1-4888-A1AF-697C16911046}" type="pres">
      <dgm:prSet presAssocID="{E2E38D04-2291-418E-9B8E-534DBA63F94B}" presName="parTxOnlySpace" presStyleCnt="0"/>
      <dgm:spPr/>
    </dgm:pt>
    <dgm:pt modelId="{8372C028-16FA-44F0-ACE7-F29E3C6274A6}" type="pres">
      <dgm:prSet presAssocID="{9E426EE1-75AB-4CD6-99B5-7BD5B10B1691}" presName="parTxOnly" presStyleLbl="node1" presStyleIdx="3" presStyleCnt="4">
        <dgm:presLayoutVars>
          <dgm:chMax val="0"/>
          <dgm:chPref val="0"/>
          <dgm:bulletEnabled val="1"/>
        </dgm:presLayoutVars>
      </dgm:prSet>
      <dgm:spPr/>
    </dgm:pt>
  </dgm:ptLst>
  <dgm:cxnLst>
    <dgm:cxn modelId="{180A672D-D1E8-45A6-B282-E1CBF913EB3B}" type="presOf" srcId="{7BC20676-F9FA-45AA-9095-303E905D76CF}" destId="{92B7597A-5083-4A24-8131-5A880F75BFBB}" srcOrd="0" destOrd="0" presId="urn:microsoft.com/office/officeart/2005/8/layout/chevron1"/>
    <dgm:cxn modelId="{20361E3A-090F-4FE6-BE8B-41D80A1A9877}" type="presOf" srcId="{BFA78359-71C3-4D8A-9B32-31DCF12E3D5A}" destId="{1580277A-B266-42F6-866D-7A83BB89341C}" srcOrd="0" destOrd="0" presId="urn:microsoft.com/office/officeart/2005/8/layout/chevron1"/>
    <dgm:cxn modelId="{E0B32E49-B190-4836-9C29-9868166E0278}" srcId="{ADE1AD95-C629-44D3-B86B-5CD0A873B0E3}" destId="{653133C6-2E27-441C-808F-F523B8632515}" srcOrd="2" destOrd="0" parTransId="{DA8310D7-59C5-42D1-92A4-F81212F2C9C0}" sibTransId="{E2E38D04-2291-418E-9B8E-534DBA63F94B}"/>
    <dgm:cxn modelId="{3BF56E4E-78B4-4873-9BDF-17E04FC82601}" type="presOf" srcId="{653133C6-2E27-441C-808F-F523B8632515}" destId="{B14701AF-900B-4A9F-8CF0-DE5584B360C6}"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68BFD186-72C5-45C1-BD87-3C6BE269B2FF}" type="presOf" srcId="{9E426EE1-75AB-4CD6-99B5-7BD5B10B1691}" destId="{8372C028-16FA-44F0-ACE7-F29E3C6274A6}" srcOrd="0" destOrd="0" presId="urn:microsoft.com/office/officeart/2005/8/layout/chevron1"/>
    <dgm:cxn modelId="{7D75839D-3858-44A5-A091-F42E6DF64153}" srcId="{ADE1AD95-C629-44D3-B86B-5CD0A873B0E3}" destId="{9E426EE1-75AB-4CD6-99B5-7BD5B10B1691}" srcOrd="3" destOrd="0" parTransId="{46B75FAD-4C8B-4B64-AA31-CA68C693E37E}" sibTransId="{7DF1794B-2691-4CDF-897B-C68309F703CB}"/>
    <dgm:cxn modelId="{00CC9FE2-E5C2-41E3-8C94-4A1E6C15AF5B}" srcId="{ADE1AD95-C629-44D3-B86B-5CD0A873B0E3}" destId="{BFA78359-71C3-4D8A-9B32-31DCF12E3D5A}" srcOrd="1" destOrd="0" parTransId="{4D256970-66E6-440B-9AC9-CF2B3BA347F0}" sibTransId="{FAAB8D9F-F1D3-4568-840C-9D69CCB30DBA}"/>
    <dgm:cxn modelId="{809141FA-D0FB-4363-B523-6FCC23580208}" srcId="{ADE1AD95-C629-44D3-B86B-5CD0A873B0E3}" destId="{7BC20676-F9FA-45AA-9095-303E905D76CF}" srcOrd="0" destOrd="0" parTransId="{D2009F01-B25F-4C6B-89DF-A49A74C953C6}" sibTransId="{62C4F06B-3E38-4F1A-A088-A8CA03D0359F}"/>
    <dgm:cxn modelId="{45F4FFD1-E9C0-4508-8B3C-6D3C30228D7A}" type="presParOf" srcId="{2F6DA111-9DB1-4BEB-BB0C-4FFC4E2622EF}" destId="{92B7597A-5083-4A24-8131-5A880F75BFBB}" srcOrd="0" destOrd="0" presId="urn:microsoft.com/office/officeart/2005/8/layout/chevron1"/>
    <dgm:cxn modelId="{0317F55A-84F8-4B3C-8F7C-4852DA6C8FDD}" type="presParOf" srcId="{2F6DA111-9DB1-4BEB-BB0C-4FFC4E2622EF}" destId="{2EC1A74D-69A7-44E0-802F-9D9E321832E2}" srcOrd="1" destOrd="0" presId="urn:microsoft.com/office/officeart/2005/8/layout/chevron1"/>
    <dgm:cxn modelId="{BBA24DDF-5D96-47E2-AEC3-C57058E3D566}" type="presParOf" srcId="{2F6DA111-9DB1-4BEB-BB0C-4FFC4E2622EF}" destId="{1580277A-B266-42F6-866D-7A83BB89341C}" srcOrd="2" destOrd="0" presId="urn:microsoft.com/office/officeart/2005/8/layout/chevron1"/>
    <dgm:cxn modelId="{548F4D3F-B7E4-4941-B636-A1B253FB87F4}" type="presParOf" srcId="{2F6DA111-9DB1-4BEB-BB0C-4FFC4E2622EF}" destId="{BB204B55-1B92-4368-87D7-0BDEBAD35765}" srcOrd="3" destOrd="0" presId="urn:microsoft.com/office/officeart/2005/8/layout/chevron1"/>
    <dgm:cxn modelId="{852C6F3A-7762-4ACF-88B3-F5352F2A8631}" type="presParOf" srcId="{2F6DA111-9DB1-4BEB-BB0C-4FFC4E2622EF}" destId="{B14701AF-900B-4A9F-8CF0-DE5584B360C6}" srcOrd="4" destOrd="0" presId="urn:microsoft.com/office/officeart/2005/8/layout/chevron1"/>
    <dgm:cxn modelId="{DDC73252-B384-42FA-A9F3-A6EF560761DB}" type="presParOf" srcId="{2F6DA111-9DB1-4BEB-BB0C-4FFC4E2622EF}" destId="{E030EAA8-A7E1-4888-A1AF-697C16911046}" srcOrd="5" destOrd="0" presId="urn:microsoft.com/office/officeart/2005/8/layout/chevron1"/>
    <dgm:cxn modelId="{EE680EB8-B40D-48E5-90BE-2AC63E2664D9}" type="presParOf" srcId="{2F6DA111-9DB1-4BEB-BB0C-4FFC4E2622EF}" destId="{8372C028-16FA-44F0-ACE7-F29E3C6274A6}"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7BC20676-F9FA-45AA-9095-303E905D76CF}">
      <dgm:prSet phldrT="[Text]" custT="1"/>
      <dgm:spPr>
        <a:solidFill>
          <a:schemeClr val="bg2">
            <a:lumMod val="85000"/>
            <a:alpha val="70000"/>
          </a:schemeClr>
        </a:solidFill>
        <a:ln>
          <a:solidFill>
            <a:srgbClr val="6EBE4A"/>
          </a:solidFill>
        </a:ln>
      </dgm:spPr>
      <dgm:t>
        <a:bodyPr/>
        <a:lstStyle/>
        <a:p>
          <a:r>
            <a:rPr lang="en-US" sz="1200" dirty="0"/>
            <a:t>Review Exam Details</a:t>
          </a:r>
        </a:p>
      </dgm:t>
    </dgm:pt>
    <dgm:pt modelId="{D2009F01-B25F-4C6B-89DF-A49A74C953C6}" type="parTrans" cxnId="{809141FA-D0FB-4363-B523-6FCC23580208}">
      <dgm:prSet/>
      <dgm:spPr/>
      <dgm:t>
        <a:bodyPr/>
        <a:lstStyle/>
        <a:p>
          <a:endParaRPr lang="en-US"/>
        </a:p>
      </dgm:t>
    </dgm:pt>
    <dgm:pt modelId="{62C4F06B-3E38-4F1A-A088-A8CA03D0359F}" type="sibTrans" cxnId="{809141FA-D0FB-4363-B523-6FCC23580208}">
      <dgm:prSet/>
      <dgm:spPr/>
      <dgm:t>
        <a:bodyPr/>
        <a:lstStyle/>
        <a:p>
          <a:endParaRPr lang="en-US"/>
        </a:p>
      </dgm:t>
    </dgm:pt>
    <dgm:pt modelId="{653133C6-2E27-441C-808F-F523B8632515}">
      <dgm:prSet phldrT="[Text]" custT="1"/>
      <dgm:spPr>
        <a:solidFill>
          <a:schemeClr val="bg2">
            <a:lumMod val="85000"/>
            <a:alpha val="70000"/>
          </a:schemeClr>
        </a:solidFill>
        <a:ln>
          <a:solidFill>
            <a:srgbClr val="6EBE4A"/>
          </a:solidFill>
        </a:ln>
      </dgm:spPr>
      <dgm:t>
        <a:bodyPr/>
        <a:lstStyle/>
        <a:p>
          <a:r>
            <a:rPr lang="en-US" sz="1200" dirty="0"/>
            <a:t>Review Admission Policy</a:t>
          </a:r>
        </a:p>
      </dgm:t>
    </dgm:pt>
    <dgm:pt modelId="{DA8310D7-59C5-42D1-92A4-F81212F2C9C0}" type="parTrans" cxnId="{E0B32E49-B190-4836-9C29-9868166E0278}">
      <dgm:prSet/>
      <dgm:spPr/>
      <dgm:t>
        <a:bodyPr/>
        <a:lstStyle/>
        <a:p>
          <a:endParaRPr lang="en-US"/>
        </a:p>
      </dgm:t>
    </dgm:pt>
    <dgm:pt modelId="{E2E38D04-2291-418E-9B8E-534DBA63F94B}" type="sibTrans" cxnId="{E0B32E49-B190-4836-9C29-9868166E0278}">
      <dgm:prSet/>
      <dgm:spPr/>
      <dgm:t>
        <a:bodyPr/>
        <a:lstStyle/>
        <a:p>
          <a:endParaRPr lang="en-US"/>
        </a:p>
      </dgm:t>
    </dgm:pt>
    <dgm:pt modelId="{9E426EE1-75AB-4CD6-99B5-7BD5B10B1691}">
      <dgm:prSet phldrT="[Text]" custT="1"/>
      <dgm:spPr>
        <a:solidFill>
          <a:schemeClr val="bg2">
            <a:lumMod val="85000"/>
            <a:alpha val="70000"/>
          </a:schemeClr>
        </a:solidFill>
        <a:ln>
          <a:solidFill>
            <a:srgbClr val="6EBE4A"/>
          </a:solidFill>
        </a:ln>
      </dgm:spPr>
      <dgm:t>
        <a:bodyPr/>
        <a:lstStyle/>
        <a:p>
          <a:r>
            <a:rPr lang="en-US" sz="1200" dirty="0"/>
            <a:t>Directions to Test Center</a:t>
          </a:r>
        </a:p>
      </dgm:t>
    </dgm:pt>
    <dgm:pt modelId="{46B75FAD-4C8B-4B64-AA31-CA68C693E37E}" type="parTrans" cxnId="{7D75839D-3858-44A5-A091-F42E6DF64153}">
      <dgm:prSet/>
      <dgm:spPr/>
      <dgm:t>
        <a:bodyPr/>
        <a:lstStyle/>
        <a:p>
          <a:endParaRPr lang="en-US"/>
        </a:p>
      </dgm:t>
    </dgm:pt>
    <dgm:pt modelId="{7DF1794B-2691-4CDF-897B-C68309F703CB}" type="sibTrans" cxnId="{7D75839D-3858-44A5-A091-F42E6DF64153}">
      <dgm:prSet/>
      <dgm:spPr/>
      <dgm:t>
        <a:bodyPr/>
        <a:lstStyle/>
        <a:p>
          <a:endParaRPr lang="en-US"/>
        </a:p>
      </dgm:t>
    </dgm:pt>
    <dgm:pt modelId="{12AAC588-DF71-4A38-B003-74B0B6A663A2}">
      <dgm:prSet phldrT="[Text]" custT="1"/>
      <dgm:spPr>
        <a:solidFill>
          <a:schemeClr val="bg2">
            <a:lumMod val="85000"/>
            <a:alpha val="70000"/>
          </a:schemeClr>
        </a:solidFill>
        <a:ln>
          <a:solidFill>
            <a:srgbClr val="6EBE4A"/>
          </a:solidFill>
        </a:ln>
      </dgm:spPr>
      <dgm:t>
        <a:bodyPr/>
        <a:lstStyle/>
        <a:p>
          <a:r>
            <a:rPr lang="en-US" sz="1200" dirty="0"/>
            <a:t>Review other information</a:t>
          </a:r>
        </a:p>
      </dgm:t>
    </dgm:pt>
    <dgm:pt modelId="{9D47AA65-7031-4B79-9259-0FD92F6DF5EA}" type="parTrans" cxnId="{0852680E-68A8-431D-B194-55827E3F9225}">
      <dgm:prSet/>
      <dgm:spPr/>
      <dgm:t>
        <a:bodyPr/>
        <a:lstStyle/>
        <a:p>
          <a:endParaRPr lang="en-US"/>
        </a:p>
      </dgm:t>
    </dgm:pt>
    <dgm:pt modelId="{61B2CA57-04D4-45D9-B147-23AA7DF8E902}" type="sibTrans" cxnId="{0852680E-68A8-431D-B194-55827E3F9225}">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92B7597A-5083-4A24-8131-5A880F75BFBB}" type="pres">
      <dgm:prSet presAssocID="{7BC20676-F9FA-45AA-9095-303E905D76CF}" presName="parTxOnly" presStyleLbl="node1" presStyleIdx="0" presStyleCnt="4">
        <dgm:presLayoutVars>
          <dgm:chMax val="0"/>
          <dgm:chPref val="0"/>
          <dgm:bulletEnabled val="1"/>
        </dgm:presLayoutVars>
      </dgm:prSet>
      <dgm:spPr/>
    </dgm:pt>
    <dgm:pt modelId="{2EC1A74D-69A7-44E0-802F-9D9E321832E2}" type="pres">
      <dgm:prSet presAssocID="{62C4F06B-3E38-4F1A-A088-A8CA03D0359F}" presName="parTxOnlySpace" presStyleCnt="0"/>
      <dgm:spPr/>
    </dgm:pt>
    <dgm:pt modelId="{B14701AF-900B-4A9F-8CF0-DE5584B360C6}" type="pres">
      <dgm:prSet presAssocID="{653133C6-2E27-441C-808F-F523B8632515}" presName="parTxOnly" presStyleLbl="node1" presStyleIdx="1" presStyleCnt="4">
        <dgm:presLayoutVars>
          <dgm:chMax val="0"/>
          <dgm:chPref val="0"/>
          <dgm:bulletEnabled val="1"/>
        </dgm:presLayoutVars>
      </dgm:prSet>
      <dgm:spPr/>
    </dgm:pt>
    <dgm:pt modelId="{E030EAA8-A7E1-4888-A1AF-697C16911046}" type="pres">
      <dgm:prSet presAssocID="{E2E38D04-2291-418E-9B8E-534DBA63F94B}" presName="parTxOnlySpace" presStyleCnt="0"/>
      <dgm:spPr/>
    </dgm:pt>
    <dgm:pt modelId="{F311A6B3-9607-4415-A0BD-10F5E8ECF667}" type="pres">
      <dgm:prSet presAssocID="{12AAC588-DF71-4A38-B003-74B0B6A663A2}" presName="parTxOnly" presStyleLbl="node1" presStyleIdx="2" presStyleCnt="4">
        <dgm:presLayoutVars>
          <dgm:chMax val="0"/>
          <dgm:chPref val="0"/>
          <dgm:bulletEnabled val="1"/>
        </dgm:presLayoutVars>
      </dgm:prSet>
      <dgm:spPr/>
    </dgm:pt>
    <dgm:pt modelId="{0BBBCAAA-8595-4011-BA9A-974719092CE6}" type="pres">
      <dgm:prSet presAssocID="{61B2CA57-04D4-45D9-B147-23AA7DF8E902}" presName="parTxOnlySpace" presStyleCnt="0"/>
      <dgm:spPr/>
    </dgm:pt>
    <dgm:pt modelId="{8372C028-16FA-44F0-ACE7-F29E3C6274A6}" type="pres">
      <dgm:prSet presAssocID="{9E426EE1-75AB-4CD6-99B5-7BD5B10B1691}" presName="parTxOnly" presStyleLbl="node1" presStyleIdx="3" presStyleCnt="4">
        <dgm:presLayoutVars>
          <dgm:chMax val="0"/>
          <dgm:chPref val="0"/>
          <dgm:bulletEnabled val="1"/>
        </dgm:presLayoutVars>
      </dgm:prSet>
      <dgm:spPr/>
    </dgm:pt>
  </dgm:ptLst>
  <dgm:cxnLst>
    <dgm:cxn modelId="{0852680E-68A8-431D-B194-55827E3F9225}" srcId="{ADE1AD95-C629-44D3-B86B-5CD0A873B0E3}" destId="{12AAC588-DF71-4A38-B003-74B0B6A663A2}" srcOrd="2" destOrd="0" parTransId="{9D47AA65-7031-4B79-9259-0FD92F6DF5EA}" sibTransId="{61B2CA57-04D4-45D9-B147-23AA7DF8E902}"/>
    <dgm:cxn modelId="{180A672D-D1E8-45A6-B282-E1CBF913EB3B}" type="presOf" srcId="{7BC20676-F9FA-45AA-9095-303E905D76CF}" destId="{92B7597A-5083-4A24-8131-5A880F75BFBB}" srcOrd="0" destOrd="0" presId="urn:microsoft.com/office/officeart/2005/8/layout/chevron1"/>
    <dgm:cxn modelId="{E0B32E49-B190-4836-9C29-9868166E0278}" srcId="{ADE1AD95-C629-44D3-B86B-5CD0A873B0E3}" destId="{653133C6-2E27-441C-808F-F523B8632515}" srcOrd="1" destOrd="0" parTransId="{DA8310D7-59C5-42D1-92A4-F81212F2C9C0}" sibTransId="{E2E38D04-2291-418E-9B8E-534DBA63F94B}"/>
    <dgm:cxn modelId="{3BF56E4E-78B4-4873-9BDF-17E04FC82601}" type="presOf" srcId="{653133C6-2E27-441C-808F-F523B8632515}" destId="{B14701AF-900B-4A9F-8CF0-DE5584B360C6}"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68BFD186-72C5-45C1-BD87-3C6BE269B2FF}" type="presOf" srcId="{9E426EE1-75AB-4CD6-99B5-7BD5B10B1691}" destId="{8372C028-16FA-44F0-ACE7-F29E3C6274A6}" srcOrd="0" destOrd="0" presId="urn:microsoft.com/office/officeart/2005/8/layout/chevron1"/>
    <dgm:cxn modelId="{7D75839D-3858-44A5-A091-F42E6DF64153}" srcId="{ADE1AD95-C629-44D3-B86B-5CD0A873B0E3}" destId="{9E426EE1-75AB-4CD6-99B5-7BD5B10B1691}" srcOrd="3" destOrd="0" parTransId="{46B75FAD-4C8B-4B64-AA31-CA68C693E37E}" sibTransId="{7DF1794B-2691-4CDF-897B-C68309F703CB}"/>
    <dgm:cxn modelId="{8AD655EB-768E-44C9-8FDA-77C8DCFDE509}" type="presOf" srcId="{12AAC588-DF71-4A38-B003-74B0B6A663A2}" destId="{F311A6B3-9607-4415-A0BD-10F5E8ECF667}" srcOrd="0" destOrd="0" presId="urn:microsoft.com/office/officeart/2005/8/layout/chevron1"/>
    <dgm:cxn modelId="{809141FA-D0FB-4363-B523-6FCC23580208}" srcId="{ADE1AD95-C629-44D3-B86B-5CD0A873B0E3}" destId="{7BC20676-F9FA-45AA-9095-303E905D76CF}" srcOrd="0" destOrd="0" parTransId="{D2009F01-B25F-4C6B-89DF-A49A74C953C6}" sibTransId="{62C4F06B-3E38-4F1A-A088-A8CA03D0359F}"/>
    <dgm:cxn modelId="{45F4FFD1-E9C0-4508-8B3C-6D3C30228D7A}" type="presParOf" srcId="{2F6DA111-9DB1-4BEB-BB0C-4FFC4E2622EF}" destId="{92B7597A-5083-4A24-8131-5A880F75BFBB}" srcOrd="0" destOrd="0" presId="urn:microsoft.com/office/officeart/2005/8/layout/chevron1"/>
    <dgm:cxn modelId="{0317F55A-84F8-4B3C-8F7C-4852DA6C8FDD}" type="presParOf" srcId="{2F6DA111-9DB1-4BEB-BB0C-4FFC4E2622EF}" destId="{2EC1A74D-69A7-44E0-802F-9D9E321832E2}" srcOrd="1" destOrd="0" presId="urn:microsoft.com/office/officeart/2005/8/layout/chevron1"/>
    <dgm:cxn modelId="{852C6F3A-7762-4ACF-88B3-F5352F2A8631}" type="presParOf" srcId="{2F6DA111-9DB1-4BEB-BB0C-4FFC4E2622EF}" destId="{B14701AF-900B-4A9F-8CF0-DE5584B360C6}" srcOrd="2" destOrd="0" presId="urn:microsoft.com/office/officeart/2005/8/layout/chevron1"/>
    <dgm:cxn modelId="{DDC73252-B384-42FA-A9F3-A6EF560761DB}" type="presParOf" srcId="{2F6DA111-9DB1-4BEB-BB0C-4FFC4E2622EF}" destId="{E030EAA8-A7E1-4888-A1AF-697C16911046}" srcOrd="3" destOrd="0" presId="urn:microsoft.com/office/officeart/2005/8/layout/chevron1"/>
    <dgm:cxn modelId="{32F7D3EF-19D6-484E-ACF2-965D9787F88D}" type="presParOf" srcId="{2F6DA111-9DB1-4BEB-BB0C-4FFC4E2622EF}" destId="{F311A6B3-9607-4415-A0BD-10F5E8ECF667}" srcOrd="4" destOrd="0" presId="urn:microsoft.com/office/officeart/2005/8/layout/chevron1"/>
    <dgm:cxn modelId="{70D4C78C-5B2A-4456-888C-ED209CE2814F}" type="presParOf" srcId="{2F6DA111-9DB1-4BEB-BB0C-4FFC4E2622EF}" destId="{0BBBCAAA-8595-4011-BA9A-974719092CE6}" srcOrd="5" destOrd="0" presId="urn:microsoft.com/office/officeart/2005/8/layout/chevron1"/>
    <dgm:cxn modelId="{EE680EB8-B40D-48E5-90BE-2AC63E2664D9}" type="presParOf" srcId="{2F6DA111-9DB1-4BEB-BB0C-4FFC4E2622EF}" destId="{8372C028-16FA-44F0-ACE7-F29E3C6274A6}"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Login to netacad.com</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34C72138-BA4D-474D-A87E-59B0DF16298F}">
      <dgm:prSet phldrT="[Text]"/>
      <dgm:spPr>
        <a:solidFill>
          <a:schemeClr val="bg2">
            <a:lumMod val="85000"/>
            <a:alpha val="70000"/>
          </a:schemeClr>
        </a:solidFill>
        <a:ln>
          <a:solidFill>
            <a:srgbClr val="6EBE4A"/>
          </a:solidFill>
        </a:ln>
      </dgm:spPr>
      <dgm:t>
        <a:bodyPr/>
        <a:lstStyle/>
        <a:p>
          <a:r>
            <a:rPr lang="en-US" dirty="0"/>
            <a:t>Click the drop down next to your name</a:t>
          </a:r>
        </a:p>
      </dgm:t>
    </dgm:pt>
    <dgm:pt modelId="{72633804-DC92-4541-A3D5-67E063A7080D}" type="parTrans" cxnId="{6CA5C0E6-0BB7-49B2-89F2-961F5632C8C6}">
      <dgm:prSet/>
      <dgm:spPr/>
      <dgm:t>
        <a:bodyPr/>
        <a:lstStyle/>
        <a:p>
          <a:endParaRPr lang="en-US"/>
        </a:p>
      </dgm:t>
    </dgm:pt>
    <dgm:pt modelId="{3C5B873C-0F35-44D3-99B2-4DE1D3205A99}" type="sibTrans" cxnId="{6CA5C0E6-0BB7-49B2-89F2-961F5632C8C6}">
      <dgm:prSet/>
      <dgm:spPr/>
      <dgm:t>
        <a:bodyPr/>
        <a:lstStyle/>
        <a:p>
          <a:endParaRPr lang="en-US"/>
        </a:p>
      </dgm:t>
    </dgm:pt>
    <dgm:pt modelId="{F82942A5-4F35-4D67-879A-29B00ED5F462}">
      <dgm:prSet phldrT="[Text]"/>
      <dgm:spPr>
        <a:solidFill>
          <a:schemeClr val="bg2">
            <a:lumMod val="85000"/>
            <a:alpha val="50000"/>
          </a:schemeClr>
        </a:solidFill>
        <a:ln>
          <a:solidFill>
            <a:srgbClr val="6EBE4A"/>
          </a:solidFill>
        </a:ln>
      </dgm:spPr>
      <dgm:t>
        <a:bodyPr/>
        <a:lstStyle/>
        <a:p>
          <a:r>
            <a:rPr lang="en-US" dirty="0"/>
            <a:t>Click Discounts</a:t>
          </a:r>
        </a:p>
      </dgm:t>
    </dgm:pt>
    <dgm:pt modelId="{D0429394-6757-445F-81B8-833FCC614BA9}" type="parTrans" cxnId="{FC76526E-7CE3-49E2-A3C6-D2727F9DFC2A}">
      <dgm:prSet/>
      <dgm:spPr/>
      <dgm:t>
        <a:bodyPr/>
        <a:lstStyle/>
        <a:p>
          <a:endParaRPr lang="en-US"/>
        </a:p>
      </dgm:t>
    </dgm:pt>
    <dgm:pt modelId="{30E2B41C-D313-4676-9DDF-B83D87A3A599}" type="sibTrans" cxnId="{FC76526E-7CE3-49E2-A3C6-D2727F9DFC2A}">
      <dgm:prSet/>
      <dgm:spPr/>
      <dgm:t>
        <a:bodyPr/>
        <a:lstStyle/>
        <a:p>
          <a:endParaRPr lang="en-US"/>
        </a:p>
      </dgm:t>
    </dgm:pt>
    <dgm:pt modelId="{FB7BAA84-EC1F-4AF7-A3CE-52CA7B38BCD0}">
      <dgm:prSet phldrT="[Text]"/>
      <dgm:spPr>
        <a:solidFill>
          <a:schemeClr val="bg2">
            <a:lumMod val="85000"/>
            <a:alpha val="50000"/>
          </a:schemeClr>
        </a:solidFill>
        <a:ln>
          <a:solidFill>
            <a:srgbClr val="6EBE4A"/>
          </a:solidFill>
        </a:ln>
      </dgm:spPr>
      <dgm:t>
        <a:bodyPr/>
        <a:lstStyle/>
        <a:p>
          <a:r>
            <a:rPr lang="en-US" b="1" i="1" dirty="0"/>
            <a:t>OR</a:t>
          </a:r>
          <a:r>
            <a:rPr lang="en-US" dirty="0"/>
            <a:t> click the blue alert at the top of the page</a:t>
          </a:r>
        </a:p>
      </dgm:t>
    </dgm:pt>
    <dgm:pt modelId="{32101456-9B8F-406E-9475-6BC1E0982B6C}" type="parTrans" cxnId="{A49AAD2F-069B-4474-9B84-9B1EA470B053}">
      <dgm:prSet/>
      <dgm:spPr/>
      <dgm:t>
        <a:bodyPr/>
        <a:lstStyle/>
        <a:p>
          <a:endParaRPr lang="en-US"/>
        </a:p>
      </dgm:t>
    </dgm:pt>
    <dgm:pt modelId="{C0C04178-5ADD-496F-AE71-6D9E8A5BAF1A}" type="sibTrans" cxnId="{A49AAD2F-069B-4474-9B84-9B1EA470B053}">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4">
        <dgm:presLayoutVars>
          <dgm:chMax val="0"/>
          <dgm:chPref val="0"/>
          <dgm:bulletEnabled val="1"/>
        </dgm:presLayoutVars>
      </dgm:prSet>
      <dgm:spPr/>
    </dgm:pt>
    <dgm:pt modelId="{DC176282-7B77-45C5-A55E-9C376F61E466}" type="pres">
      <dgm:prSet presAssocID="{2FC027D8-44E6-4604-8C75-85E285770596}" presName="parTxOnlySpace" presStyleCnt="0"/>
      <dgm:spPr/>
    </dgm:pt>
    <dgm:pt modelId="{B74845A2-75C7-4B2B-BBA8-4A1A8F97CA75}" type="pres">
      <dgm:prSet presAssocID="{34C72138-BA4D-474D-A87E-59B0DF16298F}" presName="parTxOnly" presStyleLbl="node1" presStyleIdx="1" presStyleCnt="4" custLinFactNeighborY="0">
        <dgm:presLayoutVars>
          <dgm:chMax val="0"/>
          <dgm:chPref val="0"/>
          <dgm:bulletEnabled val="1"/>
        </dgm:presLayoutVars>
      </dgm:prSet>
      <dgm:spPr/>
    </dgm:pt>
    <dgm:pt modelId="{848AD40F-C59B-487C-8462-2891007D5CC8}" type="pres">
      <dgm:prSet presAssocID="{3C5B873C-0F35-44D3-99B2-4DE1D3205A99}" presName="parTxOnlySpace" presStyleCnt="0"/>
      <dgm:spPr/>
    </dgm:pt>
    <dgm:pt modelId="{74835B3E-B518-4F13-BF4F-AC29FB75313F}" type="pres">
      <dgm:prSet presAssocID="{F82942A5-4F35-4D67-879A-29B00ED5F462}" presName="parTxOnly" presStyleLbl="node1" presStyleIdx="2" presStyleCnt="4">
        <dgm:presLayoutVars>
          <dgm:chMax val="0"/>
          <dgm:chPref val="0"/>
          <dgm:bulletEnabled val="1"/>
        </dgm:presLayoutVars>
      </dgm:prSet>
      <dgm:spPr/>
    </dgm:pt>
    <dgm:pt modelId="{C6FF20DC-63DB-40C3-85A7-ECDF94E81B50}" type="pres">
      <dgm:prSet presAssocID="{30E2B41C-D313-4676-9DDF-B83D87A3A599}" presName="parTxOnlySpace" presStyleCnt="0"/>
      <dgm:spPr/>
    </dgm:pt>
    <dgm:pt modelId="{09113A11-FC5B-4598-8BA4-9167B39AC24D}" type="pres">
      <dgm:prSet presAssocID="{FB7BAA84-EC1F-4AF7-A3CE-52CA7B38BCD0}" presName="parTxOnly" presStyleLbl="node1" presStyleIdx="3" presStyleCnt="4">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A49AAD2F-069B-4474-9B84-9B1EA470B053}" srcId="{ADE1AD95-C629-44D3-B86B-5CD0A873B0E3}" destId="{FB7BAA84-EC1F-4AF7-A3CE-52CA7B38BCD0}" srcOrd="3" destOrd="0" parTransId="{32101456-9B8F-406E-9475-6BC1E0982B6C}" sibTransId="{C0C04178-5ADD-496F-AE71-6D9E8A5BAF1A}"/>
    <dgm:cxn modelId="{6400D635-1B17-4EEA-B797-0A4372A66AC2}" type="presOf" srcId="{F82942A5-4F35-4D67-879A-29B00ED5F462}" destId="{74835B3E-B518-4F13-BF4F-AC29FB75313F}" srcOrd="0" destOrd="0" presId="urn:microsoft.com/office/officeart/2005/8/layout/chevron1"/>
    <dgm:cxn modelId="{DE843963-D558-474F-8C39-670150AF54FE}" type="presOf" srcId="{A245DDF2-43B3-42EE-AD1C-2B6E3C1B36FE}" destId="{D626A7CD-C23D-4A54-96AE-6B654927BA8A}" srcOrd="0" destOrd="0" presId="urn:microsoft.com/office/officeart/2005/8/layout/chevron1"/>
    <dgm:cxn modelId="{FC76526E-7CE3-49E2-A3C6-D2727F9DFC2A}" srcId="{ADE1AD95-C629-44D3-B86B-5CD0A873B0E3}" destId="{F82942A5-4F35-4D67-879A-29B00ED5F462}" srcOrd="2" destOrd="0" parTransId="{D0429394-6757-445F-81B8-833FCC614BA9}" sibTransId="{30E2B41C-D313-4676-9DDF-B83D87A3A599}"/>
    <dgm:cxn modelId="{8F254352-8EC2-405E-A4A3-7D0BDC6ADCC8}" type="presOf" srcId="{ADE1AD95-C629-44D3-B86B-5CD0A873B0E3}" destId="{2F6DA111-9DB1-4BEB-BB0C-4FFC4E2622EF}" srcOrd="0" destOrd="0" presId="urn:microsoft.com/office/officeart/2005/8/layout/chevron1"/>
    <dgm:cxn modelId="{31B01D81-AF83-4257-9505-3CBB6F8F6F11}" type="presOf" srcId="{FB7BAA84-EC1F-4AF7-A3CE-52CA7B38BCD0}" destId="{09113A11-FC5B-4598-8BA4-9167B39AC24D}" srcOrd="0" destOrd="0" presId="urn:microsoft.com/office/officeart/2005/8/layout/chevron1"/>
    <dgm:cxn modelId="{FF4E0A99-8770-46B6-A3D3-86712CB9B6E9}" type="presOf" srcId="{34C72138-BA4D-474D-A87E-59B0DF16298F}" destId="{B74845A2-75C7-4B2B-BBA8-4A1A8F97CA75}" srcOrd="0" destOrd="0" presId="urn:microsoft.com/office/officeart/2005/8/layout/chevron1"/>
    <dgm:cxn modelId="{6CA5C0E6-0BB7-49B2-89F2-961F5632C8C6}" srcId="{ADE1AD95-C629-44D3-B86B-5CD0A873B0E3}" destId="{34C72138-BA4D-474D-A87E-59B0DF16298F}" srcOrd="1" destOrd="0" parTransId="{72633804-DC92-4541-A3D5-67E063A7080D}" sibTransId="{3C5B873C-0F35-44D3-99B2-4DE1D3205A99}"/>
    <dgm:cxn modelId="{66180971-C39D-49D8-AA8D-DEAF37EA90A1}" type="presParOf" srcId="{2F6DA111-9DB1-4BEB-BB0C-4FFC4E2622EF}" destId="{D626A7CD-C23D-4A54-96AE-6B654927BA8A}" srcOrd="0" destOrd="0" presId="urn:microsoft.com/office/officeart/2005/8/layout/chevron1"/>
    <dgm:cxn modelId="{D652B8A8-392C-4235-A266-4905ABDCFA83}" type="presParOf" srcId="{2F6DA111-9DB1-4BEB-BB0C-4FFC4E2622EF}" destId="{DC176282-7B77-45C5-A55E-9C376F61E466}" srcOrd="1" destOrd="0" presId="urn:microsoft.com/office/officeart/2005/8/layout/chevron1"/>
    <dgm:cxn modelId="{A68CBE1F-DD78-4D83-A0AA-41227A114753}" type="presParOf" srcId="{2F6DA111-9DB1-4BEB-BB0C-4FFC4E2622EF}" destId="{B74845A2-75C7-4B2B-BBA8-4A1A8F97CA75}" srcOrd="2" destOrd="0" presId="urn:microsoft.com/office/officeart/2005/8/layout/chevron1"/>
    <dgm:cxn modelId="{28F6EE72-D01F-4AEA-B340-2AFC67B83863}" type="presParOf" srcId="{2F6DA111-9DB1-4BEB-BB0C-4FFC4E2622EF}" destId="{848AD40F-C59B-487C-8462-2891007D5CC8}" srcOrd="3" destOrd="0" presId="urn:microsoft.com/office/officeart/2005/8/layout/chevron1"/>
    <dgm:cxn modelId="{9277CD52-41D1-40ED-A053-23D747FC8E02}" type="presParOf" srcId="{2F6DA111-9DB1-4BEB-BB0C-4FFC4E2622EF}" destId="{74835B3E-B518-4F13-BF4F-AC29FB75313F}" srcOrd="4" destOrd="0" presId="urn:microsoft.com/office/officeart/2005/8/layout/chevron1"/>
    <dgm:cxn modelId="{57E8E3D1-ACC2-4802-BE88-197E6AB8C3E3}" type="presParOf" srcId="{2F6DA111-9DB1-4BEB-BB0C-4FFC4E2622EF}" destId="{C6FF20DC-63DB-40C3-85A7-ECDF94E81B50}" srcOrd="5" destOrd="0" presId="urn:microsoft.com/office/officeart/2005/8/layout/chevron1"/>
    <dgm:cxn modelId="{736517B0-F4E3-4128-9543-A6487DF3A6FA}" type="presParOf" srcId="{2F6DA111-9DB1-4BEB-BB0C-4FFC4E2622EF}" destId="{09113A11-FC5B-4598-8BA4-9167B39AC24D}"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Click My Profile in the menu under your name</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34C72138-BA4D-474D-A87E-59B0DF16298F}">
      <dgm:prSet phldrT="[Text]"/>
      <dgm:spPr>
        <a:solidFill>
          <a:schemeClr val="bg2">
            <a:lumMod val="85000"/>
            <a:alpha val="70000"/>
          </a:schemeClr>
        </a:solidFill>
        <a:ln>
          <a:solidFill>
            <a:srgbClr val="6EBE4A"/>
          </a:solidFill>
        </a:ln>
      </dgm:spPr>
      <dgm:t>
        <a:bodyPr/>
        <a:lstStyle/>
        <a:p>
          <a:r>
            <a:rPr lang="en-US" dirty="0"/>
            <a:t>Verify email address is correct</a:t>
          </a:r>
        </a:p>
      </dgm:t>
    </dgm:pt>
    <dgm:pt modelId="{72633804-DC92-4541-A3D5-67E063A7080D}" type="parTrans" cxnId="{6CA5C0E6-0BB7-49B2-89F2-961F5632C8C6}">
      <dgm:prSet/>
      <dgm:spPr/>
      <dgm:t>
        <a:bodyPr/>
        <a:lstStyle/>
        <a:p>
          <a:endParaRPr lang="en-US"/>
        </a:p>
      </dgm:t>
    </dgm:pt>
    <dgm:pt modelId="{3C5B873C-0F35-44D3-99B2-4DE1D3205A99}" type="sibTrans" cxnId="{6CA5C0E6-0BB7-49B2-89F2-961F5632C8C6}">
      <dgm:prSet/>
      <dgm:spPr/>
      <dgm:t>
        <a:bodyPr/>
        <a:lstStyle/>
        <a:p>
          <a:endParaRPr lang="en-US"/>
        </a:p>
      </dgm:t>
    </dgm:pt>
    <dgm:pt modelId="{F82942A5-4F35-4D67-879A-29B00ED5F462}">
      <dgm:prSet phldrT="[Text]"/>
      <dgm:spPr>
        <a:solidFill>
          <a:schemeClr val="bg2">
            <a:lumMod val="85000"/>
            <a:alpha val="50000"/>
          </a:schemeClr>
        </a:solidFill>
        <a:ln>
          <a:solidFill>
            <a:srgbClr val="6EBE4A"/>
          </a:solidFill>
        </a:ln>
      </dgm:spPr>
      <dgm:t>
        <a:bodyPr/>
        <a:lstStyle/>
        <a:p>
          <a:r>
            <a:rPr lang="en-US" dirty="0"/>
            <a:t>Setup password recovery phone number</a:t>
          </a:r>
        </a:p>
      </dgm:t>
    </dgm:pt>
    <dgm:pt modelId="{D0429394-6757-445F-81B8-833FCC614BA9}" type="parTrans" cxnId="{FC76526E-7CE3-49E2-A3C6-D2727F9DFC2A}">
      <dgm:prSet/>
      <dgm:spPr/>
      <dgm:t>
        <a:bodyPr/>
        <a:lstStyle/>
        <a:p>
          <a:endParaRPr lang="en-US"/>
        </a:p>
      </dgm:t>
    </dgm:pt>
    <dgm:pt modelId="{30E2B41C-D313-4676-9DDF-B83D87A3A599}" type="sibTrans" cxnId="{FC76526E-7CE3-49E2-A3C6-D2727F9DFC2A}">
      <dgm:prSet/>
      <dgm:spPr/>
      <dgm:t>
        <a:bodyPr/>
        <a:lstStyle/>
        <a:p>
          <a:endParaRPr lang="en-US"/>
        </a:p>
      </dgm:t>
    </dgm:pt>
    <dgm:pt modelId="{AD2D88FD-629D-4307-B975-1A231109BAA6}">
      <dgm:prSet phldrT="[Text]"/>
      <dgm:spPr>
        <a:solidFill>
          <a:schemeClr val="tx1">
            <a:lumMod val="10000"/>
            <a:lumOff val="90000"/>
            <a:alpha val="90000"/>
          </a:schemeClr>
        </a:solidFill>
        <a:ln>
          <a:solidFill>
            <a:srgbClr val="6EBE4A"/>
          </a:solidFill>
        </a:ln>
      </dgm:spPr>
      <dgm:t>
        <a:bodyPr/>
        <a:lstStyle/>
        <a:p>
          <a:r>
            <a:rPr lang="en-US" dirty="0"/>
            <a:t>Verify name matches legal identification</a:t>
          </a:r>
        </a:p>
      </dgm:t>
    </dgm:pt>
    <dgm:pt modelId="{369A9036-756D-470C-8D71-1892C0D018D7}" type="parTrans" cxnId="{933182E4-7A50-40A7-8140-CC690B64753C}">
      <dgm:prSet/>
      <dgm:spPr/>
      <dgm:t>
        <a:bodyPr/>
        <a:lstStyle/>
        <a:p>
          <a:endParaRPr lang="en-US"/>
        </a:p>
      </dgm:t>
    </dgm:pt>
    <dgm:pt modelId="{75E10616-71FF-494D-AB17-972F5B1C7B8E}" type="sibTrans" cxnId="{933182E4-7A50-40A7-8140-CC690B64753C}">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4">
        <dgm:presLayoutVars>
          <dgm:chMax val="0"/>
          <dgm:chPref val="0"/>
          <dgm:bulletEnabled val="1"/>
        </dgm:presLayoutVars>
      </dgm:prSet>
      <dgm:spPr/>
    </dgm:pt>
    <dgm:pt modelId="{DC176282-7B77-45C5-A55E-9C376F61E466}" type="pres">
      <dgm:prSet presAssocID="{2FC027D8-44E6-4604-8C75-85E285770596}" presName="parTxOnlySpace" presStyleCnt="0"/>
      <dgm:spPr/>
    </dgm:pt>
    <dgm:pt modelId="{B337C044-0C71-41B8-B90D-409FD925D2D7}" type="pres">
      <dgm:prSet presAssocID="{AD2D88FD-629D-4307-B975-1A231109BAA6}" presName="parTxOnly" presStyleLbl="node1" presStyleIdx="1" presStyleCnt="4">
        <dgm:presLayoutVars>
          <dgm:chMax val="0"/>
          <dgm:chPref val="0"/>
          <dgm:bulletEnabled val="1"/>
        </dgm:presLayoutVars>
      </dgm:prSet>
      <dgm:spPr/>
    </dgm:pt>
    <dgm:pt modelId="{823C201F-F1AB-465A-B0CD-8270C5728083}" type="pres">
      <dgm:prSet presAssocID="{75E10616-71FF-494D-AB17-972F5B1C7B8E}" presName="parTxOnlySpace" presStyleCnt="0"/>
      <dgm:spPr/>
    </dgm:pt>
    <dgm:pt modelId="{B74845A2-75C7-4B2B-BBA8-4A1A8F97CA75}" type="pres">
      <dgm:prSet presAssocID="{34C72138-BA4D-474D-A87E-59B0DF16298F}" presName="parTxOnly" presStyleLbl="node1" presStyleIdx="2" presStyleCnt="4" custLinFactNeighborY="0">
        <dgm:presLayoutVars>
          <dgm:chMax val="0"/>
          <dgm:chPref val="0"/>
          <dgm:bulletEnabled val="1"/>
        </dgm:presLayoutVars>
      </dgm:prSet>
      <dgm:spPr/>
    </dgm:pt>
    <dgm:pt modelId="{848AD40F-C59B-487C-8462-2891007D5CC8}" type="pres">
      <dgm:prSet presAssocID="{3C5B873C-0F35-44D3-99B2-4DE1D3205A99}" presName="parTxOnlySpace" presStyleCnt="0"/>
      <dgm:spPr/>
    </dgm:pt>
    <dgm:pt modelId="{74835B3E-B518-4F13-BF4F-AC29FB75313F}" type="pres">
      <dgm:prSet presAssocID="{F82942A5-4F35-4D67-879A-29B00ED5F462}" presName="parTxOnly" presStyleLbl="node1" presStyleIdx="3" presStyleCnt="4">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D6B6A62D-7EC2-4C21-A4A4-8DA3DEB99EC6}" type="presOf" srcId="{AD2D88FD-629D-4307-B975-1A231109BAA6}" destId="{B337C044-0C71-41B8-B90D-409FD925D2D7}" srcOrd="0" destOrd="0" presId="urn:microsoft.com/office/officeart/2005/8/layout/chevron1"/>
    <dgm:cxn modelId="{6400D635-1B17-4EEA-B797-0A4372A66AC2}" type="presOf" srcId="{F82942A5-4F35-4D67-879A-29B00ED5F462}" destId="{74835B3E-B518-4F13-BF4F-AC29FB75313F}" srcOrd="0" destOrd="0" presId="urn:microsoft.com/office/officeart/2005/8/layout/chevron1"/>
    <dgm:cxn modelId="{DE843963-D558-474F-8C39-670150AF54FE}" type="presOf" srcId="{A245DDF2-43B3-42EE-AD1C-2B6E3C1B36FE}" destId="{D626A7CD-C23D-4A54-96AE-6B654927BA8A}" srcOrd="0" destOrd="0" presId="urn:microsoft.com/office/officeart/2005/8/layout/chevron1"/>
    <dgm:cxn modelId="{FC76526E-7CE3-49E2-A3C6-D2727F9DFC2A}" srcId="{ADE1AD95-C629-44D3-B86B-5CD0A873B0E3}" destId="{F82942A5-4F35-4D67-879A-29B00ED5F462}" srcOrd="3" destOrd="0" parTransId="{D0429394-6757-445F-81B8-833FCC614BA9}" sibTransId="{30E2B41C-D313-4676-9DDF-B83D87A3A599}"/>
    <dgm:cxn modelId="{8F254352-8EC2-405E-A4A3-7D0BDC6ADCC8}" type="presOf" srcId="{ADE1AD95-C629-44D3-B86B-5CD0A873B0E3}" destId="{2F6DA111-9DB1-4BEB-BB0C-4FFC4E2622EF}" srcOrd="0" destOrd="0" presId="urn:microsoft.com/office/officeart/2005/8/layout/chevron1"/>
    <dgm:cxn modelId="{FF4E0A99-8770-46B6-A3D3-86712CB9B6E9}" type="presOf" srcId="{34C72138-BA4D-474D-A87E-59B0DF16298F}" destId="{B74845A2-75C7-4B2B-BBA8-4A1A8F97CA75}" srcOrd="0" destOrd="0" presId="urn:microsoft.com/office/officeart/2005/8/layout/chevron1"/>
    <dgm:cxn modelId="{933182E4-7A50-40A7-8140-CC690B64753C}" srcId="{ADE1AD95-C629-44D3-B86B-5CD0A873B0E3}" destId="{AD2D88FD-629D-4307-B975-1A231109BAA6}" srcOrd="1" destOrd="0" parTransId="{369A9036-756D-470C-8D71-1892C0D018D7}" sibTransId="{75E10616-71FF-494D-AB17-972F5B1C7B8E}"/>
    <dgm:cxn modelId="{6CA5C0E6-0BB7-49B2-89F2-961F5632C8C6}" srcId="{ADE1AD95-C629-44D3-B86B-5CD0A873B0E3}" destId="{34C72138-BA4D-474D-A87E-59B0DF16298F}" srcOrd="2" destOrd="0" parTransId="{72633804-DC92-4541-A3D5-67E063A7080D}" sibTransId="{3C5B873C-0F35-44D3-99B2-4DE1D3205A99}"/>
    <dgm:cxn modelId="{66180971-C39D-49D8-AA8D-DEAF37EA90A1}" type="presParOf" srcId="{2F6DA111-9DB1-4BEB-BB0C-4FFC4E2622EF}" destId="{D626A7CD-C23D-4A54-96AE-6B654927BA8A}" srcOrd="0" destOrd="0" presId="urn:microsoft.com/office/officeart/2005/8/layout/chevron1"/>
    <dgm:cxn modelId="{D652B8A8-392C-4235-A266-4905ABDCFA83}" type="presParOf" srcId="{2F6DA111-9DB1-4BEB-BB0C-4FFC4E2622EF}" destId="{DC176282-7B77-45C5-A55E-9C376F61E466}" srcOrd="1" destOrd="0" presId="urn:microsoft.com/office/officeart/2005/8/layout/chevron1"/>
    <dgm:cxn modelId="{8CD55D43-D11B-48EC-A948-3940E431FD62}" type="presParOf" srcId="{2F6DA111-9DB1-4BEB-BB0C-4FFC4E2622EF}" destId="{B337C044-0C71-41B8-B90D-409FD925D2D7}" srcOrd="2" destOrd="0" presId="urn:microsoft.com/office/officeart/2005/8/layout/chevron1"/>
    <dgm:cxn modelId="{2EE34B0D-1343-4BCA-8CE6-A1E409BC4CAC}" type="presParOf" srcId="{2F6DA111-9DB1-4BEB-BB0C-4FFC4E2622EF}" destId="{823C201F-F1AB-465A-B0CD-8270C5728083}" srcOrd="3" destOrd="0" presId="urn:microsoft.com/office/officeart/2005/8/layout/chevron1"/>
    <dgm:cxn modelId="{A68CBE1F-DD78-4D83-A0AA-41227A114753}" type="presParOf" srcId="{2F6DA111-9DB1-4BEB-BB0C-4FFC4E2622EF}" destId="{B74845A2-75C7-4B2B-BBA8-4A1A8F97CA75}" srcOrd="4" destOrd="0" presId="urn:microsoft.com/office/officeart/2005/8/layout/chevron1"/>
    <dgm:cxn modelId="{28F6EE72-D01F-4AEA-B340-2AFC67B83863}" type="presParOf" srcId="{2F6DA111-9DB1-4BEB-BB0C-4FFC4E2622EF}" destId="{848AD40F-C59B-487C-8462-2891007D5CC8}" srcOrd="5" destOrd="0" presId="urn:microsoft.com/office/officeart/2005/8/layout/chevron1"/>
    <dgm:cxn modelId="{9277CD52-41D1-40ED-A053-23D747FC8E02}" type="presParOf" srcId="{2F6DA111-9DB1-4BEB-BB0C-4FFC4E2622EF}" destId="{74835B3E-B518-4F13-BF4F-AC29FB75313F}"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Click Discounts</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34C72138-BA4D-474D-A87E-59B0DF16298F}">
      <dgm:prSet phldrT="[Text]"/>
      <dgm:spPr>
        <a:solidFill>
          <a:schemeClr val="bg2">
            <a:lumMod val="85000"/>
            <a:alpha val="70000"/>
          </a:schemeClr>
        </a:solidFill>
        <a:ln>
          <a:solidFill>
            <a:srgbClr val="6EBE4A"/>
          </a:solidFill>
        </a:ln>
      </dgm:spPr>
      <dgm:t>
        <a:bodyPr/>
        <a:lstStyle/>
        <a:p>
          <a:r>
            <a:rPr lang="en-US" dirty="0"/>
            <a:t>Click Request Discount button</a:t>
          </a:r>
        </a:p>
      </dgm:t>
    </dgm:pt>
    <dgm:pt modelId="{72633804-DC92-4541-A3D5-67E063A7080D}" type="parTrans" cxnId="{6CA5C0E6-0BB7-49B2-89F2-961F5632C8C6}">
      <dgm:prSet/>
      <dgm:spPr/>
      <dgm:t>
        <a:bodyPr/>
        <a:lstStyle/>
        <a:p>
          <a:endParaRPr lang="en-US"/>
        </a:p>
      </dgm:t>
    </dgm:pt>
    <dgm:pt modelId="{3C5B873C-0F35-44D3-99B2-4DE1D3205A99}" type="sibTrans" cxnId="{6CA5C0E6-0BB7-49B2-89F2-961F5632C8C6}">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2">
        <dgm:presLayoutVars>
          <dgm:chMax val="0"/>
          <dgm:chPref val="0"/>
          <dgm:bulletEnabled val="1"/>
        </dgm:presLayoutVars>
      </dgm:prSet>
      <dgm:spPr/>
    </dgm:pt>
    <dgm:pt modelId="{DC176282-7B77-45C5-A55E-9C376F61E466}" type="pres">
      <dgm:prSet presAssocID="{2FC027D8-44E6-4604-8C75-85E285770596}" presName="parTxOnlySpace" presStyleCnt="0"/>
      <dgm:spPr/>
    </dgm:pt>
    <dgm:pt modelId="{B74845A2-75C7-4B2B-BBA8-4A1A8F97CA75}" type="pres">
      <dgm:prSet presAssocID="{34C72138-BA4D-474D-A87E-59B0DF16298F}" presName="parTxOnly" presStyleLbl="node1" presStyleIdx="1" presStyleCnt="2" custLinFactNeighborY="0">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DE843963-D558-474F-8C39-670150AF54FE}" type="presOf" srcId="{A245DDF2-43B3-42EE-AD1C-2B6E3C1B36FE}" destId="{D626A7CD-C23D-4A54-96AE-6B654927BA8A}"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FF4E0A99-8770-46B6-A3D3-86712CB9B6E9}" type="presOf" srcId="{34C72138-BA4D-474D-A87E-59B0DF16298F}" destId="{B74845A2-75C7-4B2B-BBA8-4A1A8F97CA75}" srcOrd="0" destOrd="0" presId="urn:microsoft.com/office/officeart/2005/8/layout/chevron1"/>
    <dgm:cxn modelId="{6CA5C0E6-0BB7-49B2-89F2-961F5632C8C6}" srcId="{ADE1AD95-C629-44D3-B86B-5CD0A873B0E3}" destId="{34C72138-BA4D-474D-A87E-59B0DF16298F}" srcOrd="1" destOrd="0" parTransId="{72633804-DC92-4541-A3D5-67E063A7080D}" sibTransId="{3C5B873C-0F35-44D3-99B2-4DE1D3205A99}"/>
    <dgm:cxn modelId="{66180971-C39D-49D8-AA8D-DEAF37EA90A1}" type="presParOf" srcId="{2F6DA111-9DB1-4BEB-BB0C-4FFC4E2622EF}" destId="{D626A7CD-C23D-4A54-96AE-6B654927BA8A}" srcOrd="0" destOrd="0" presId="urn:microsoft.com/office/officeart/2005/8/layout/chevron1"/>
    <dgm:cxn modelId="{D652B8A8-392C-4235-A266-4905ABDCFA83}" type="presParOf" srcId="{2F6DA111-9DB1-4BEB-BB0C-4FFC4E2622EF}" destId="{DC176282-7B77-45C5-A55E-9C376F61E466}" srcOrd="1" destOrd="0" presId="urn:microsoft.com/office/officeart/2005/8/layout/chevron1"/>
    <dgm:cxn modelId="{A68CBE1F-DD78-4D83-A0AA-41227A114753}" type="presParOf" srcId="{2F6DA111-9DB1-4BEB-BB0C-4FFC4E2622EF}" destId="{B74845A2-75C7-4B2B-BBA8-4A1A8F97CA75}" srcOrd="2"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1. Confirm name matches legal identification</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E4A10DB5-6A32-4B0D-B216-03FCB7BA9F2A}">
      <dgm:prSet phldrT="[Text]"/>
      <dgm:spPr>
        <a:solidFill>
          <a:schemeClr val="bg2">
            <a:lumMod val="85000"/>
            <a:alpha val="70000"/>
          </a:schemeClr>
        </a:solidFill>
        <a:ln>
          <a:solidFill>
            <a:srgbClr val="6EBE4A"/>
          </a:solidFill>
        </a:ln>
      </dgm:spPr>
      <dgm:t>
        <a:bodyPr/>
        <a:lstStyle/>
        <a:p>
          <a:r>
            <a:rPr lang="en-US" dirty="0"/>
            <a:t>Review information and click Submit</a:t>
          </a:r>
        </a:p>
      </dgm:t>
    </dgm:pt>
    <dgm:pt modelId="{A275B195-0862-4EAF-8D14-D7A3BBE1DE71}" type="parTrans" cxnId="{7FBB2F60-87BC-4CF2-8A10-E0C8FA549CA4}">
      <dgm:prSet/>
      <dgm:spPr/>
      <dgm:t>
        <a:bodyPr/>
        <a:lstStyle/>
        <a:p>
          <a:endParaRPr lang="en-US"/>
        </a:p>
      </dgm:t>
    </dgm:pt>
    <dgm:pt modelId="{EC34AC7B-56BD-426B-8F62-85E1B65580FE}" type="sibTrans" cxnId="{7FBB2F60-87BC-4CF2-8A10-E0C8FA549CA4}">
      <dgm:prSet/>
      <dgm:spPr/>
      <dgm:t>
        <a:bodyPr/>
        <a:lstStyle/>
        <a:p>
          <a:endParaRPr lang="en-US"/>
        </a:p>
      </dgm:t>
    </dgm:pt>
    <dgm:pt modelId="{4C9BDC70-F780-4ECB-89FA-D7668D7ABEDA}">
      <dgm:prSet phldrT="[Text]"/>
      <dgm:spPr>
        <a:solidFill>
          <a:schemeClr val="tx1">
            <a:lumMod val="10000"/>
            <a:lumOff val="90000"/>
            <a:alpha val="90000"/>
          </a:schemeClr>
        </a:solidFill>
        <a:ln>
          <a:solidFill>
            <a:srgbClr val="6EBE4A"/>
          </a:solidFill>
        </a:ln>
      </dgm:spPr>
      <dgm:t>
        <a:bodyPr/>
        <a:lstStyle/>
        <a:p>
          <a:r>
            <a:rPr lang="en-US" dirty="0"/>
            <a:t>3. Enter Address and Phone Number</a:t>
          </a:r>
        </a:p>
      </dgm:t>
    </dgm:pt>
    <dgm:pt modelId="{36FD9EA4-3581-4761-839C-5CE4796E2A19}" type="parTrans" cxnId="{FD522816-1622-4B6A-B39F-4340603E8601}">
      <dgm:prSet/>
      <dgm:spPr/>
      <dgm:t>
        <a:bodyPr/>
        <a:lstStyle/>
        <a:p>
          <a:endParaRPr lang="en-US"/>
        </a:p>
      </dgm:t>
    </dgm:pt>
    <dgm:pt modelId="{34B486CC-562A-4DE0-9A3A-AC602955AC1F}" type="sibTrans" cxnId="{FD522816-1622-4B6A-B39F-4340603E8601}">
      <dgm:prSet/>
      <dgm:spPr/>
      <dgm:t>
        <a:bodyPr/>
        <a:lstStyle/>
        <a:p>
          <a:endParaRPr lang="en-US"/>
        </a:p>
      </dgm:t>
    </dgm:pt>
    <dgm:pt modelId="{26E5549F-186D-4427-9DE0-6E133AA402AF}">
      <dgm:prSet phldrT="[Text]"/>
      <dgm:spPr>
        <a:solidFill>
          <a:schemeClr val="bg2">
            <a:lumMod val="85000"/>
            <a:alpha val="70000"/>
          </a:schemeClr>
        </a:solidFill>
        <a:ln>
          <a:solidFill>
            <a:srgbClr val="6EBE4A"/>
          </a:solidFill>
        </a:ln>
      </dgm:spPr>
      <dgm:t>
        <a:bodyPr/>
        <a:lstStyle/>
        <a:p>
          <a:r>
            <a:rPr lang="en-US" dirty="0"/>
            <a:t>2. Confirm email address</a:t>
          </a:r>
        </a:p>
      </dgm:t>
    </dgm:pt>
    <dgm:pt modelId="{73CAF0AD-A0D9-4FA4-A39C-3BD299A45690}" type="parTrans" cxnId="{DCD0D023-B17F-4969-8C8B-0930153635E7}">
      <dgm:prSet/>
      <dgm:spPr/>
      <dgm:t>
        <a:bodyPr/>
        <a:lstStyle/>
        <a:p>
          <a:endParaRPr lang="en-US"/>
        </a:p>
      </dgm:t>
    </dgm:pt>
    <dgm:pt modelId="{ACD555A3-2003-4670-83EE-EBC2769956E9}" type="sibTrans" cxnId="{DCD0D023-B17F-4969-8C8B-0930153635E7}">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4">
        <dgm:presLayoutVars>
          <dgm:chMax val="0"/>
          <dgm:chPref val="0"/>
          <dgm:bulletEnabled val="1"/>
        </dgm:presLayoutVars>
      </dgm:prSet>
      <dgm:spPr/>
    </dgm:pt>
    <dgm:pt modelId="{DC176282-7B77-45C5-A55E-9C376F61E466}" type="pres">
      <dgm:prSet presAssocID="{2FC027D8-44E6-4604-8C75-85E285770596}" presName="parTxOnlySpace" presStyleCnt="0"/>
      <dgm:spPr/>
    </dgm:pt>
    <dgm:pt modelId="{BA6DC69E-483E-447A-A054-C0FC69CA1D5F}" type="pres">
      <dgm:prSet presAssocID="{26E5549F-186D-4427-9DE0-6E133AA402AF}" presName="parTxOnly" presStyleLbl="node1" presStyleIdx="1" presStyleCnt="4">
        <dgm:presLayoutVars>
          <dgm:chMax val="0"/>
          <dgm:chPref val="0"/>
          <dgm:bulletEnabled val="1"/>
        </dgm:presLayoutVars>
      </dgm:prSet>
      <dgm:spPr/>
    </dgm:pt>
    <dgm:pt modelId="{B1D8A802-B06C-4340-BB17-75E278C76A63}" type="pres">
      <dgm:prSet presAssocID="{ACD555A3-2003-4670-83EE-EBC2769956E9}" presName="parTxOnlySpace" presStyleCnt="0"/>
      <dgm:spPr/>
    </dgm:pt>
    <dgm:pt modelId="{A7F51F2B-3CA6-4E6D-A69F-BE172E8EFC98}" type="pres">
      <dgm:prSet presAssocID="{4C9BDC70-F780-4ECB-89FA-D7668D7ABEDA}" presName="parTxOnly" presStyleLbl="node1" presStyleIdx="2" presStyleCnt="4">
        <dgm:presLayoutVars>
          <dgm:chMax val="0"/>
          <dgm:chPref val="0"/>
          <dgm:bulletEnabled val="1"/>
        </dgm:presLayoutVars>
      </dgm:prSet>
      <dgm:spPr/>
    </dgm:pt>
    <dgm:pt modelId="{4759175E-6F8F-44BC-84B5-B057818ED28D}" type="pres">
      <dgm:prSet presAssocID="{34B486CC-562A-4DE0-9A3A-AC602955AC1F}" presName="parTxOnlySpace" presStyleCnt="0"/>
      <dgm:spPr/>
    </dgm:pt>
    <dgm:pt modelId="{5179BF3E-A46F-4C13-A2FD-2394533B553A}" type="pres">
      <dgm:prSet presAssocID="{E4A10DB5-6A32-4B0D-B216-03FCB7BA9F2A}" presName="parTxOnly" presStyleLbl="node1" presStyleIdx="3" presStyleCnt="4">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FD522816-1622-4B6A-B39F-4340603E8601}" srcId="{ADE1AD95-C629-44D3-B86B-5CD0A873B0E3}" destId="{4C9BDC70-F780-4ECB-89FA-D7668D7ABEDA}" srcOrd="2" destOrd="0" parTransId="{36FD9EA4-3581-4761-839C-5CE4796E2A19}" sibTransId="{34B486CC-562A-4DE0-9A3A-AC602955AC1F}"/>
    <dgm:cxn modelId="{F9D0B01B-DD24-4239-8388-44FF8AFA272E}" type="presOf" srcId="{4C9BDC70-F780-4ECB-89FA-D7668D7ABEDA}" destId="{A7F51F2B-3CA6-4E6D-A69F-BE172E8EFC98}" srcOrd="0" destOrd="0" presId="urn:microsoft.com/office/officeart/2005/8/layout/chevron1"/>
    <dgm:cxn modelId="{DCD0D023-B17F-4969-8C8B-0930153635E7}" srcId="{ADE1AD95-C629-44D3-B86B-5CD0A873B0E3}" destId="{26E5549F-186D-4427-9DE0-6E133AA402AF}" srcOrd="1" destOrd="0" parTransId="{73CAF0AD-A0D9-4FA4-A39C-3BD299A45690}" sibTransId="{ACD555A3-2003-4670-83EE-EBC2769956E9}"/>
    <dgm:cxn modelId="{7FBB2F60-87BC-4CF2-8A10-E0C8FA549CA4}" srcId="{ADE1AD95-C629-44D3-B86B-5CD0A873B0E3}" destId="{E4A10DB5-6A32-4B0D-B216-03FCB7BA9F2A}" srcOrd="3" destOrd="0" parTransId="{A275B195-0862-4EAF-8D14-D7A3BBE1DE71}" sibTransId="{EC34AC7B-56BD-426B-8F62-85E1B65580FE}"/>
    <dgm:cxn modelId="{DE843963-D558-474F-8C39-670150AF54FE}" type="presOf" srcId="{A245DDF2-43B3-42EE-AD1C-2B6E3C1B36FE}" destId="{D626A7CD-C23D-4A54-96AE-6B654927BA8A}"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1047D276-2D42-482F-82CE-A2D2AA72B784}" type="presOf" srcId="{26E5549F-186D-4427-9DE0-6E133AA402AF}" destId="{BA6DC69E-483E-447A-A054-C0FC69CA1D5F}" srcOrd="0" destOrd="0" presId="urn:microsoft.com/office/officeart/2005/8/layout/chevron1"/>
    <dgm:cxn modelId="{C4BF64EB-12C3-4D30-B9B4-AC736FAC328E}" type="presOf" srcId="{E4A10DB5-6A32-4B0D-B216-03FCB7BA9F2A}" destId="{5179BF3E-A46F-4C13-A2FD-2394533B553A}" srcOrd="0" destOrd="0" presId="urn:microsoft.com/office/officeart/2005/8/layout/chevron1"/>
    <dgm:cxn modelId="{66180971-C39D-49D8-AA8D-DEAF37EA90A1}" type="presParOf" srcId="{2F6DA111-9DB1-4BEB-BB0C-4FFC4E2622EF}" destId="{D626A7CD-C23D-4A54-96AE-6B654927BA8A}" srcOrd="0" destOrd="0" presId="urn:microsoft.com/office/officeart/2005/8/layout/chevron1"/>
    <dgm:cxn modelId="{D652B8A8-392C-4235-A266-4905ABDCFA83}" type="presParOf" srcId="{2F6DA111-9DB1-4BEB-BB0C-4FFC4E2622EF}" destId="{DC176282-7B77-45C5-A55E-9C376F61E466}" srcOrd="1" destOrd="0" presId="urn:microsoft.com/office/officeart/2005/8/layout/chevron1"/>
    <dgm:cxn modelId="{FBD8D8E9-078F-4833-8ED8-43D81A9D9487}" type="presParOf" srcId="{2F6DA111-9DB1-4BEB-BB0C-4FFC4E2622EF}" destId="{BA6DC69E-483E-447A-A054-C0FC69CA1D5F}" srcOrd="2" destOrd="0" presId="urn:microsoft.com/office/officeart/2005/8/layout/chevron1"/>
    <dgm:cxn modelId="{B4BB46A0-4828-45C3-BF72-051C5558139F}" type="presParOf" srcId="{2F6DA111-9DB1-4BEB-BB0C-4FFC4E2622EF}" destId="{B1D8A802-B06C-4340-BB17-75E278C76A63}" srcOrd="3" destOrd="0" presId="urn:microsoft.com/office/officeart/2005/8/layout/chevron1"/>
    <dgm:cxn modelId="{9C3C0DD9-4909-42D2-9413-D12DAB34222E}" type="presParOf" srcId="{2F6DA111-9DB1-4BEB-BB0C-4FFC4E2622EF}" destId="{A7F51F2B-3CA6-4E6D-A69F-BE172E8EFC98}" srcOrd="4" destOrd="0" presId="urn:microsoft.com/office/officeart/2005/8/layout/chevron1"/>
    <dgm:cxn modelId="{3A8EE8D2-B0EF-4221-AB2D-2BFF40B9306A}" type="presParOf" srcId="{2F6DA111-9DB1-4BEB-BB0C-4FFC4E2622EF}" destId="{4759175E-6F8F-44BC-84B5-B057818ED28D}" srcOrd="5" destOrd="0" presId="urn:microsoft.com/office/officeart/2005/8/layout/chevron1"/>
    <dgm:cxn modelId="{357C98B1-7570-4314-BFB0-1C281EE8D434}" type="presParOf" srcId="{2F6DA111-9DB1-4BEB-BB0C-4FFC4E2622EF}" destId="{5179BF3E-A46F-4C13-A2FD-2394533B553A}"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You will receive an email verification in about 10 days</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34C72138-BA4D-474D-A87E-59B0DF16298F}">
      <dgm:prSet phldrT="[Text]"/>
      <dgm:spPr>
        <a:solidFill>
          <a:schemeClr val="bg2">
            <a:lumMod val="85000"/>
            <a:alpha val="70000"/>
          </a:schemeClr>
        </a:solidFill>
        <a:ln>
          <a:solidFill>
            <a:srgbClr val="6EBE4A"/>
          </a:solidFill>
        </a:ln>
      </dgm:spPr>
      <dgm:t>
        <a:bodyPr/>
        <a:lstStyle/>
        <a:p>
          <a:r>
            <a:rPr lang="en-US" dirty="0"/>
            <a:t>Track Status of Discount on Discounts page</a:t>
          </a:r>
        </a:p>
      </dgm:t>
    </dgm:pt>
    <dgm:pt modelId="{72633804-DC92-4541-A3D5-67E063A7080D}" type="parTrans" cxnId="{6CA5C0E6-0BB7-49B2-89F2-961F5632C8C6}">
      <dgm:prSet/>
      <dgm:spPr/>
      <dgm:t>
        <a:bodyPr/>
        <a:lstStyle/>
        <a:p>
          <a:endParaRPr lang="en-US"/>
        </a:p>
      </dgm:t>
    </dgm:pt>
    <dgm:pt modelId="{3C5B873C-0F35-44D3-99B2-4DE1D3205A99}" type="sibTrans" cxnId="{6CA5C0E6-0BB7-49B2-89F2-961F5632C8C6}">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2" custLinFactNeighborX="-1673" custLinFactNeighborY="17410">
        <dgm:presLayoutVars>
          <dgm:chMax val="0"/>
          <dgm:chPref val="0"/>
          <dgm:bulletEnabled val="1"/>
        </dgm:presLayoutVars>
      </dgm:prSet>
      <dgm:spPr/>
    </dgm:pt>
    <dgm:pt modelId="{DC176282-7B77-45C5-A55E-9C376F61E466}" type="pres">
      <dgm:prSet presAssocID="{2FC027D8-44E6-4604-8C75-85E285770596}" presName="parTxOnlySpace" presStyleCnt="0"/>
      <dgm:spPr/>
    </dgm:pt>
    <dgm:pt modelId="{B74845A2-75C7-4B2B-BBA8-4A1A8F97CA75}" type="pres">
      <dgm:prSet presAssocID="{34C72138-BA4D-474D-A87E-59B0DF16298F}" presName="parTxOnly" presStyleLbl="node1" presStyleIdx="1" presStyleCnt="2" custLinFactNeighborY="0">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DE843963-D558-474F-8C39-670150AF54FE}" type="presOf" srcId="{A245DDF2-43B3-42EE-AD1C-2B6E3C1B36FE}" destId="{D626A7CD-C23D-4A54-96AE-6B654927BA8A}"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FF4E0A99-8770-46B6-A3D3-86712CB9B6E9}" type="presOf" srcId="{34C72138-BA4D-474D-A87E-59B0DF16298F}" destId="{B74845A2-75C7-4B2B-BBA8-4A1A8F97CA75}" srcOrd="0" destOrd="0" presId="urn:microsoft.com/office/officeart/2005/8/layout/chevron1"/>
    <dgm:cxn modelId="{6CA5C0E6-0BB7-49B2-89F2-961F5632C8C6}" srcId="{ADE1AD95-C629-44D3-B86B-5CD0A873B0E3}" destId="{34C72138-BA4D-474D-A87E-59B0DF16298F}" srcOrd="1" destOrd="0" parTransId="{72633804-DC92-4541-A3D5-67E063A7080D}" sibTransId="{3C5B873C-0F35-44D3-99B2-4DE1D3205A99}"/>
    <dgm:cxn modelId="{66180971-C39D-49D8-AA8D-DEAF37EA90A1}" type="presParOf" srcId="{2F6DA111-9DB1-4BEB-BB0C-4FFC4E2622EF}" destId="{D626A7CD-C23D-4A54-96AE-6B654927BA8A}" srcOrd="0" destOrd="0" presId="urn:microsoft.com/office/officeart/2005/8/layout/chevron1"/>
    <dgm:cxn modelId="{D652B8A8-392C-4235-A266-4905ABDCFA83}" type="presParOf" srcId="{2F6DA111-9DB1-4BEB-BB0C-4FFC4E2622EF}" destId="{DC176282-7B77-45C5-A55E-9C376F61E466}" srcOrd="1" destOrd="0" presId="urn:microsoft.com/office/officeart/2005/8/layout/chevron1"/>
    <dgm:cxn modelId="{A68CBE1F-DD78-4D83-A0AA-41227A114753}" type="presParOf" srcId="{2F6DA111-9DB1-4BEB-BB0C-4FFC4E2622EF}" destId="{B74845A2-75C7-4B2B-BBA8-4A1A8F97CA75}" srcOrd="2"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34C72138-BA4D-474D-A87E-59B0DF16298F}">
      <dgm:prSet phldrT="[Text]"/>
      <dgm:spPr>
        <a:solidFill>
          <a:schemeClr val="bg2">
            <a:lumMod val="85000"/>
            <a:alpha val="70000"/>
          </a:schemeClr>
        </a:solidFill>
        <a:ln>
          <a:solidFill>
            <a:srgbClr val="6EBE4A"/>
          </a:solidFill>
        </a:ln>
      </dgm:spPr>
      <dgm:t>
        <a:bodyPr/>
        <a:lstStyle/>
        <a:p>
          <a:r>
            <a:rPr lang="en-US" dirty="0"/>
            <a:t>Validate name matches legal identification</a:t>
          </a:r>
        </a:p>
      </dgm:t>
    </dgm:pt>
    <dgm:pt modelId="{72633804-DC92-4541-A3D5-67E063A7080D}" type="parTrans" cxnId="{6CA5C0E6-0BB7-49B2-89F2-961F5632C8C6}">
      <dgm:prSet/>
      <dgm:spPr/>
      <dgm:t>
        <a:bodyPr/>
        <a:lstStyle/>
        <a:p>
          <a:endParaRPr lang="en-US"/>
        </a:p>
      </dgm:t>
    </dgm:pt>
    <dgm:pt modelId="{3C5B873C-0F35-44D3-99B2-4DE1D3205A99}" type="sibTrans" cxnId="{6CA5C0E6-0BB7-49B2-89F2-961F5632C8C6}">
      <dgm:prSet/>
      <dgm:spPr/>
      <dgm:t>
        <a:bodyPr/>
        <a:lstStyle/>
        <a:p>
          <a:endParaRPr lang="en-US"/>
        </a:p>
      </dgm:t>
    </dgm:pt>
    <dgm:pt modelId="{55E2EB34-7023-44EB-9060-2EBAF9D0295C}">
      <dgm:prSet phldrT="[Text]"/>
      <dgm:spPr>
        <a:solidFill>
          <a:schemeClr val="bg2">
            <a:lumMod val="85000"/>
            <a:alpha val="70000"/>
          </a:schemeClr>
        </a:solidFill>
        <a:ln>
          <a:solidFill>
            <a:srgbClr val="6EBE4A"/>
          </a:solidFill>
        </a:ln>
      </dgm:spPr>
      <dgm:t>
        <a:bodyPr/>
        <a:lstStyle/>
        <a:p>
          <a:r>
            <a:rPr lang="en-US" dirty="0"/>
            <a:t>Validate your email address</a:t>
          </a:r>
        </a:p>
      </dgm:t>
    </dgm:pt>
    <dgm:pt modelId="{2193934F-9F67-4E41-AECE-705363F91540}" type="parTrans" cxnId="{B3AB2418-5797-44B0-8B0A-7636841430D9}">
      <dgm:prSet/>
      <dgm:spPr/>
      <dgm:t>
        <a:bodyPr/>
        <a:lstStyle/>
        <a:p>
          <a:endParaRPr lang="en-US"/>
        </a:p>
      </dgm:t>
    </dgm:pt>
    <dgm:pt modelId="{8B575360-EBDB-4625-A75C-C9F6741213E4}" type="sibTrans" cxnId="{B3AB2418-5797-44B0-8B0A-7636841430D9}">
      <dgm:prSet/>
      <dgm:spPr/>
      <dgm:t>
        <a:bodyPr/>
        <a:lstStyle/>
        <a:p>
          <a:endParaRPr lang="en-US"/>
        </a:p>
      </dgm:t>
    </dgm:pt>
    <dgm:pt modelId="{01A397C3-9E3B-4365-96FF-F62F02E8BDDC}">
      <dgm:prSet phldrT="[Text]"/>
      <dgm:spPr>
        <a:solidFill>
          <a:schemeClr val="bg2">
            <a:lumMod val="85000"/>
            <a:alpha val="70000"/>
          </a:schemeClr>
        </a:solidFill>
        <a:ln>
          <a:solidFill>
            <a:srgbClr val="6EBE4A"/>
          </a:solidFill>
        </a:ln>
      </dgm:spPr>
      <dgm:t>
        <a:bodyPr/>
        <a:lstStyle/>
        <a:p>
          <a:r>
            <a:rPr lang="en-US" dirty="0"/>
            <a:t>Validate the exam title </a:t>
          </a:r>
        </a:p>
      </dgm:t>
    </dgm:pt>
    <dgm:pt modelId="{8BC5665D-B633-4F2A-A1B9-2F3DAC5E0A0D}" type="parTrans" cxnId="{CA79839B-AAF5-4AA3-A958-E24551B959EF}">
      <dgm:prSet/>
      <dgm:spPr/>
      <dgm:t>
        <a:bodyPr/>
        <a:lstStyle/>
        <a:p>
          <a:endParaRPr lang="en-US"/>
        </a:p>
      </dgm:t>
    </dgm:pt>
    <dgm:pt modelId="{4D1D2913-6D61-4FB6-AD7B-11CFAE44F213}" type="sibTrans" cxnId="{CA79839B-AAF5-4AA3-A958-E24551B959EF}">
      <dgm:prSet/>
      <dgm:spPr/>
      <dgm:t>
        <a:bodyPr/>
        <a:lstStyle/>
        <a:p>
          <a:endParaRPr lang="en-US"/>
        </a:p>
      </dgm:t>
    </dgm:pt>
    <dgm:pt modelId="{1D627A13-A00F-4025-84B6-D0EDFC1C965C}">
      <dgm:prSet phldrT="[Text]"/>
      <dgm:spPr>
        <a:solidFill>
          <a:schemeClr val="bg2">
            <a:lumMod val="85000"/>
            <a:alpha val="70000"/>
          </a:schemeClr>
        </a:solidFill>
        <a:ln>
          <a:solidFill>
            <a:srgbClr val="6EBE4A"/>
          </a:solidFill>
        </a:ln>
      </dgm:spPr>
      <dgm:t>
        <a:bodyPr/>
        <a:lstStyle/>
        <a:p>
          <a:r>
            <a:rPr lang="en-US" dirty="0"/>
            <a:t>Click URL to confirm your discount request</a:t>
          </a:r>
        </a:p>
      </dgm:t>
    </dgm:pt>
    <dgm:pt modelId="{2FC4B27B-7845-4190-8041-64C95CE90B32}" type="parTrans" cxnId="{30418A1B-ED17-4974-8F09-5BC9E14C525A}">
      <dgm:prSet/>
      <dgm:spPr/>
      <dgm:t>
        <a:bodyPr/>
        <a:lstStyle/>
        <a:p>
          <a:endParaRPr lang="en-US"/>
        </a:p>
      </dgm:t>
    </dgm:pt>
    <dgm:pt modelId="{079F3A64-0BC9-4D10-9A2E-C20360034B52}" type="sibTrans" cxnId="{30418A1B-ED17-4974-8F09-5BC9E14C525A}">
      <dgm:prSet/>
      <dgm:spPr/>
      <dgm:t>
        <a:bodyPr/>
        <a:lstStyle/>
        <a:p>
          <a:endParaRPr lang="en-US"/>
        </a:p>
      </dgm:t>
    </dgm:pt>
    <dgm:pt modelId="{DDE66D8E-4418-4E94-8B53-1C450E8B8DFA}">
      <dgm:prSet phldrT="[Text]"/>
      <dgm:spPr>
        <a:solidFill>
          <a:schemeClr val="bg2">
            <a:lumMod val="85000"/>
            <a:alpha val="70000"/>
          </a:schemeClr>
        </a:solidFill>
        <a:ln>
          <a:solidFill>
            <a:srgbClr val="6EBE4A"/>
          </a:solidFill>
        </a:ln>
      </dgm:spPr>
      <dgm:t>
        <a:bodyPr/>
        <a:lstStyle/>
        <a:p>
          <a:r>
            <a:rPr lang="en-US" dirty="0"/>
            <a:t>Data Collection Tool confirms registration information</a:t>
          </a:r>
        </a:p>
      </dgm:t>
    </dgm:pt>
    <dgm:pt modelId="{F32BC1B5-ED25-424B-9E2F-67F4261A84A1}" type="parTrans" cxnId="{95D4AA8A-EA79-4C61-8612-C7A6205D1EAB}">
      <dgm:prSet/>
      <dgm:spPr/>
      <dgm:t>
        <a:bodyPr/>
        <a:lstStyle/>
        <a:p>
          <a:endParaRPr lang="en-US"/>
        </a:p>
      </dgm:t>
    </dgm:pt>
    <dgm:pt modelId="{C909AD66-B7DE-49C9-9FF8-AAA45460606F}" type="sibTrans" cxnId="{95D4AA8A-EA79-4C61-8612-C7A6205D1EAB}">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B74845A2-75C7-4B2B-BBA8-4A1A8F97CA75}" type="pres">
      <dgm:prSet presAssocID="{34C72138-BA4D-474D-A87E-59B0DF16298F}" presName="parTxOnly" presStyleLbl="node1" presStyleIdx="0" presStyleCnt="5" custLinFactNeighborY="0">
        <dgm:presLayoutVars>
          <dgm:chMax val="0"/>
          <dgm:chPref val="0"/>
          <dgm:bulletEnabled val="1"/>
        </dgm:presLayoutVars>
      </dgm:prSet>
      <dgm:spPr/>
    </dgm:pt>
    <dgm:pt modelId="{568D7B72-85B7-49CC-B354-BDEFE7BFF83B}" type="pres">
      <dgm:prSet presAssocID="{3C5B873C-0F35-44D3-99B2-4DE1D3205A99}" presName="parTxOnlySpace" presStyleCnt="0"/>
      <dgm:spPr/>
    </dgm:pt>
    <dgm:pt modelId="{7F2B5463-3B87-454C-B34E-6097E7ED61A8}" type="pres">
      <dgm:prSet presAssocID="{55E2EB34-7023-44EB-9060-2EBAF9D0295C}" presName="parTxOnly" presStyleLbl="node1" presStyleIdx="1" presStyleCnt="5">
        <dgm:presLayoutVars>
          <dgm:chMax val="0"/>
          <dgm:chPref val="0"/>
          <dgm:bulletEnabled val="1"/>
        </dgm:presLayoutVars>
      </dgm:prSet>
      <dgm:spPr/>
    </dgm:pt>
    <dgm:pt modelId="{5853177B-5B97-4052-B069-85C30FF580CA}" type="pres">
      <dgm:prSet presAssocID="{8B575360-EBDB-4625-A75C-C9F6741213E4}" presName="parTxOnlySpace" presStyleCnt="0"/>
      <dgm:spPr/>
    </dgm:pt>
    <dgm:pt modelId="{37718022-94A4-4D36-A772-DF07F031498E}" type="pres">
      <dgm:prSet presAssocID="{01A397C3-9E3B-4365-96FF-F62F02E8BDDC}" presName="parTxOnly" presStyleLbl="node1" presStyleIdx="2" presStyleCnt="5">
        <dgm:presLayoutVars>
          <dgm:chMax val="0"/>
          <dgm:chPref val="0"/>
          <dgm:bulletEnabled val="1"/>
        </dgm:presLayoutVars>
      </dgm:prSet>
      <dgm:spPr/>
    </dgm:pt>
    <dgm:pt modelId="{F5BF5E42-76AF-4B56-8AC1-F03C41A03313}" type="pres">
      <dgm:prSet presAssocID="{4D1D2913-6D61-4FB6-AD7B-11CFAE44F213}" presName="parTxOnlySpace" presStyleCnt="0"/>
      <dgm:spPr/>
    </dgm:pt>
    <dgm:pt modelId="{AFA7ED68-6C75-49E0-BCF1-5123F8FA4912}" type="pres">
      <dgm:prSet presAssocID="{1D627A13-A00F-4025-84B6-D0EDFC1C965C}" presName="parTxOnly" presStyleLbl="node1" presStyleIdx="3" presStyleCnt="5">
        <dgm:presLayoutVars>
          <dgm:chMax val="0"/>
          <dgm:chPref val="0"/>
          <dgm:bulletEnabled val="1"/>
        </dgm:presLayoutVars>
      </dgm:prSet>
      <dgm:spPr/>
    </dgm:pt>
    <dgm:pt modelId="{854BBE9D-03E5-4D23-B5B2-C72539008C79}" type="pres">
      <dgm:prSet presAssocID="{079F3A64-0BC9-4D10-9A2E-C20360034B52}" presName="parTxOnlySpace" presStyleCnt="0"/>
      <dgm:spPr/>
    </dgm:pt>
    <dgm:pt modelId="{39CFBFA1-E7FA-4E61-900E-2F337C6F03D2}" type="pres">
      <dgm:prSet presAssocID="{DDE66D8E-4418-4E94-8B53-1C450E8B8DFA}" presName="parTxOnly" presStyleLbl="node1" presStyleIdx="4" presStyleCnt="5">
        <dgm:presLayoutVars>
          <dgm:chMax val="0"/>
          <dgm:chPref val="0"/>
          <dgm:bulletEnabled val="1"/>
        </dgm:presLayoutVars>
      </dgm:prSet>
      <dgm:spPr/>
    </dgm:pt>
  </dgm:ptLst>
  <dgm:cxnLst>
    <dgm:cxn modelId="{B3AB2418-5797-44B0-8B0A-7636841430D9}" srcId="{ADE1AD95-C629-44D3-B86B-5CD0A873B0E3}" destId="{55E2EB34-7023-44EB-9060-2EBAF9D0295C}" srcOrd="1" destOrd="0" parTransId="{2193934F-9F67-4E41-AECE-705363F91540}" sibTransId="{8B575360-EBDB-4625-A75C-C9F6741213E4}"/>
    <dgm:cxn modelId="{30418A1B-ED17-4974-8F09-5BC9E14C525A}" srcId="{ADE1AD95-C629-44D3-B86B-5CD0A873B0E3}" destId="{1D627A13-A00F-4025-84B6-D0EDFC1C965C}" srcOrd="3" destOrd="0" parTransId="{2FC4B27B-7845-4190-8041-64C95CE90B32}" sibTransId="{079F3A64-0BC9-4D10-9A2E-C20360034B52}"/>
    <dgm:cxn modelId="{05843128-8AEE-4C29-A277-59AA6D8128E5}" type="presOf" srcId="{DDE66D8E-4418-4E94-8B53-1C450E8B8DFA}" destId="{39CFBFA1-E7FA-4E61-900E-2F337C6F03D2}" srcOrd="0" destOrd="0" presId="urn:microsoft.com/office/officeart/2005/8/layout/chevron1"/>
    <dgm:cxn modelId="{CCF0FD2D-F1F3-450F-AAD0-0892D8C93C03}" type="presOf" srcId="{01A397C3-9E3B-4365-96FF-F62F02E8BDDC}" destId="{37718022-94A4-4D36-A772-DF07F031498E}"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2C733B7F-4163-40E1-B195-B783DCB01060}" type="presOf" srcId="{1D627A13-A00F-4025-84B6-D0EDFC1C965C}" destId="{AFA7ED68-6C75-49E0-BCF1-5123F8FA4912}" srcOrd="0" destOrd="0" presId="urn:microsoft.com/office/officeart/2005/8/layout/chevron1"/>
    <dgm:cxn modelId="{95D4AA8A-EA79-4C61-8612-C7A6205D1EAB}" srcId="{ADE1AD95-C629-44D3-B86B-5CD0A873B0E3}" destId="{DDE66D8E-4418-4E94-8B53-1C450E8B8DFA}" srcOrd="4" destOrd="0" parTransId="{F32BC1B5-ED25-424B-9E2F-67F4261A84A1}" sibTransId="{C909AD66-B7DE-49C9-9FF8-AAA45460606F}"/>
    <dgm:cxn modelId="{FF4E0A99-8770-46B6-A3D3-86712CB9B6E9}" type="presOf" srcId="{34C72138-BA4D-474D-A87E-59B0DF16298F}" destId="{B74845A2-75C7-4B2B-BBA8-4A1A8F97CA75}" srcOrd="0" destOrd="0" presId="urn:microsoft.com/office/officeart/2005/8/layout/chevron1"/>
    <dgm:cxn modelId="{CA79839B-AAF5-4AA3-A958-E24551B959EF}" srcId="{ADE1AD95-C629-44D3-B86B-5CD0A873B0E3}" destId="{01A397C3-9E3B-4365-96FF-F62F02E8BDDC}" srcOrd="2" destOrd="0" parTransId="{8BC5665D-B633-4F2A-A1B9-2F3DAC5E0A0D}" sibTransId="{4D1D2913-6D61-4FB6-AD7B-11CFAE44F213}"/>
    <dgm:cxn modelId="{5698A3E6-BBB5-4BCB-A9A4-E285F577F99E}" type="presOf" srcId="{55E2EB34-7023-44EB-9060-2EBAF9D0295C}" destId="{7F2B5463-3B87-454C-B34E-6097E7ED61A8}" srcOrd="0" destOrd="0" presId="urn:microsoft.com/office/officeart/2005/8/layout/chevron1"/>
    <dgm:cxn modelId="{6CA5C0E6-0BB7-49B2-89F2-961F5632C8C6}" srcId="{ADE1AD95-C629-44D3-B86B-5CD0A873B0E3}" destId="{34C72138-BA4D-474D-A87E-59B0DF16298F}" srcOrd="0" destOrd="0" parTransId="{72633804-DC92-4541-A3D5-67E063A7080D}" sibTransId="{3C5B873C-0F35-44D3-99B2-4DE1D3205A99}"/>
    <dgm:cxn modelId="{A68CBE1F-DD78-4D83-A0AA-41227A114753}" type="presParOf" srcId="{2F6DA111-9DB1-4BEB-BB0C-4FFC4E2622EF}" destId="{B74845A2-75C7-4B2B-BBA8-4A1A8F97CA75}" srcOrd="0" destOrd="0" presId="urn:microsoft.com/office/officeart/2005/8/layout/chevron1"/>
    <dgm:cxn modelId="{4D8DA15D-A32E-4735-8124-DC9C323E6D16}" type="presParOf" srcId="{2F6DA111-9DB1-4BEB-BB0C-4FFC4E2622EF}" destId="{568D7B72-85B7-49CC-B354-BDEFE7BFF83B}" srcOrd="1" destOrd="0" presId="urn:microsoft.com/office/officeart/2005/8/layout/chevron1"/>
    <dgm:cxn modelId="{B0B8B862-EFFC-438A-846B-5E4664F20DA5}" type="presParOf" srcId="{2F6DA111-9DB1-4BEB-BB0C-4FFC4E2622EF}" destId="{7F2B5463-3B87-454C-B34E-6097E7ED61A8}" srcOrd="2" destOrd="0" presId="urn:microsoft.com/office/officeart/2005/8/layout/chevron1"/>
    <dgm:cxn modelId="{2067C40A-5757-45A7-85D8-0EA541166F6F}" type="presParOf" srcId="{2F6DA111-9DB1-4BEB-BB0C-4FFC4E2622EF}" destId="{5853177B-5B97-4052-B069-85C30FF580CA}" srcOrd="3" destOrd="0" presId="urn:microsoft.com/office/officeart/2005/8/layout/chevron1"/>
    <dgm:cxn modelId="{30D4BCF8-DC17-41E8-826E-681B6DEA79F7}" type="presParOf" srcId="{2F6DA111-9DB1-4BEB-BB0C-4FFC4E2622EF}" destId="{37718022-94A4-4D36-A772-DF07F031498E}" srcOrd="4" destOrd="0" presId="urn:microsoft.com/office/officeart/2005/8/layout/chevron1"/>
    <dgm:cxn modelId="{F32D121A-5370-4345-9058-5DD9CFC849F2}" type="presParOf" srcId="{2F6DA111-9DB1-4BEB-BB0C-4FFC4E2622EF}" destId="{F5BF5E42-76AF-4B56-8AC1-F03C41A03313}" srcOrd="5" destOrd="0" presId="urn:microsoft.com/office/officeart/2005/8/layout/chevron1"/>
    <dgm:cxn modelId="{31D8947A-4C7D-4379-954C-AB60F065D7EF}" type="presParOf" srcId="{2F6DA111-9DB1-4BEB-BB0C-4FFC4E2622EF}" destId="{AFA7ED68-6C75-49E0-BCF1-5123F8FA4912}" srcOrd="6" destOrd="0" presId="urn:microsoft.com/office/officeart/2005/8/layout/chevron1"/>
    <dgm:cxn modelId="{87E9F81F-F380-4E7E-9BF2-1315701112C4}" type="presParOf" srcId="{2F6DA111-9DB1-4BEB-BB0C-4FFC4E2622EF}" destId="{854BBE9D-03E5-4D23-B5B2-C72539008C79}" srcOrd="7" destOrd="0" presId="urn:microsoft.com/office/officeart/2005/8/layout/chevron1"/>
    <dgm:cxn modelId="{0F4E7C4C-57E9-46D0-BAE3-E632A93D140E}" type="presParOf" srcId="{2F6DA111-9DB1-4BEB-BB0C-4FFC4E2622EF}" destId="{39CFBFA1-E7FA-4E61-900E-2F337C6F03D2}" srcOrd="8"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A245DDF2-43B3-42EE-AD1C-2B6E3C1B36FE}">
      <dgm:prSet phldrT="[Text]"/>
      <dgm:spPr>
        <a:solidFill>
          <a:schemeClr val="tx1">
            <a:lumMod val="10000"/>
            <a:lumOff val="90000"/>
            <a:alpha val="90000"/>
          </a:schemeClr>
        </a:solidFill>
        <a:ln>
          <a:solidFill>
            <a:srgbClr val="6EBE4A"/>
          </a:solidFill>
        </a:ln>
      </dgm:spPr>
      <dgm:t>
        <a:bodyPr/>
        <a:lstStyle/>
        <a:p>
          <a:r>
            <a:rPr lang="en-US" dirty="0"/>
            <a:t>Receive Discount details Email</a:t>
          </a:r>
        </a:p>
      </dgm:t>
    </dgm:pt>
    <dgm:pt modelId="{A851ED0C-378B-42C7-8EF8-D91BB22942F3}" type="parTrans" cxnId="{25771D08-1367-47E4-9D76-32960A98EB58}">
      <dgm:prSet/>
      <dgm:spPr/>
      <dgm:t>
        <a:bodyPr/>
        <a:lstStyle/>
        <a:p>
          <a:endParaRPr lang="en-US"/>
        </a:p>
      </dgm:t>
    </dgm:pt>
    <dgm:pt modelId="{2FC027D8-44E6-4604-8C75-85E285770596}" type="sibTrans" cxnId="{25771D08-1367-47E4-9D76-32960A98EB58}">
      <dgm:prSet/>
      <dgm:spPr/>
      <dgm:t>
        <a:bodyPr/>
        <a:lstStyle/>
        <a:p>
          <a:endParaRPr lang="en-US"/>
        </a:p>
      </dgm:t>
    </dgm:pt>
    <dgm:pt modelId="{466AB4CE-8956-4C76-91DE-3B1817E421D8}">
      <dgm:prSet phldrT="[Text]"/>
      <dgm:spPr>
        <a:solidFill>
          <a:schemeClr val="tx1">
            <a:lumMod val="10000"/>
            <a:lumOff val="90000"/>
            <a:alpha val="90000"/>
          </a:schemeClr>
        </a:solidFill>
        <a:ln>
          <a:solidFill>
            <a:srgbClr val="6EBE4A"/>
          </a:solidFill>
        </a:ln>
      </dgm:spPr>
      <dgm:t>
        <a:bodyPr/>
        <a:lstStyle/>
        <a:p>
          <a:r>
            <a:rPr lang="en-US" dirty="0"/>
            <a:t>Review Discount Information</a:t>
          </a:r>
        </a:p>
      </dgm:t>
    </dgm:pt>
    <dgm:pt modelId="{E969B424-B6EC-49F0-9889-34ACBD5A0740}" type="parTrans" cxnId="{E412DFB6-9130-4DE2-B46C-36C96FE1B4F4}">
      <dgm:prSet/>
      <dgm:spPr/>
      <dgm:t>
        <a:bodyPr/>
        <a:lstStyle/>
        <a:p>
          <a:endParaRPr lang="en-US"/>
        </a:p>
      </dgm:t>
    </dgm:pt>
    <dgm:pt modelId="{32E76EA0-E2DB-41B5-96DE-6EBAE7C77E34}" type="sibTrans" cxnId="{E412DFB6-9130-4DE2-B46C-36C96FE1B4F4}">
      <dgm:prSet/>
      <dgm:spPr/>
      <dgm:t>
        <a:bodyPr/>
        <a:lstStyle/>
        <a:p>
          <a:endParaRPr lang="en-US"/>
        </a:p>
      </dgm:t>
    </dgm:pt>
    <dgm:pt modelId="{D32E00C6-46D3-45FA-AB72-75DD70AB8E8F}">
      <dgm:prSet phldrT="[Text]"/>
      <dgm:spPr>
        <a:solidFill>
          <a:schemeClr val="tx1">
            <a:lumMod val="10000"/>
            <a:lumOff val="90000"/>
            <a:alpha val="90000"/>
          </a:schemeClr>
        </a:solidFill>
        <a:ln>
          <a:solidFill>
            <a:srgbClr val="6EBE4A"/>
          </a:solidFill>
        </a:ln>
      </dgm:spPr>
      <dgm:t>
        <a:bodyPr/>
        <a:lstStyle/>
        <a:p>
          <a:r>
            <a:rPr lang="en-US" dirty="0"/>
            <a:t>Review Tips</a:t>
          </a:r>
        </a:p>
      </dgm:t>
    </dgm:pt>
    <dgm:pt modelId="{55B30E89-3AC3-4334-9AFE-595787A319E6}" type="parTrans" cxnId="{808E0FAE-9A84-43EC-996D-7089F80B9D47}">
      <dgm:prSet/>
      <dgm:spPr/>
      <dgm:t>
        <a:bodyPr/>
        <a:lstStyle/>
        <a:p>
          <a:endParaRPr lang="en-US"/>
        </a:p>
      </dgm:t>
    </dgm:pt>
    <dgm:pt modelId="{E838F75F-BA06-4DCA-A738-2CBBBD18ACEE}" type="sibTrans" cxnId="{808E0FAE-9A84-43EC-996D-7089F80B9D47}">
      <dgm:prSet/>
      <dgm:spPr/>
      <dgm:t>
        <a:bodyPr/>
        <a:lstStyle/>
        <a:p>
          <a:endParaRPr lang="en-US"/>
        </a:p>
      </dgm:t>
    </dgm:pt>
    <dgm:pt modelId="{ACDED391-B755-4D2B-93F5-C09BB1567FE9}">
      <dgm:prSet phldrT="[Text]"/>
      <dgm:spPr>
        <a:solidFill>
          <a:schemeClr val="tx1">
            <a:lumMod val="10000"/>
            <a:lumOff val="90000"/>
            <a:alpha val="90000"/>
          </a:schemeClr>
        </a:solidFill>
        <a:ln>
          <a:solidFill>
            <a:srgbClr val="6EBE4A"/>
          </a:solidFill>
        </a:ln>
      </dgm:spPr>
      <dgm:t>
        <a:bodyPr/>
        <a:lstStyle/>
        <a:p>
          <a:r>
            <a:rPr lang="en-US" dirty="0"/>
            <a:t>Read Instructions to register for your exam</a:t>
          </a:r>
        </a:p>
      </dgm:t>
    </dgm:pt>
    <dgm:pt modelId="{783212CD-2CB8-4C1B-9A6C-463B553E21A7}" type="parTrans" cxnId="{D98CF953-F77B-4320-9E53-4A43CAD0DEEB}">
      <dgm:prSet/>
      <dgm:spPr/>
      <dgm:t>
        <a:bodyPr/>
        <a:lstStyle/>
        <a:p>
          <a:endParaRPr lang="en-US"/>
        </a:p>
      </dgm:t>
    </dgm:pt>
    <dgm:pt modelId="{97BB5F25-B004-4028-A2D2-2F03ABB1EBFF}" type="sibTrans" cxnId="{D98CF953-F77B-4320-9E53-4A43CAD0DEEB}">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D626A7CD-C23D-4A54-96AE-6B654927BA8A}" type="pres">
      <dgm:prSet presAssocID="{A245DDF2-43B3-42EE-AD1C-2B6E3C1B36FE}" presName="parTxOnly" presStyleLbl="node1" presStyleIdx="0" presStyleCnt="4">
        <dgm:presLayoutVars>
          <dgm:chMax val="0"/>
          <dgm:chPref val="0"/>
          <dgm:bulletEnabled val="1"/>
        </dgm:presLayoutVars>
      </dgm:prSet>
      <dgm:spPr/>
    </dgm:pt>
    <dgm:pt modelId="{80F66275-2630-4D7F-8C42-D6836EB6F55C}" type="pres">
      <dgm:prSet presAssocID="{2FC027D8-44E6-4604-8C75-85E285770596}" presName="parTxOnlySpace" presStyleCnt="0"/>
      <dgm:spPr/>
    </dgm:pt>
    <dgm:pt modelId="{8CAF551B-CC54-43A8-9064-8A1B7899DBDB}" type="pres">
      <dgm:prSet presAssocID="{466AB4CE-8956-4C76-91DE-3B1817E421D8}" presName="parTxOnly" presStyleLbl="node1" presStyleIdx="1" presStyleCnt="4">
        <dgm:presLayoutVars>
          <dgm:chMax val="0"/>
          <dgm:chPref val="0"/>
          <dgm:bulletEnabled val="1"/>
        </dgm:presLayoutVars>
      </dgm:prSet>
      <dgm:spPr/>
    </dgm:pt>
    <dgm:pt modelId="{CA73346E-98B3-41D9-B45A-B7AAD4C867E2}" type="pres">
      <dgm:prSet presAssocID="{32E76EA0-E2DB-41B5-96DE-6EBAE7C77E34}" presName="parTxOnlySpace" presStyleCnt="0"/>
      <dgm:spPr/>
    </dgm:pt>
    <dgm:pt modelId="{24B37C9C-CFD4-4541-93BF-9C2411C64110}" type="pres">
      <dgm:prSet presAssocID="{D32E00C6-46D3-45FA-AB72-75DD70AB8E8F}" presName="parTxOnly" presStyleLbl="node1" presStyleIdx="2" presStyleCnt="4">
        <dgm:presLayoutVars>
          <dgm:chMax val="0"/>
          <dgm:chPref val="0"/>
          <dgm:bulletEnabled val="1"/>
        </dgm:presLayoutVars>
      </dgm:prSet>
      <dgm:spPr/>
    </dgm:pt>
    <dgm:pt modelId="{5C550C7D-9E9F-41B8-BBE1-F8F9DDB6A848}" type="pres">
      <dgm:prSet presAssocID="{E838F75F-BA06-4DCA-A738-2CBBBD18ACEE}" presName="parTxOnlySpace" presStyleCnt="0"/>
      <dgm:spPr/>
    </dgm:pt>
    <dgm:pt modelId="{87EADA3D-F297-4058-9FA7-0EAA66757187}" type="pres">
      <dgm:prSet presAssocID="{ACDED391-B755-4D2B-93F5-C09BB1567FE9}" presName="parTxOnly" presStyleLbl="node1" presStyleIdx="3" presStyleCnt="4">
        <dgm:presLayoutVars>
          <dgm:chMax val="0"/>
          <dgm:chPref val="0"/>
          <dgm:bulletEnabled val="1"/>
        </dgm:presLayoutVars>
      </dgm:prSet>
      <dgm:spPr/>
    </dgm:pt>
  </dgm:ptLst>
  <dgm:cxnLst>
    <dgm:cxn modelId="{25771D08-1367-47E4-9D76-32960A98EB58}" srcId="{ADE1AD95-C629-44D3-B86B-5CD0A873B0E3}" destId="{A245DDF2-43B3-42EE-AD1C-2B6E3C1B36FE}" srcOrd="0" destOrd="0" parTransId="{A851ED0C-378B-42C7-8EF8-D91BB22942F3}" sibTransId="{2FC027D8-44E6-4604-8C75-85E285770596}"/>
    <dgm:cxn modelId="{3AC7ED2C-BFC6-4FDE-B8F4-3682A37C1D6F}" type="presOf" srcId="{466AB4CE-8956-4C76-91DE-3B1817E421D8}" destId="{8CAF551B-CC54-43A8-9064-8A1B7899DBDB}" srcOrd="0" destOrd="0" presId="urn:microsoft.com/office/officeart/2005/8/layout/chevron1"/>
    <dgm:cxn modelId="{658DA95C-6A4B-447A-AE72-0638562182FA}" type="presOf" srcId="{ACDED391-B755-4D2B-93F5-C09BB1567FE9}" destId="{87EADA3D-F297-4058-9FA7-0EAA66757187}" srcOrd="0" destOrd="0" presId="urn:microsoft.com/office/officeart/2005/8/layout/chevron1"/>
    <dgm:cxn modelId="{DE843963-D558-474F-8C39-670150AF54FE}" type="presOf" srcId="{A245DDF2-43B3-42EE-AD1C-2B6E3C1B36FE}" destId="{D626A7CD-C23D-4A54-96AE-6B654927BA8A}" srcOrd="0" destOrd="0" presId="urn:microsoft.com/office/officeart/2005/8/layout/chevron1"/>
    <dgm:cxn modelId="{8F254352-8EC2-405E-A4A3-7D0BDC6ADCC8}" type="presOf" srcId="{ADE1AD95-C629-44D3-B86B-5CD0A873B0E3}" destId="{2F6DA111-9DB1-4BEB-BB0C-4FFC4E2622EF}" srcOrd="0" destOrd="0" presId="urn:microsoft.com/office/officeart/2005/8/layout/chevron1"/>
    <dgm:cxn modelId="{D98CF953-F77B-4320-9E53-4A43CAD0DEEB}" srcId="{ADE1AD95-C629-44D3-B86B-5CD0A873B0E3}" destId="{ACDED391-B755-4D2B-93F5-C09BB1567FE9}" srcOrd="3" destOrd="0" parTransId="{783212CD-2CB8-4C1B-9A6C-463B553E21A7}" sibTransId="{97BB5F25-B004-4028-A2D2-2F03ABB1EBFF}"/>
    <dgm:cxn modelId="{808E0FAE-9A84-43EC-996D-7089F80B9D47}" srcId="{ADE1AD95-C629-44D3-B86B-5CD0A873B0E3}" destId="{D32E00C6-46D3-45FA-AB72-75DD70AB8E8F}" srcOrd="2" destOrd="0" parTransId="{55B30E89-3AC3-4334-9AFE-595787A319E6}" sibTransId="{E838F75F-BA06-4DCA-A738-2CBBBD18ACEE}"/>
    <dgm:cxn modelId="{E412DFB6-9130-4DE2-B46C-36C96FE1B4F4}" srcId="{ADE1AD95-C629-44D3-B86B-5CD0A873B0E3}" destId="{466AB4CE-8956-4C76-91DE-3B1817E421D8}" srcOrd="1" destOrd="0" parTransId="{E969B424-B6EC-49F0-9889-34ACBD5A0740}" sibTransId="{32E76EA0-E2DB-41B5-96DE-6EBAE7C77E34}"/>
    <dgm:cxn modelId="{411B10CD-15A3-4259-A12B-1BA47312EE85}" type="presOf" srcId="{D32E00C6-46D3-45FA-AB72-75DD70AB8E8F}" destId="{24B37C9C-CFD4-4541-93BF-9C2411C64110}" srcOrd="0" destOrd="0" presId="urn:microsoft.com/office/officeart/2005/8/layout/chevron1"/>
    <dgm:cxn modelId="{66180971-C39D-49D8-AA8D-DEAF37EA90A1}" type="presParOf" srcId="{2F6DA111-9DB1-4BEB-BB0C-4FFC4E2622EF}" destId="{D626A7CD-C23D-4A54-96AE-6B654927BA8A}" srcOrd="0" destOrd="0" presId="urn:microsoft.com/office/officeart/2005/8/layout/chevron1"/>
    <dgm:cxn modelId="{9C2DF563-4671-4D19-BDE5-8B2FB0ADE39E}" type="presParOf" srcId="{2F6DA111-9DB1-4BEB-BB0C-4FFC4E2622EF}" destId="{80F66275-2630-4D7F-8C42-D6836EB6F55C}" srcOrd="1" destOrd="0" presId="urn:microsoft.com/office/officeart/2005/8/layout/chevron1"/>
    <dgm:cxn modelId="{D5A18096-D06A-4FF5-9CF2-114592CF0F5F}" type="presParOf" srcId="{2F6DA111-9DB1-4BEB-BB0C-4FFC4E2622EF}" destId="{8CAF551B-CC54-43A8-9064-8A1B7899DBDB}" srcOrd="2" destOrd="0" presId="urn:microsoft.com/office/officeart/2005/8/layout/chevron1"/>
    <dgm:cxn modelId="{B8130257-3417-486D-92DB-711C1938B8DD}" type="presParOf" srcId="{2F6DA111-9DB1-4BEB-BB0C-4FFC4E2622EF}" destId="{CA73346E-98B3-41D9-B45A-B7AAD4C867E2}" srcOrd="3" destOrd="0" presId="urn:microsoft.com/office/officeart/2005/8/layout/chevron1"/>
    <dgm:cxn modelId="{0C12F4ED-3987-4D19-BAC0-58DD3FB92AEA}" type="presParOf" srcId="{2F6DA111-9DB1-4BEB-BB0C-4FFC4E2622EF}" destId="{24B37C9C-CFD4-4541-93BF-9C2411C64110}" srcOrd="4" destOrd="0" presId="urn:microsoft.com/office/officeart/2005/8/layout/chevron1"/>
    <dgm:cxn modelId="{59DEFF73-092A-40F1-923A-AACFD9DEAAE1}" type="presParOf" srcId="{2F6DA111-9DB1-4BEB-BB0C-4FFC4E2622EF}" destId="{5C550C7D-9E9F-41B8-BBE1-F8F9DDB6A848}" srcOrd="5" destOrd="0" presId="urn:microsoft.com/office/officeart/2005/8/layout/chevron1"/>
    <dgm:cxn modelId="{49903A83-6562-4010-B7B5-B153D4155EBD}" type="presParOf" srcId="{2F6DA111-9DB1-4BEB-BB0C-4FFC4E2622EF}" destId="{87EADA3D-F297-4058-9FA7-0EAA66757187}"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E1AD95-C629-44D3-B86B-5CD0A873B0E3}" type="doc">
      <dgm:prSet loTypeId="urn:microsoft.com/office/officeart/2005/8/layout/chevron1" loCatId="process" qsTypeId="urn:microsoft.com/office/officeart/2005/8/quickstyle/simple1" qsCatId="simple" csTypeId="urn:microsoft.com/office/officeart/2005/8/colors/accent4_5" csCatId="accent4" phldr="1"/>
      <dgm:spPr/>
    </dgm:pt>
    <dgm:pt modelId="{34C72138-BA4D-474D-A87E-59B0DF16298F}">
      <dgm:prSet phldrT="[Text]" custT="1"/>
      <dgm:spPr>
        <a:solidFill>
          <a:schemeClr val="bg2">
            <a:lumMod val="85000"/>
            <a:alpha val="70000"/>
          </a:schemeClr>
        </a:solidFill>
        <a:ln>
          <a:solidFill>
            <a:srgbClr val="6EBE4A"/>
          </a:solidFill>
        </a:ln>
      </dgm:spPr>
      <dgm:t>
        <a:bodyPr/>
        <a:lstStyle/>
        <a:p>
          <a:r>
            <a:rPr lang="en-US" sz="1200" dirty="0"/>
            <a:t>Go to the </a:t>
          </a:r>
          <a:r>
            <a:rPr lang="en-US" sz="1200" dirty="0">
              <a:hlinkClick xmlns:r="http://schemas.openxmlformats.org/officeDocument/2006/relationships" r:id="rId1"/>
            </a:rPr>
            <a:t>Pearson VUE website</a:t>
          </a:r>
          <a:endParaRPr lang="en-US" sz="1200" dirty="0"/>
        </a:p>
      </dgm:t>
    </dgm:pt>
    <dgm:pt modelId="{3C5B873C-0F35-44D3-99B2-4DE1D3205A99}" type="sibTrans" cxnId="{6CA5C0E6-0BB7-49B2-89F2-961F5632C8C6}">
      <dgm:prSet/>
      <dgm:spPr/>
      <dgm:t>
        <a:bodyPr/>
        <a:lstStyle/>
        <a:p>
          <a:endParaRPr lang="en-US"/>
        </a:p>
      </dgm:t>
    </dgm:pt>
    <dgm:pt modelId="{72633804-DC92-4541-A3D5-67E063A7080D}" type="parTrans" cxnId="{6CA5C0E6-0BB7-49B2-89F2-961F5632C8C6}">
      <dgm:prSet/>
      <dgm:spPr/>
      <dgm:t>
        <a:bodyPr/>
        <a:lstStyle/>
        <a:p>
          <a:endParaRPr lang="en-US"/>
        </a:p>
      </dgm:t>
    </dgm:pt>
    <dgm:pt modelId="{B3D5CA44-3CCC-4ABE-B08D-807E20A05561}">
      <dgm:prSet phldrT="[Text]" custT="1"/>
      <dgm:spPr>
        <a:solidFill>
          <a:schemeClr val="bg2">
            <a:lumMod val="85000"/>
            <a:alpha val="70000"/>
          </a:schemeClr>
        </a:solidFill>
        <a:ln>
          <a:solidFill>
            <a:srgbClr val="6EBE4A"/>
          </a:solidFill>
        </a:ln>
      </dgm:spPr>
      <dgm:t>
        <a:bodyPr/>
        <a:lstStyle/>
        <a:p>
          <a:r>
            <a:rPr lang="en-US" sz="1200" dirty="0"/>
            <a:t>Enter Username</a:t>
          </a:r>
        </a:p>
      </dgm:t>
    </dgm:pt>
    <dgm:pt modelId="{A8EEA4FD-A974-410A-ABDD-78C40F9141B3}" type="parTrans" cxnId="{11AF2859-E178-48CB-9D1F-318FD66FB953}">
      <dgm:prSet/>
      <dgm:spPr/>
      <dgm:t>
        <a:bodyPr/>
        <a:lstStyle/>
        <a:p>
          <a:endParaRPr lang="en-US"/>
        </a:p>
      </dgm:t>
    </dgm:pt>
    <dgm:pt modelId="{38A191D1-0440-4120-81EA-5DEEC0940F5F}" type="sibTrans" cxnId="{11AF2859-E178-48CB-9D1F-318FD66FB953}">
      <dgm:prSet/>
      <dgm:spPr/>
      <dgm:t>
        <a:bodyPr/>
        <a:lstStyle/>
        <a:p>
          <a:endParaRPr lang="en-US"/>
        </a:p>
      </dgm:t>
    </dgm:pt>
    <dgm:pt modelId="{D46BE621-39BA-4FB5-8E45-A1CDD0969BEC}">
      <dgm:prSet phldrT="[Text]" custT="1"/>
      <dgm:spPr>
        <a:solidFill>
          <a:schemeClr val="bg2">
            <a:lumMod val="85000"/>
            <a:alpha val="70000"/>
          </a:schemeClr>
        </a:solidFill>
        <a:ln>
          <a:solidFill>
            <a:srgbClr val="6EBE4A"/>
          </a:solidFill>
        </a:ln>
      </dgm:spPr>
      <dgm:t>
        <a:bodyPr/>
        <a:lstStyle/>
        <a:p>
          <a:r>
            <a:rPr lang="en-US" sz="1200" dirty="0"/>
            <a:t>Enter Password</a:t>
          </a:r>
        </a:p>
      </dgm:t>
    </dgm:pt>
    <dgm:pt modelId="{CC427772-EDFD-40FA-A147-3934E1C715F7}" type="parTrans" cxnId="{7EA0FA38-A29F-4542-B942-AF0DF055B47C}">
      <dgm:prSet/>
      <dgm:spPr/>
      <dgm:t>
        <a:bodyPr/>
        <a:lstStyle/>
        <a:p>
          <a:endParaRPr lang="en-US"/>
        </a:p>
      </dgm:t>
    </dgm:pt>
    <dgm:pt modelId="{EB9AA944-1D8A-4620-8690-76B754D07DB1}" type="sibTrans" cxnId="{7EA0FA38-A29F-4542-B942-AF0DF055B47C}">
      <dgm:prSet/>
      <dgm:spPr/>
      <dgm:t>
        <a:bodyPr/>
        <a:lstStyle/>
        <a:p>
          <a:endParaRPr lang="en-US"/>
        </a:p>
      </dgm:t>
    </dgm:pt>
    <dgm:pt modelId="{5D8DC9FA-6EDA-4364-A833-9F5E415DB46E}">
      <dgm:prSet phldrT="[Text]" custT="1"/>
      <dgm:spPr>
        <a:solidFill>
          <a:schemeClr val="bg2">
            <a:lumMod val="85000"/>
            <a:alpha val="70000"/>
          </a:schemeClr>
        </a:solidFill>
        <a:ln>
          <a:solidFill>
            <a:srgbClr val="6EBE4A"/>
          </a:solidFill>
        </a:ln>
      </dgm:spPr>
      <dgm:t>
        <a:bodyPr/>
        <a:lstStyle/>
        <a:p>
          <a:r>
            <a:rPr lang="en-US" sz="1200" dirty="0"/>
            <a:t>Click Sign In</a:t>
          </a:r>
        </a:p>
      </dgm:t>
    </dgm:pt>
    <dgm:pt modelId="{D4451CF1-7221-42E1-AF5A-BF7764D14BE0}" type="parTrans" cxnId="{F28BEABC-2010-4ACA-B6D8-F98472C83851}">
      <dgm:prSet/>
      <dgm:spPr/>
      <dgm:t>
        <a:bodyPr/>
        <a:lstStyle/>
        <a:p>
          <a:endParaRPr lang="en-US"/>
        </a:p>
      </dgm:t>
    </dgm:pt>
    <dgm:pt modelId="{B8BEE0B7-B41A-4546-AE8A-54EE2DCE4B50}" type="sibTrans" cxnId="{F28BEABC-2010-4ACA-B6D8-F98472C83851}">
      <dgm:prSet/>
      <dgm:spPr/>
      <dgm:t>
        <a:bodyPr/>
        <a:lstStyle/>
        <a:p>
          <a:endParaRPr lang="en-US"/>
        </a:p>
      </dgm:t>
    </dgm:pt>
    <dgm:pt modelId="{2F6DA111-9DB1-4BEB-BB0C-4FFC4E2622EF}" type="pres">
      <dgm:prSet presAssocID="{ADE1AD95-C629-44D3-B86B-5CD0A873B0E3}" presName="Name0" presStyleCnt="0">
        <dgm:presLayoutVars>
          <dgm:dir/>
          <dgm:animLvl val="lvl"/>
          <dgm:resizeHandles val="exact"/>
        </dgm:presLayoutVars>
      </dgm:prSet>
      <dgm:spPr/>
    </dgm:pt>
    <dgm:pt modelId="{B74845A2-75C7-4B2B-BBA8-4A1A8F97CA75}" type="pres">
      <dgm:prSet presAssocID="{34C72138-BA4D-474D-A87E-59B0DF16298F}" presName="parTxOnly" presStyleLbl="node1" presStyleIdx="0" presStyleCnt="4" custLinFactNeighborY="0">
        <dgm:presLayoutVars>
          <dgm:chMax val="0"/>
          <dgm:chPref val="0"/>
          <dgm:bulletEnabled val="1"/>
        </dgm:presLayoutVars>
      </dgm:prSet>
      <dgm:spPr/>
    </dgm:pt>
    <dgm:pt modelId="{568D7B72-85B7-49CC-B354-BDEFE7BFF83B}" type="pres">
      <dgm:prSet presAssocID="{3C5B873C-0F35-44D3-99B2-4DE1D3205A99}" presName="parTxOnlySpace" presStyleCnt="0"/>
      <dgm:spPr/>
    </dgm:pt>
    <dgm:pt modelId="{FECCF654-615F-4D98-BB20-4284F9C0DDC1}" type="pres">
      <dgm:prSet presAssocID="{B3D5CA44-3CCC-4ABE-B08D-807E20A05561}" presName="parTxOnly" presStyleLbl="node1" presStyleIdx="1" presStyleCnt="4">
        <dgm:presLayoutVars>
          <dgm:chMax val="0"/>
          <dgm:chPref val="0"/>
          <dgm:bulletEnabled val="1"/>
        </dgm:presLayoutVars>
      </dgm:prSet>
      <dgm:spPr/>
    </dgm:pt>
    <dgm:pt modelId="{1A161C02-754F-48C6-A639-26255FAAAAFA}" type="pres">
      <dgm:prSet presAssocID="{38A191D1-0440-4120-81EA-5DEEC0940F5F}" presName="parTxOnlySpace" presStyleCnt="0"/>
      <dgm:spPr/>
    </dgm:pt>
    <dgm:pt modelId="{76FBF03A-3FCB-4BC1-878E-A92CBE02469E}" type="pres">
      <dgm:prSet presAssocID="{D46BE621-39BA-4FB5-8E45-A1CDD0969BEC}" presName="parTxOnly" presStyleLbl="node1" presStyleIdx="2" presStyleCnt="4">
        <dgm:presLayoutVars>
          <dgm:chMax val="0"/>
          <dgm:chPref val="0"/>
          <dgm:bulletEnabled val="1"/>
        </dgm:presLayoutVars>
      </dgm:prSet>
      <dgm:spPr/>
    </dgm:pt>
    <dgm:pt modelId="{35981D87-579A-468F-AF54-FFE539E45FC9}" type="pres">
      <dgm:prSet presAssocID="{EB9AA944-1D8A-4620-8690-76B754D07DB1}" presName="parTxOnlySpace" presStyleCnt="0"/>
      <dgm:spPr/>
    </dgm:pt>
    <dgm:pt modelId="{B60939EE-F655-46FA-BA07-01C8C60BF78B}" type="pres">
      <dgm:prSet presAssocID="{5D8DC9FA-6EDA-4364-A833-9F5E415DB46E}" presName="parTxOnly" presStyleLbl="node1" presStyleIdx="3" presStyleCnt="4">
        <dgm:presLayoutVars>
          <dgm:chMax val="0"/>
          <dgm:chPref val="0"/>
          <dgm:bulletEnabled val="1"/>
        </dgm:presLayoutVars>
      </dgm:prSet>
      <dgm:spPr/>
    </dgm:pt>
  </dgm:ptLst>
  <dgm:cxnLst>
    <dgm:cxn modelId="{26B5EA2A-156D-4983-89C8-28BB26B012CC}" type="presOf" srcId="{B3D5CA44-3CCC-4ABE-B08D-807E20A05561}" destId="{FECCF654-615F-4D98-BB20-4284F9C0DDC1}" srcOrd="0" destOrd="0" presId="urn:microsoft.com/office/officeart/2005/8/layout/chevron1"/>
    <dgm:cxn modelId="{7EA0FA38-A29F-4542-B942-AF0DF055B47C}" srcId="{ADE1AD95-C629-44D3-B86B-5CD0A873B0E3}" destId="{D46BE621-39BA-4FB5-8E45-A1CDD0969BEC}" srcOrd="2" destOrd="0" parTransId="{CC427772-EDFD-40FA-A147-3934E1C715F7}" sibTransId="{EB9AA944-1D8A-4620-8690-76B754D07DB1}"/>
    <dgm:cxn modelId="{8F254352-8EC2-405E-A4A3-7D0BDC6ADCC8}" type="presOf" srcId="{ADE1AD95-C629-44D3-B86B-5CD0A873B0E3}" destId="{2F6DA111-9DB1-4BEB-BB0C-4FFC4E2622EF}" srcOrd="0" destOrd="0" presId="urn:microsoft.com/office/officeart/2005/8/layout/chevron1"/>
    <dgm:cxn modelId="{11AF2859-E178-48CB-9D1F-318FD66FB953}" srcId="{ADE1AD95-C629-44D3-B86B-5CD0A873B0E3}" destId="{B3D5CA44-3CCC-4ABE-B08D-807E20A05561}" srcOrd="1" destOrd="0" parTransId="{A8EEA4FD-A974-410A-ABDD-78C40F9141B3}" sibTransId="{38A191D1-0440-4120-81EA-5DEEC0940F5F}"/>
    <dgm:cxn modelId="{FF4E0A99-8770-46B6-A3D3-86712CB9B6E9}" type="presOf" srcId="{34C72138-BA4D-474D-A87E-59B0DF16298F}" destId="{B74845A2-75C7-4B2B-BBA8-4A1A8F97CA75}" srcOrd="0" destOrd="0" presId="urn:microsoft.com/office/officeart/2005/8/layout/chevron1"/>
    <dgm:cxn modelId="{D1E0A2A8-6601-4513-AEFC-BAEDC8B83974}" type="presOf" srcId="{D46BE621-39BA-4FB5-8E45-A1CDD0969BEC}" destId="{76FBF03A-3FCB-4BC1-878E-A92CBE02469E}" srcOrd="0" destOrd="0" presId="urn:microsoft.com/office/officeart/2005/8/layout/chevron1"/>
    <dgm:cxn modelId="{F28BEABC-2010-4ACA-B6D8-F98472C83851}" srcId="{ADE1AD95-C629-44D3-B86B-5CD0A873B0E3}" destId="{5D8DC9FA-6EDA-4364-A833-9F5E415DB46E}" srcOrd="3" destOrd="0" parTransId="{D4451CF1-7221-42E1-AF5A-BF7764D14BE0}" sibTransId="{B8BEE0B7-B41A-4546-AE8A-54EE2DCE4B50}"/>
    <dgm:cxn modelId="{FD2331E3-BF38-4BF9-AF9E-6AD8DA95B0DC}" type="presOf" srcId="{5D8DC9FA-6EDA-4364-A833-9F5E415DB46E}" destId="{B60939EE-F655-46FA-BA07-01C8C60BF78B}" srcOrd="0" destOrd="0" presId="urn:microsoft.com/office/officeart/2005/8/layout/chevron1"/>
    <dgm:cxn modelId="{6CA5C0E6-0BB7-49B2-89F2-961F5632C8C6}" srcId="{ADE1AD95-C629-44D3-B86B-5CD0A873B0E3}" destId="{34C72138-BA4D-474D-A87E-59B0DF16298F}" srcOrd="0" destOrd="0" parTransId="{72633804-DC92-4541-A3D5-67E063A7080D}" sibTransId="{3C5B873C-0F35-44D3-99B2-4DE1D3205A99}"/>
    <dgm:cxn modelId="{A68CBE1F-DD78-4D83-A0AA-41227A114753}" type="presParOf" srcId="{2F6DA111-9DB1-4BEB-BB0C-4FFC4E2622EF}" destId="{B74845A2-75C7-4B2B-BBA8-4A1A8F97CA75}" srcOrd="0" destOrd="0" presId="urn:microsoft.com/office/officeart/2005/8/layout/chevron1"/>
    <dgm:cxn modelId="{4D8DA15D-A32E-4735-8124-DC9C323E6D16}" type="presParOf" srcId="{2F6DA111-9DB1-4BEB-BB0C-4FFC4E2622EF}" destId="{568D7B72-85B7-49CC-B354-BDEFE7BFF83B}" srcOrd="1" destOrd="0" presId="urn:microsoft.com/office/officeart/2005/8/layout/chevron1"/>
    <dgm:cxn modelId="{938B21DB-7CAF-46EA-A14C-1A74F4D9FAFF}" type="presParOf" srcId="{2F6DA111-9DB1-4BEB-BB0C-4FFC4E2622EF}" destId="{FECCF654-615F-4D98-BB20-4284F9C0DDC1}" srcOrd="2" destOrd="0" presId="urn:microsoft.com/office/officeart/2005/8/layout/chevron1"/>
    <dgm:cxn modelId="{2EF71C7E-7343-4483-8BC6-973F46CAC79A}" type="presParOf" srcId="{2F6DA111-9DB1-4BEB-BB0C-4FFC4E2622EF}" destId="{1A161C02-754F-48C6-A639-26255FAAAAFA}" srcOrd="3" destOrd="0" presId="urn:microsoft.com/office/officeart/2005/8/layout/chevron1"/>
    <dgm:cxn modelId="{1AC8E90A-ED36-4DED-A5C9-5816318F1C2F}" type="presParOf" srcId="{2F6DA111-9DB1-4BEB-BB0C-4FFC4E2622EF}" destId="{76FBF03A-3FCB-4BC1-878E-A92CBE02469E}" srcOrd="4" destOrd="0" presId="urn:microsoft.com/office/officeart/2005/8/layout/chevron1"/>
    <dgm:cxn modelId="{F4372FE6-98D0-4A0F-8B46-FDBFC7DF5F41}" type="presParOf" srcId="{2F6DA111-9DB1-4BEB-BB0C-4FFC4E2622EF}" destId="{35981D87-579A-468F-AF54-FFE539E45FC9}" srcOrd="5" destOrd="0" presId="urn:microsoft.com/office/officeart/2005/8/layout/chevron1"/>
    <dgm:cxn modelId="{2A1C3113-246B-41C1-A2D2-4A61E65C3A46}" type="presParOf" srcId="{2F6DA111-9DB1-4BEB-BB0C-4FFC4E2622EF}" destId="{B60939EE-F655-46FA-BA07-01C8C60BF78B}" srcOrd="6"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0F223-2180-49AC-9268-3C192DD2E776}">
      <dsp:nvSpPr>
        <dsp:cNvPr id="0" name=""/>
        <dsp:cNvSpPr/>
      </dsp:nvSpPr>
      <dsp:spPr>
        <a:xfrm>
          <a:off x="1007939" y="193"/>
          <a:ext cx="2021388" cy="808555"/>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2"/>
              </a:solidFill>
            </a:rPr>
            <a:t>1. Establish your eligibility</a:t>
          </a:r>
        </a:p>
      </dsp:txBody>
      <dsp:txXfrm>
        <a:off x="1412217" y="193"/>
        <a:ext cx="1212833" cy="808555"/>
      </dsp:txXfrm>
    </dsp:sp>
    <dsp:sp modelId="{D308DBB3-BEFA-47AE-B1D2-F896EB804A56}">
      <dsp:nvSpPr>
        <dsp:cNvPr id="0" name=""/>
        <dsp:cNvSpPr/>
      </dsp:nvSpPr>
      <dsp:spPr>
        <a:xfrm>
          <a:off x="2766547" y="68921"/>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Receive Discount Eligibility email notification</a:t>
          </a:r>
        </a:p>
      </dsp:txBody>
      <dsp:txXfrm>
        <a:off x="3102098" y="68921"/>
        <a:ext cx="1006651" cy="671101"/>
      </dsp:txXfrm>
    </dsp:sp>
    <dsp:sp modelId="{861FE1BE-5AAF-41C9-B18E-A68506FDED97}">
      <dsp:nvSpPr>
        <dsp:cNvPr id="0" name=""/>
        <dsp:cNvSpPr/>
      </dsp:nvSpPr>
      <dsp:spPr>
        <a:xfrm>
          <a:off x="4209414" y="68921"/>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your name and email address in NetAcad.com profile</a:t>
          </a:r>
        </a:p>
      </dsp:txBody>
      <dsp:txXfrm>
        <a:off x="4544965" y="68921"/>
        <a:ext cx="1006651" cy="671101"/>
      </dsp:txXfrm>
    </dsp:sp>
    <dsp:sp modelId="{1C12623D-1B2F-44B8-8991-4209AF4BB7C4}">
      <dsp:nvSpPr>
        <dsp:cNvPr id="0" name=""/>
        <dsp:cNvSpPr/>
      </dsp:nvSpPr>
      <dsp:spPr>
        <a:xfrm>
          <a:off x="5652282" y="68921"/>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Setup password recovery phone number</a:t>
          </a:r>
        </a:p>
      </dsp:txBody>
      <dsp:txXfrm>
        <a:off x="5987833" y="68921"/>
        <a:ext cx="1006651" cy="671101"/>
      </dsp:txXfrm>
    </dsp:sp>
    <dsp:sp modelId="{150477F8-514B-45C1-BD0F-37C6F2B773CB}">
      <dsp:nvSpPr>
        <dsp:cNvPr id="0" name=""/>
        <dsp:cNvSpPr/>
      </dsp:nvSpPr>
      <dsp:spPr>
        <a:xfrm>
          <a:off x="1006630" y="901886"/>
          <a:ext cx="2021388" cy="808555"/>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solidFill>
                <a:schemeClr val="bg2"/>
              </a:solidFill>
            </a:rPr>
            <a:t>2. Request your  discount</a:t>
          </a:r>
        </a:p>
      </dsp:txBody>
      <dsp:txXfrm>
        <a:off x="1410908" y="901886"/>
        <a:ext cx="1212833" cy="808555"/>
      </dsp:txXfrm>
    </dsp:sp>
    <dsp:sp modelId="{4EA845CE-7B52-4683-BF40-A0CEED92B530}">
      <dsp:nvSpPr>
        <dsp:cNvPr id="0" name=""/>
        <dsp:cNvSpPr/>
      </dsp:nvSpPr>
      <dsp:spPr>
        <a:xfrm>
          <a:off x="2766547" y="990674"/>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Click Request Discount button</a:t>
          </a:r>
        </a:p>
      </dsp:txBody>
      <dsp:txXfrm>
        <a:off x="3102098" y="990674"/>
        <a:ext cx="1006651" cy="671101"/>
      </dsp:txXfrm>
    </dsp:sp>
    <dsp:sp modelId="{1A2ACEB6-A8A1-44C4-9105-2DB3C81CD16C}">
      <dsp:nvSpPr>
        <dsp:cNvPr id="0" name=""/>
        <dsp:cNvSpPr/>
      </dsp:nvSpPr>
      <dsp:spPr>
        <a:xfrm>
          <a:off x="4209414" y="990674"/>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Enter address, verify name and click submit</a:t>
          </a:r>
        </a:p>
      </dsp:txBody>
      <dsp:txXfrm>
        <a:off x="4544965" y="990674"/>
        <a:ext cx="1006651" cy="671101"/>
      </dsp:txXfrm>
    </dsp:sp>
    <dsp:sp modelId="{EA5CBBE6-218A-4F0E-B3D0-4E89EF919529}">
      <dsp:nvSpPr>
        <dsp:cNvPr id="0" name=""/>
        <dsp:cNvSpPr/>
      </dsp:nvSpPr>
      <dsp:spPr>
        <a:xfrm>
          <a:off x="5652282" y="990674"/>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Track your Request Status through your profile </a:t>
          </a:r>
        </a:p>
      </dsp:txBody>
      <dsp:txXfrm>
        <a:off x="5987833" y="990674"/>
        <a:ext cx="1006651" cy="671101"/>
      </dsp:txXfrm>
    </dsp:sp>
    <dsp:sp modelId="{7CD781C2-5834-415B-8A8C-B4B95CD92AFA}">
      <dsp:nvSpPr>
        <dsp:cNvPr id="0" name=""/>
        <dsp:cNvSpPr/>
      </dsp:nvSpPr>
      <dsp:spPr>
        <a:xfrm>
          <a:off x="1007939" y="1843700"/>
          <a:ext cx="2021388" cy="808555"/>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solidFill>
                <a:schemeClr val="bg2"/>
              </a:solidFill>
            </a:rPr>
            <a:t>3. Verify your data</a:t>
          </a:r>
        </a:p>
      </dsp:txBody>
      <dsp:txXfrm>
        <a:off x="1412217" y="1843700"/>
        <a:ext cx="1212833" cy="808555"/>
      </dsp:txXfrm>
    </dsp:sp>
    <dsp:sp modelId="{C8C29E3E-D68A-4E03-8A3E-B7AE4E405937}">
      <dsp:nvSpPr>
        <dsp:cNvPr id="0" name=""/>
        <dsp:cNvSpPr/>
      </dsp:nvSpPr>
      <dsp:spPr>
        <a:xfrm>
          <a:off x="2766547" y="1912427"/>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Click link in email to confirm discount request &amp; validate info</a:t>
          </a:r>
        </a:p>
      </dsp:txBody>
      <dsp:txXfrm>
        <a:off x="3102098" y="1912427"/>
        <a:ext cx="1006651" cy="671101"/>
      </dsp:txXfrm>
    </dsp:sp>
    <dsp:sp modelId="{0015CFC3-A083-4420-80D9-15140C3AFB52}">
      <dsp:nvSpPr>
        <dsp:cNvPr id="0" name=""/>
        <dsp:cNvSpPr/>
      </dsp:nvSpPr>
      <dsp:spPr>
        <a:xfrm>
          <a:off x="4209414" y="1912427"/>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Receive Cisco certification tracking system login email (no action required)</a:t>
          </a:r>
        </a:p>
      </dsp:txBody>
      <dsp:txXfrm>
        <a:off x="4544965" y="1912427"/>
        <a:ext cx="1006651" cy="671101"/>
      </dsp:txXfrm>
    </dsp:sp>
    <dsp:sp modelId="{76D3A989-151C-4E3F-83A9-223E9029C6C5}">
      <dsp:nvSpPr>
        <dsp:cNvPr id="0" name=""/>
        <dsp:cNvSpPr/>
      </dsp:nvSpPr>
      <dsp:spPr>
        <a:xfrm>
          <a:off x="5652282" y="1912427"/>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Receive Cisco exam discount information and instructions</a:t>
          </a:r>
        </a:p>
      </dsp:txBody>
      <dsp:txXfrm>
        <a:off x="5987833" y="1912427"/>
        <a:ext cx="1006651" cy="671101"/>
      </dsp:txXfrm>
    </dsp:sp>
    <dsp:sp modelId="{964E51C7-FA15-49DD-802E-769F72B2209D}">
      <dsp:nvSpPr>
        <dsp:cNvPr id="0" name=""/>
        <dsp:cNvSpPr/>
      </dsp:nvSpPr>
      <dsp:spPr>
        <a:xfrm>
          <a:off x="1007939" y="2765453"/>
          <a:ext cx="2021388" cy="808555"/>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kern="1200" dirty="0">
              <a:solidFill>
                <a:schemeClr val="bg2"/>
              </a:solidFill>
            </a:rPr>
            <a:t>4. Register for your exam and redeem your discount</a:t>
          </a:r>
        </a:p>
      </dsp:txBody>
      <dsp:txXfrm>
        <a:off x="1412217" y="2765453"/>
        <a:ext cx="1212833" cy="808555"/>
      </dsp:txXfrm>
    </dsp:sp>
    <dsp:sp modelId="{98A970B7-8ED3-4AE3-987B-C4FAEB2F687C}">
      <dsp:nvSpPr>
        <dsp:cNvPr id="0" name=""/>
        <dsp:cNvSpPr/>
      </dsp:nvSpPr>
      <dsp:spPr>
        <a:xfrm>
          <a:off x="2766547" y="2834180"/>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Follow prompts to register for exam at Pearson VUE </a:t>
          </a:r>
        </a:p>
      </dsp:txBody>
      <dsp:txXfrm>
        <a:off x="3102098" y="2834180"/>
        <a:ext cx="1006651" cy="671101"/>
      </dsp:txXfrm>
    </dsp:sp>
    <dsp:sp modelId="{5CCD5101-ADC3-45B6-A567-9644F38351EB}">
      <dsp:nvSpPr>
        <dsp:cNvPr id="0" name=""/>
        <dsp:cNvSpPr/>
      </dsp:nvSpPr>
      <dsp:spPr>
        <a:xfrm>
          <a:off x="4209414" y="2834180"/>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Schedule your exam using promo code &amp; pay remaining balance</a:t>
          </a:r>
        </a:p>
      </dsp:txBody>
      <dsp:txXfrm>
        <a:off x="4544965" y="2834180"/>
        <a:ext cx="1006651" cy="671101"/>
      </dsp:txXfrm>
    </dsp:sp>
    <dsp:sp modelId="{E74916E1-B487-46FC-B1DC-EAEF0C94613B}">
      <dsp:nvSpPr>
        <dsp:cNvPr id="0" name=""/>
        <dsp:cNvSpPr/>
      </dsp:nvSpPr>
      <dsp:spPr>
        <a:xfrm>
          <a:off x="5652282" y="2834180"/>
          <a:ext cx="1677752" cy="671101"/>
        </a:xfrm>
        <a:prstGeom prst="chevron">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Receive testing date confirmation &amp; exam day information</a:t>
          </a:r>
        </a:p>
      </dsp:txBody>
      <dsp:txXfrm>
        <a:off x="5987833" y="2834180"/>
        <a:ext cx="1006651" cy="671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845A2-75C7-4B2B-BBA8-4A1A8F97CA75}">
      <dsp:nvSpPr>
        <dsp:cNvPr id="0" name=""/>
        <dsp:cNvSpPr/>
      </dsp:nvSpPr>
      <dsp:spPr>
        <a:xfrm>
          <a:off x="4369"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Click Create a web account</a:t>
          </a:r>
        </a:p>
      </dsp:txBody>
      <dsp:txXfrm>
        <a:off x="329454" y="267287"/>
        <a:ext cx="975253" cy="650169"/>
      </dsp:txXfrm>
    </dsp:sp>
    <dsp:sp modelId="{FA4BF132-88D5-4342-9F02-3890DD81CDD6}">
      <dsp:nvSpPr>
        <dsp:cNvPr id="0" name=""/>
        <dsp:cNvSpPr/>
      </dsp:nvSpPr>
      <dsp:spPr>
        <a:xfrm>
          <a:off x="1467250"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Agree to Privacy Policy Acceptance</a:t>
          </a:r>
        </a:p>
      </dsp:txBody>
      <dsp:txXfrm>
        <a:off x="1792335" y="267287"/>
        <a:ext cx="975253" cy="650169"/>
      </dsp:txXfrm>
    </dsp:sp>
    <dsp:sp modelId="{360C9CE5-0765-4214-A14A-E5F0603C033A}">
      <dsp:nvSpPr>
        <dsp:cNvPr id="0" name=""/>
        <dsp:cNvSpPr/>
      </dsp:nvSpPr>
      <dsp:spPr>
        <a:xfrm>
          <a:off x="2930130"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Personal Information</a:t>
          </a:r>
        </a:p>
      </dsp:txBody>
      <dsp:txXfrm>
        <a:off x="3255215" y="267287"/>
        <a:ext cx="975253" cy="650169"/>
      </dsp:txXfrm>
    </dsp:sp>
    <dsp:sp modelId="{B054D17C-BDE1-4E7D-8B13-0260A2E8A134}">
      <dsp:nvSpPr>
        <dsp:cNvPr id="0" name=""/>
        <dsp:cNvSpPr/>
      </dsp:nvSpPr>
      <dsp:spPr>
        <a:xfrm>
          <a:off x="4393011"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Contact Information</a:t>
          </a:r>
        </a:p>
      </dsp:txBody>
      <dsp:txXfrm>
        <a:off x="4718096" y="267287"/>
        <a:ext cx="975253" cy="650169"/>
      </dsp:txXfrm>
    </dsp:sp>
    <dsp:sp modelId="{AC7F16C5-C77E-445F-8DE5-D551DF4D3839}">
      <dsp:nvSpPr>
        <dsp:cNvPr id="0" name=""/>
        <dsp:cNvSpPr/>
      </dsp:nvSpPr>
      <dsp:spPr>
        <a:xfrm>
          <a:off x="5855891"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Additional Information</a:t>
          </a:r>
        </a:p>
      </dsp:txBody>
      <dsp:txXfrm>
        <a:off x="6180976" y="267287"/>
        <a:ext cx="975253" cy="650169"/>
      </dsp:txXfrm>
    </dsp:sp>
    <dsp:sp modelId="{B022DA8F-A606-47C8-9847-E84469FCEEF0}">
      <dsp:nvSpPr>
        <dsp:cNvPr id="0" name=""/>
        <dsp:cNvSpPr/>
      </dsp:nvSpPr>
      <dsp:spPr>
        <a:xfrm>
          <a:off x="7318772" y="267287"/>
          <a:ext cx="1625422" cy="65016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Create Account</a:t>
          </a:r>
        </a:p>
      </dsp:txBody>
      <dsp:txXfrm>
        <a:off x="7643857" y="267287"/>
        <a:ext cx="975253" cy="6501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691A8-1E53-4C89-A927-05A2FA0F3D84}">
      <dsp:nvSpPr>
        <dsp:cNvPr id="0" name=""/>
        <dsp:cNvSpPr/>
      </dsp:nvSpPr>
      <dsp:spPr>
        <a:xfrm>
          <a:off x="1898" y="44803"/>
          <a:ext cx="1689448" cy="67577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Click </a:t>
          </a:r>
          <a:r>
            <a:rPr lang="en-US" sz="1200" b="1" kern="1200" dirty="0"/>
            <a:t>Proctored Exams</a:t>
          </a:r>
          <a:endParaRPr lang="en-US" sz="1200" kern="1200" dirty="0"/>
        </a:p>
      </dsp:txBody>
      <dsp:txXfrm>
        <a:off x="339788" y="44803"/>
        <a:ext cx="1013669" cy="675779"/>
      </dsp:txXfrm>
    </dsp:sp>
    <dsp:sp modelId="{FB924B91-4DE1-4ADD-895B-F81F2FF71B92}">
      <dsp:nvSpPr>
        <dsp:cNvPr id="0" name=""/>
        <dsp:cNvSpPr/>
      </dsp:nvSpPr>
      <dsp:spPr>
        <a:xfrm>
          <a:off x="1522402" y="44803"/>
          <a:ext cx="1689448" cy="67577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Search by exam code or name</a:t>
          </a:r>
        </a:p>
      </dsp:txBody>
      <dsp:txXfrm>
        <a:off x="1860292" y="44803"/>
        <a:ext cx="1013669" cy="675779"/>
      </dsp:txXfrm>
    </dsp:sp>
    <dsp:sp modelId="{25E48714-349F-4218-8B30-8C4FC49DD8F6}">
      <dsp:nvSpPr>
        <dsp:cNvPr id="0" name=""/>
        <dsp:cNvSpPr/>
      </dsp:nvSpPr>
      <dsp:spPr>
        <a:xfrm>
          <a:off x="3042906" y="44803"/>
          <a:ext cx="1689448" cy="67577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Follow online instructions</a:t>
          </a:r>
        </a:p>
      </dsp:txBody>
      <dsp:txXfrm>
        <a:off x="3380796" y="44803"/>
        <a:ext cx="1013669" cy="675779"/>
      </dsp:txXfrm>
    </dsp:sp>
    <dsp:sp modelId="{92B7597A-5083-4A24-8131-5A880F75BFBB}">
      <dsp:nvSpPr>
        <dsp:cNvPr id="0" name=""/>
        <dsp:cNvSpPr/>
      </dsp:nvSpPr>
      <dsp:spPr>
        <a:xfrm>
          <a:off x="4563410" y="44803"/>
          <a:ext cx="1689448" cy="67577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Select Test Center</a:t>
          </a:r>
        </a:p>
      </dsp:txBody>
      <dsp:txXfrm>
        <a:off x="4901300" y="44803"/>
        <a:ext cx="1013669" cy="675779"/>
      </dsp:txXfrm>
    </dsp:sp>
    <dsp:sp modelId="{35F3EC93-974C-45A4-B572-DFF3BA08BC9E}">
      <dsp:nvSpPr>
        <dsp:cNvPr id="0" name=""/>
        <dsp:cNvSpPr/>
      </dsp:nvSpPr>
      <dsp:spPr>
        <a:xfrm>
          <a:off x="6083913" y="44803"/>
          <a:ext cx="1689448" cy="675779"/>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Choose appointment date &amp; time </a:t>
          </a:r>
        </a:p>
      </dsp:txBody>
      <dsp:txXfrm>
        <a:off x="6421803" y="44803"/>
        <a:ext cx="1013669" cy="675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691A8-1E53-4C89-A927-05A2FA0F3D84}">
      <dsp:nvSpPr>
        <dsp:cNvPr id="0" name=""/>
        <dsp:cNvSpPr/>
      </dsp:nvSpPr>
      <dsp:spPr>
        <a:xfrm>
          <a:off x="2277" y="0"/>
          <a:ext cx="2775251"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Exam &amp; Appointment Details</a:t>
          </a:r>
        </a:p>
      </dsp:txBody>
      <dsp:txXfrm>
        <a:off x="384970" y="0"/>
        <a:ext cx="2009866" cy="765385"/>
      </dsp:txXfrm>
    </dsp:sp>
    <dsp:sp modelId="{FB924B91-4DE1-4ADD-895B-F81F2FF71B92}">
      <dsp:nvSpPr>
        <dsp:cNvPr id="0" name=""/>
        <dsp:cNvSpPr/>
      </dsp:nvSpPr>
      <dsp:spPr>
        <a:xfrm>
          <a:off x="2500004" y="0"/>
          <a:ext cx="2775251"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Confirm name matches ID</a:t>
          </a:r>
        </a:p>
      </dsp:txBody>
      <dsp:txXfrm>
        <a:off x="2882697" y="0"/>
        <a:ext cx="2009866" cy="765385"/>
      </dsp:txXfrm>
    </dsp:sp>
    <dsp:sp modelId="{25E48714-349F-4218-8B30-8C4FC49DD8F6}">
      <dsp:nvSpPr>
        <dsp:cNvPr id="0" name=""/>
        <dsp:cNvSpPr/>
      </dsp:nvSpPr>
      <dsp:spPr>
        <a:xfrm>
          <a:off x="4997731" y="0"/>
          <a:ext cx="2775251"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&amp; Agree to policies</a:t>
          </a:r>
        </a:p>
      </dsp:txBody>
      <dsp:txXfrm>
        <a:off x="5380424" y="0"/>
        <a:ext cx="2009866" cy="7653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7597A-5083-4A24-8131-5A880F75BFBB}">
      <dsp:nvSpPr>
        <dsp:cNvPr id="0" name=""/>
        <dsp:cNvSpPr/>
      </dsp:nvSpPr>
      <dsp:spPr>
        <a:xfrm>
          <a:off x="360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Click the add Voucher or Promo Code link</a:t>
          </a:r>
        </a:p>
      </dsp:txBody>
      <dsp:txXfrm>
        <a:off x="386299" y="0"/>
        <a:ext cx="1334087" cy="765385"/>
      </dsp:txXfrm>
    </dsp:sp>
    <dsp:sp modelId="{1580277A-B266-42F6-866D-7A83BB89341C}">
      <dsp:nvSpPr>
        <dsp:cNvPr id="0" name=""/>
        <dsp:cNvSpPr/>
      </dsp:nvSpPr>
      <dsp:spPr>
        <a:xfrm>
          <a:off x="189313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the Promo code and click apply</a:t>
          </a:r>
        </a:p>
      </dsp:txBody>
      <dsp:txXfrm>
        <a:off x="2275824" y="0"/>
        <a:ext cx="1334087" cy="765385"/>
      </dsp:txXfrm>
    </dsp:sp>
    <dsp:sp modelId="{B14701AF-900B-4A9F-8CF0-DE5584B360C6}">
      <dsp:nvSpPr>
        <dsp:cNvPr id="0" name=""/>
        <dsp:cNvSpPr/>
      </dsp:nvSpPr>
      <dsp:spPr>
        <a:xfrm>
          <a:off x="378265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all information</a:t>
          </a:r>
        </a:p>
      </dsp:txBody>
      <dsp:txXfrm>
        <a:off x="4165349" y="0"/>
        <a:ext cx="1334087" cy="765385"/>
      </dsp:txXfrm>
    </dsp:sp>
    <dsp:sp modelId="{8372C028-16FA-44F0-ACE7-F29E3C6274A6}">
      <dsp:nvSpPr>
        <dsp:cNvPr id="0" name=""/>
        <dsp:cNvSpPr/>
      </dsp:nvSpPr>
      <dsp:spPr>
        <a:xfrm>
          <a:off x="567218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Click Submit Order</a:t>
          </a:r>
        </a:p>
      </dsp:txBody>
      <dsp:txXfrm>
        <a:off x="6054874" y="0"/>
        <a:ext cx="1334087" cy="7653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7597A-5083-4A24-8131-5A880F75BFBB}">
      <dsp:nvSpPr>
        <dsp:cNvPr id="0" name=""/>
        <dsp:cNvSpPr/>
      </dsp:nvSpPr>
      <dsp:spPr>
        <a:xfrm>
          <a:off x="360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Exam Details</a:t>
          </a:r>
        </a:p>
      </dsp:txBody>
      <dsp:txXfrm>
        <a:off x="386299" y="0"/>
        <a:ext cx="1334087" cy="765385"/>
      </dsp:txXfrm>
    </dsp:sp>
    <dsp:sp modelId="{B14701AF-900B-4A9F-8CF0-DE5584B360C6}">
      <dsp:nvSpPr>
        <dsp:cNvPr id="0" name=""/>
        <dsp:cNvSpPr/>
      </dsp:nvSpPr>
      <dsp:spPr>
        <a:xfrm>
          <a:off x="189313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Admission Policy</a:t>
          </a:r>
        </a:p>
      </dsp:txBody>
      <dsp:txXfrm>
        <a:off x="2275824" y="0"/>
        <a:ext cx="1334087" cy="765385"/>
      </dsp:txXfrm>
    </dsp:sp>
    <dsp:sp modelId="{F311A6B3-9607-4415-A0BD-10F5E8ECF667}">
      <dsp:nvSpPr>
        <dsp:cNvPr id="0" name=""/>
        <dsp:cNvSpPr/>
      </dsp:nvSpPr>
      <dsp:spPr>
        <a:xfrm>
          <a:off x="378265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Review other information</a:t>
          </a:r>
        </a:p>
      </dsp:txBody>
      <dsp:txXfrm>
        <a:off x="4165349" y="0"/>
        <a:ext cx="1334087" cy="765385"/>
      </dsp:txXfrm>
    </dsp:sp>
    <dsp:sp modelId="{8372C028-16FA-44F0-ACE7-F29E3C6274A6}">
      <dsp:nvSpPr>
        <dsp:cNvPr id="0" name=""/>
        <dsp:cNvSpPr/>
      </dsp:nvSpPr>
      <dsp:spPr>
        <a:xfrm>
          <a:off x="567218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Directions to Test Center</a:t>
          </a:r>
        </a:p>
      </dsp:txBody>
      <dsp:txXfrm>
        <a:off x="6054874" y="0"/>
        <a:ext cx="1334087" cy="765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3053" y="27176"/>
          <a:ext cx="1777580" cy="711032"/>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Login to netacad.com</a:t>
          </a:r>
        </a:p>
      </dsp:txBody>
      <dsp:txXfrm>
        <a:off x="358569" y="27176"/>
        <a:ext cx="1066548" cy="711032"/>
      </dsp:txXfrm>
    </dsp:sp>
    <dsp:sp modelId="{B74845A2-75C7-4B2B-BBA8-4A1A8F97CA75}">
      <dsp:nvSpPr>
        <dsp:cNvPr id="0" name=""/>
        <dsp:cNvSpPr/>
      </dsp:nvSpPr>
      <dsp:spPr>
        <a:xfrm>
          <a:off x="1602876" y="27176"/>
          <a:ext cx="1777580" cy="711032"/>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Click the drop down next to your name</a:t>
          </a:r>
        </a:p>
      </dsp:txBody>
      <dsp:txXfrm>
        <a:off x="1958392" y="27176"/>
        <a:ext cx="1066548" cy="711032"/>
      </dsp:txXfrm>
    </dsp:sp>
    <dsp:sp modelId="{74835B3E-B518-4F13-BF4F-AC29FB75313F}">
      <dsp:nvSpPr>
        <dsp:cNvPr id="0" name=""/>
        <dsp:cNvSpPr/>
      </dsp:nvSpPr>
      <dsp:spPr>
        <a:xfrm>
          <a:off x="3202699" y="27176"/>
          <a:ext cx="1777580" cy="711032"/>
        </a:xfrm>
        <a:prstGeom prst="chevron">
          <a:avLst/>
        </a:prstGeom>
        <a:solidFill>
          <a:schemeClr val="bg2">
            <a:lumMod val="85000"/>
            <a:alpha val="5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Click Discounts</a:t>
          </a:r>
        </a:p>
      </dsp:txBody>
      <dsp:txXfrm>
        <a:off x="3558215" y="27176"/>
        <a:ext cx="1066548" cy="711032"/>
      </dsp:txXfrm>
    </dsp:sp>
    <dsp:sp modelId="{09113A11-FC5B-4598-8BA4-9167B39AC24D}">
      <dsp:nvSpPr>
        <dsp:cNvPr id="0" name=""/>
        <dsp:cNvSpPr/>
      </dsp:nvSpPr>
      <dsp:spPr>
        <a:xfrm>
          <a:off x="4802522" y="27176"/>
          <a:ext cx="1777580" cy="711032"/>
        </a:xfrm>
        <a:prstGeom prst="chevron">
          <a:avLst/>
        </a:prstGeom>
        <a:solidFill>
          <a:schemeClr val="bg2">
            <a:lumMod val="85000"/>
            <a:alpha val="5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i="1" kern="1200" dirty="0"/>
            <a:t>OR</a:t>
          </a:r>
          <a:r>
            <a:rPr lang="en-US" sz="1100" kern="1200" dirty="0"/>
            <a:t> click the blue alert at the top of the page</a:t>
          </a:r>
        </a:p>
      </dsp:txBody>
      <dsp:txXfrm>
        <a:off x="5158038" y="27176"/>
        <a:ext cx="1066548" cy="711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2827" y="53485"/>
          <a:ext cx="1646039" cy="658415"/>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Click My Profile in the menu under your name</a:t>
          </a:r>
        </a:p>
      </dsp:txBody>
      <dsp:txXfrm>
        <a:off x="332035" y="53485"/>
        <a:ext cx="987624" cy="658415"/>
      </dsp:txXfrm>
    </dsp:sp>
    <dsp:sp modelId="{B337C044-0C71-41B8-B90D-409FD925D2D7}">
      <dsp:nvSpPr>
        <dsp:cNvPr id="0" name=""/>
        <dsp:cNvSpPr/>
      </dsp:nvSpPr>
      <dsp:spPr>
        <a:xfrm>
          <a:off x="1484262" y="53485"/>
          <a:ext cx="1646039" cy="658415"/>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Verify name matches legal identification</a:t>
          </a:r>
        </a:p>
      </dsp:txBody>
      <dsp:txXfrm>
        <a:off x="1813470" y="53485"/>
        <a:ext cx="987624" cy="658415"/>
      </dsp:txXfrm>
    </dsp:sp>
    <dsp:sp modelId="{B74845A2-75C7-4B2B-BBA8-4A1A8F97CA75}">
      <dsp:nvSpPr>
        <dsp:cNvPr id="0" name=""/>
        <dsp:cNvSpPr/>
      </dsp:nvSpPr>
      <dsp:spPr>
        <a:xfrm>
          <a:off x="2965698" y="53485"/>
          <a:ext cx="1646039" cy="65841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Verify email address is correct</a:t>
          </a:r>
        </a:p>
      </dsp:txBody>
      <dsp:txXfrm>
        <a:off x="3294906" y="53485"/>
        <a:ext cx="987624" cy="658415"/>
      </dsp:txXfrm>
    </dsp:sp>
    <dsp:sp modelId="{74835B3E-B518-4F13-BF4F-AC29FB75313F}">
      <dsp:nvSpPr>
        <dsp:cNvPr id="0" name=""/>
        <dsp:cNvSpPr/>
      </dsp:nvSpPr>
      <dsp:spPr>
        <a:xfrm>
          <a:off x="4447133" y="53485"/>
          <a:ext cx="1646039" cy="658415"/>
        </a:xfrm>
        <a:prstGeom prst="chevron">
          <a:avLst/>
        </a:prstGeom>
        <a:solidFill>
          <a:schemeClr val="bg2">
            <a:lumMod val="85000"/>
            <a:alpha val="5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Setup password recovery phone number</a:t>
          </a:r>
        </a:p>
      </dsp:txBody>
      <dsp:txXfrm>
        <a:off x="4776341" y="53485"/>
        <a:ext cx="987624" cy="658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3976" y="0"/>
          <a:ext cx="2376899" cy="765385"/>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Click Discounts</a:t>
          </a:r>
        </a:p>
      </dsp:txBody>
      <dsp:txXfrm>
        <a:off x="386669" y="0"/>
        <a:ext cx="1611514" cy="765385"/>
      </dsp:txXfrm>
    </dsp:sp>
    <dsp:sp modelId="{B74845A2-75C7-4B2B-BBA8-4A1A8F97CA75}">
      <dsp:nvSpPr>
        <dsp:cNvPr id="0" name=""/>
        <dsp:cNvSpPr/>
      </dsp:nvSpPr>
      <dsp:spPr>
        <a:xfrm>
          <a:off x="2143186" y="0"/>
          <a:ext cx="2376899"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Click Request Discount button</a:t>
          </a:r>
        </a:p>
      </dsp:txBody>
      <dsp:txXfrm>
        <a:off x="2525879" y="0"/>
        <a:ext cx="1611514" cy="765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3000" y="16620"/>
          <a:ext cx="1746489" cy="698595"/>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1. Confirm name matches legal identification</a:t>
          </a:r>
        </a:p>
      </dsp:txBody>
      <dsp:txXfrm>
        <a:off x="352298" y="16620"/>
        <a:ext cx="1047894" cy="698595"/>
      </dsp:txXfrm>
    </dsp:sp>
    <dsp:sp modelId="{BA6DC69E-483E-447A-A054-C0FC69CA1D5F}">
      <dsp:nvSpPr>
        <dsp:cNvPr id="0" name=""/>
        <dsp:cNvSpPr/>
      </dsp:nvSpPr>
      <dsp:spPr>
        <a:xfrm>
          <a:off x="1574840" y="16620"/>
          <a:ext cx="1746489" cy="69859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 Confirm email address</a:t>
          </a:r>
        </a:p>
      </dsp:txBody>
      <dsp:txXfrm>
        <a:off x="1924138" y="16620"/>
        <a:ext cx="1047894" cy="698595"/>
      </dsp:txXfrm>
    </dsp:sp>
    <dsp:sp modelId="{A7F51F2B-3CA6-4E6D-A69F-BE172E8EFC98}">
      <dsp:nvSpPr>
        <dsp:cNvPr id="0" name=""/>
        <dsp:cNvSpPr/>
      </dsp:nvSpPr>
      <dsp:spPr>
        <a:xfrm>
          <a:off x="3146680" y="16620"/>
          <a:ext cx="1746489" cy="698595"/>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3. Enter Address and Phone Number</a:t>
          </a:r>
        </a:p>
      </dsp:txBody>
      <dsp:txXfrm>
        <a:off x="3495978" y="16620"/>
        <a:ext cx="1047894" cy="698595"/>
      </dsp:txXfrm>
    </dsp:sp>
    <dsp:sp modelId="{5179BF3E-A46F-4C13-A2FD-2394533B553A}">
      <dsp:nvSpPr>
        <dsp:cNvPr id="0" name=""/>
        <dsp:cNvSpPr/>
      </dsp:nvSpPr>
      <dsp:spPr>
        <a:xfrm>
          <a:off x="4718520" y="16620"/>
          <a:ext cx="1746489" cy="69859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Review information and click Submit</a:t>
          </a:r>
        </a:p>
      </dsp:txBody>
      <dsp:txXfrm>
        <a:off x="5067818" y="16620"/>
        <a:ext cx="1047894" cy="6985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0" y="0"/>
          <a:ext cx="3230974" cy="731837"/>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You will receive an email verification in about 10 days</a:t>
          </a:r>
        </a:p>
      </dsp:txBody>
      <dsp:txXfrm>
        <a:off x="365919" y="0"/>
        <a:ext cx="2499137" cy="731837"/>
      </dsp:txXfrm>
    </dsp:sp>
    <dsp:sp modelId="{B74845A2-75C7-4B2B-BBA8-4A1A8F97CA75}">
      <dsp:nvSpPr>
        <dsp:cNvPr id="0" name=""/>
        <dsp:cNvSpPr/>
      </dsp:nvSpPr>
      <dsp:spPr>
        <a:xfrm>
          <a:off x="2913282" y="0"/>
          <a:ext cx="3230974" cy="731837"/>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Track Status of Discount on Discounts page</a:t>
          </a:r>
        </a:p>
      </dsp:txBody>
      <dsp:txXfrm>
        <a:off x="3279201" y="0"/>
        <a:ext cx="2499137" cy="7318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845A2-75C7-4B2B-BBA8-4A1A8F97CA75}">
      <dsp:nvSpPr>
        <dsp:cNvPr id="0" name=""/>
        <dsp:cNvSpPr/>
      </dsp:nvSpPr>
      <dsp:spPr>
        <a:xfrm>
          <a:off x="1627" y="92987"/>
          <a:ext cx="1448527" cy="579411"/>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Validate name matches legal identification</a:t>
          </a:r>
        </a:p>
      </dsp:txBody>
      <dsp:txXfrm>
        <a:off x="291333" y="92987"/>
        <a:ext cx="869116" cy="579411"/>
      </dsp:txXfrm>
    </dsp:sp>
    <dsp:sp modelId="{7F2B5463-3B87-454C-B34E-6097E7ED61A8}">
      <dsp:nvSpPr>
        <dsp:cNvPr id="0" name=""/>
        <dsp:cNvSpPr/>
      </dsp:nvSpPr>
      <dsp:spPr>
        <a:xfrm>
          <a:off x="1305302" y="92987"/>
          <a:ext cx="1448527" cy="579411"/>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Validate your email address</a:t>
          </a:r>
        </a:p>
      </dsp:txBody>
      <dsp:txXfrm>
        <a:off x="1595008" y="92987"/>
        <a:ext cx="869116" cy="579411"/>
      </dsp:txXfrm>
    </dsp:sp>
    <dsp:sp modelId="{37718022-94A4-4D36-A772-DF07F031498E}">
      <dsp:nvSpPr>
        <dsp:cNvPr id="0" name=""/>
        <dsp:cNvSpPr/>
      </dsp:nvSpPr>
      <dsp:spPr>
        <a:xfrm>
          <a:off x="2608977" y="92987"/>
          <a:ext cx="1448527" cy="579411"/>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Validate the exam title </a:t>
          </a:r>
        </a:p>
      </dsp:txBody>
      <dsp:txXfrm>
        <a:off x="2898683" y="92987"/>
        <a:ext cx="869116" cy="579411"/>
      </dsp:txXfrm>
    </dsp:sp>
    <dsp:sp modelId="{AFA7ED68-6C75-49E0-BCF1-5123F8FA4912}">
      <dsp:nvSpPr>
        <dsp:cNvPr id="0" name=""/>
        <dsp:cNvSpPr/>
      </dsp:nvSpPr>
      <dsp:spPr>
        <a:xfrm>
          <a:off x="3912652" y="92987"/>
          <a:ext cx="1448527" cy="579411"/>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Click URL to confirm your discount request</a:t>
          </a:r>
        </a:p>
      </dsp:txBody>
      <dsp:txXfrm>
        <a:off x="4202358" y="92987"/>
        <a:ext cx="869116" cy="579411"/>
      </dsp:txXfrm>
    </dsp:sp>
    <dsp:sp modelId="{39CFBFA1-E7FA-4E61-900E-2F337C6F03D2}">
      <dsp:nvSpPr>
        <dsp:cNvPr id="0" name=""/>
        <dsp:cNvSpPr/>
      </dsp:nvSpPr>
      <dsp:spPr>
        <a:xfrm>
          <a:off x="5216327" y="92987"/>
          <a:ext cx="1448527" cy="579411"/>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Data Collection Tool confirms registration information</a:t>
          </a:r>
        </a:p>
      </dsp:txBody>
      <dsp:txXfrm>
        <a:off x="5506033" y="92987"/>
        <a:ext cx="869116" cy="5794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6A7CD-C23D-4A54-96AE-6B654927BA8A}">
      <dsp:nvSpPr>
        <dsp:cNvPr id="0" name=""/>
        <dsp:cNvSpPr/>
      </dsp:nvSpPr>
      <dsp:spPr>
        <a:xfrm>
          <a:off x="2759" y="44673"/>
          <a:ext cx="1606226" cy="642490"/>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Receive Discount details Email</a:t>
          </a:r>
        </a:p>
      </dsp:txBody>
      <dsp:txXfrm>
        <a:off x="324004" y="44673"/>
        <a:ext cx="963736" cy="642490"/>
      </dsp:txXfrm>
    </dsp:sp>
    <dsp:sp modelId="{8CAF551B-CC54-43A8-9064-8A1B7899DBDB}">
      <dsp:nvSpPr>
        <dsp:cNvPr id="0" name=""/>
        <dsp:cNvSpPr/>
      </dsp:nvSpPr>
      <dsp:spPr>
        <a:xfrm>
          <a:off x="1448363" y="44673"/>
          <a:ext cx="1606226" cy="642490"/>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Review Discount Information</a:t>
          </a:r>
        </a:p>
      </dsp:txBody>
      <dsp:txXfrm>
        <a:off x="1769608" y="44673"/>
        <a:ext cx="963736" cy="642490"/>
      </dsp:txXfrm>
    </dsp:sp>
    <dsp:sp modelId="{24B37C9C-CFD4-4541-93BF-9C2411C64110}">
      <dsp:nvSpPr>
        <dsp:cNvPr id="0" name=""/>
        <dsp:cNvSpPr/>
      </dsp:nvSpPr>
      <dsp:spPr>
        <a:xfrm>
          <a:off x="2893966" y="44673"/>
          <a:ext cx="1606226" cy="642490"/>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Review Tips</a:t>
          </a:r>
        </a:p>
      </dsp:txBody>
      <dsp:txXfrm>
        <a:off x="3215211" y="44673"/>
        <a:ext cx="963736" cy="642490"/>
      </dsp:txXfrm>
    </dsp:sp>
    <dsp:sp modelId="{87EADA3D-F297-4058-9FA7-0EAA66757187}">
      <dsp:nvSpPr>
        <dsp:cNvPr id="0" name=""/>
        <dsp:cNvSpPr/>
      </dsp:nvSpPr>
      <dsp:spPr>
        <a:xfrm>
          <a:off x="4339570" y="44673"/>
          <a:ext cx="1606226" cy="642490"/>
        </a:xfrm>
        <a:prstGeom prst="chevron">
          <a:avLst/>
        </a:prstGeom>
        <a:solidFill>
          <a:schemeClr val="tx1">
            <a:lumMod val="10000"/>
            <a:lumOff val="90000"/>
            <a:alpha val="9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Read Instructions to register for your exam</a:t>
          </a:r>
        </a:p>
      </dsp:txBody>
      <dsp:txXfrm>
        <a:off x="4660815" y="44673"/>
        <a:ext cx="963736" cy="6424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845A2-75C7-4B2B-BBA8-4A1A8F97CA75}">
      <dsp:nvSpPr>
        <dsp:cNvPr id="0" name=""/>
        <dsp:cNvSpPr/>
      </dsp:nvSpPr>
      <dsp:spPr>
        <a:xfrm>
          <a:off x="360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Go to the </a:t>
          </a:r>
          <a:r>
            <a:rPr lang="en-US" sz="1200" kern="1200" dirty="0">
              <a:hlinkClick xmlns:r="http://schemas.openxmlformats.org/officeDocument/2006/relationships" r:id="rId1"/>
            </a:rPr>
            <a:t>Pearson VUE website</a:t>
          </a:r>
          <a:endParaRPr lang="en-US" sz="1200" kern="1200" dirty="0"/>
        </a:p>
      </dsp:txBody>
      <dsp:txXfrm>
        <a:off x="386299" y="0"/>
        <a:ext cx="1334087" cy="765385"/>
      </dsp:txXfrm>
    </dsp:sp>
    <dsp:sp modelId="{FECCF654-615F-4D98-BB20-4284F9C0DDC1}">
      <dsp:nvSpPr>
        <dsp:cNvPr id="0" name=""/>
        <dsp:cNvSpPr/>
      </dsp:nvSpPr>
      <dsp:spPr>
        <a:xfrm>
          <a:off x="189313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Username</a:t>
          </a:r>
        </a:p>
      </dsp:txBody>
      <dsp:txXfrm>
        <a:off x="2275824" y="0"/>
        <a:ext cx="1334087" cy="765385"/>
      </dsp:txXfrm>
    </dsp:sp>
    <dsp:sp modelId="{76FBF03A-3FCB-4BC1-878E-A92CBE02469E}">
      <dsp:nvSpPr>
        <dsp:cNvPr id="0" name=""/>
        <dsp:cNvSpPr/>
      </dsp:nvSpPr>
      <dsp:spPr>
        <a:xfrm>
          <a:off x="3782656"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Enter Password</a:t>
          </a:r>
        </a:p>
      </dsp:txBody>
      <dsp:txXfrm>
        <a:off x="4165349" y="0"/>
        <a:ext cx="1334087" cy="765385"/>
      </dsp:txXfrm>
    </dsp:sp>
    <dsp:sp modelId="{B60939EE-F655-46FA-BA07-01C8C60BF78B}">
      <dsp:nvSpPr>
        <dsp:cNvPr id="0" name=""/>
        <dsp:cNvSpPr/>
      </dsp:nvSpPr>
      <dsp:spPr>
        <a:xfrm>
          <a:off x="5672181" y="0"/>
          <a:ext cx="2099472" cy="765385"/>
        </a:xfrm>
        <a:prstGeom prst="chevron">
          <a:avLst/>
        </a:prstGeom>
        <a:solidFill>
          <a:schemeClr val="bg2">
            <a:lumMod val="85000"/>
            <a:alpha val="70000"/>
          </a:schemeClr>
        </a:solidFill>
        <a:ln w="25400" cap="flat" cmpd="sng" algn="ctr">
          <a:solidFill>
            <a:srgbClr val="6EBE4A"/>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Click Sign In</a:t>
          </a:r>
        </a:p>
      </dsp:txBody>
      <dsp:txXfrm>
        <a:off x="6054874" y="0"/>
        <a:ext cx="1334087" cy="7653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3/17/2021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dirty="0"/>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3/17/2021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dirty="0"/>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lumMod val="75000"/>
                  </a:schemeClr>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3164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9672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lumMod val="75000"/>
                  </a:schemeClr>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lumMod val="75000"/>
                  </a:schemeClr>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lumMod val="75000"/>
                  </a:schemeClr>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lumMod val="75000"/>
                  </a:schemeClr>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p:extLst>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lumMod val="75000"/>
                  </a:schemeClr>
                </a:solidFill>
                <a:latin typeface="+mn-lt"/>
                <a:ea typeface="ＭＳ Ｐゴシック" charset="0"/>
                <a:cs typeface="CiscoSans"/>
              </a:defRPr>
            </a:lvl1pPr>
            <a:lvl2pPr marL="228600" indent="-114300">
              <a:buClr>
                <a:schemeClr val="tx2"/>
              </a:buClr>
              <a:buSzPct val="60000"/>
              <a:defRPr sz="2000">
                <a:solidFill>
                  <a:schemeClr val="bg1">
                    <a:lumMod val="75000"/>
                  </a:schemeClr>
                </a:solidFill>
              </a:defRPr>
            </a:lvl2pPr>
            <a:lvl3pPr marL="342900" indent="-114300">
              <a:buClr>
                <a:schemeClr val="tx2"/>
              </a:buClr>
              <a:buSzPct val="60000"/>
              <a:defRPr sz="1800">
                <a:solidFill>
                  <a:schemeClr val="bg1">
                    <a:lumMod val="75000"/>
                  </a:schemeClr>
                </a:solidFill>
              </a:defRPr>
            </a:lvl3pPr>
            <a:lvl4pPr marL="457200" indent="-123825">
              <a:buClr>
                <a:schemeClr val="tx2"/>
              </a:buClr>
              <a:buSzPct val="60000"/>
              <a:defRPr sz="1600">
                <a:solidFill>
                  <a:schemeClr val="bg1">
                    <a:lumMod val="75000"/>
                  </a:schemeClr>
                </a:solidFill>
              </a:defRPr>
            </a:lvl4pPr>
            <a:lvl5pPr marL="574675" indent="-117475">
              <a:buClr>
                <a:schemeClr val="tx2"/>
              </a:buClr>
              <a:buSzPct val="60000"/>
              <a:defRPr sz="1600">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p:extLst>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Tree>
    <p:extLst>
      <p:ext uri="{BB962C8B-B14F-4D97-AF65-F5344CB8AC3E}">
        <p14:creationId xmlns:p14="http://schemas.microsoft.com/office/powerpoint/2010/main" val="958759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8133867" y="4938384"/>
            <a:ext cx="441784" cy="131443"/>
          </a:xfrm>
          <a:prstGeom prst="rect">
            <a:avLst/>
          </a:prstGeom>
          <a:noFill/>
          <a:ln w="9525">
            <a:noFill/>
            <a:miter lim="800000"/>
            <a:headEnd/>
            <a:tailEnd/>
          </a:ln>
          <a:effectLst/>
        </p:spPr>
        <p:txBody>
          <a:bodyPr wrap="none" lIns="61593" tIns="30796" rIns="61593" bIns="30796" anchor="b">
            <a:spAutoFit/>
          </a:bodyPr>
          <a:lstStyle/>
          <a:p>
            <a:pPr marL="0" algn="r" defTabSz="610791" rtl="0" eaLnBrk="1" latinLnBrk="0" hangingPunct="1">
              <a:lnSpc>
                <a:spcPct val="100000"/>
              </a:lnSpc>
            </a:pPr>
            <a:r>
              <a:rPr lang="en-US" sz="450" kern="1200" dirty="0">
                <a:solidFill>
                  <a:srgbClr val="808080"/>
                </a:solidFill>
                <a:latin typeface="+mj-lt"/>
                <a:ea typeface="+mn-ea"/>
                <a:cs typeface="+mn-cs"/>
              </a:rPr>
              <a:t>Cisco Public</a:t>
            </a:r>
          </a:p>
        </p:txBody>
      </p:sp>
      <p:sp>
        <p:nvSpPr>
          <p:cNvPr id="5" name="Rectangle 4"/>
          <p:cNvSpPr>
            <a:spLocks noChangeArrowheads="1"/>
          </p:cNvSpPr>
          <p:nvPr userDrawn="1"/>
        </p:nvSpPr>
        <p:spPr bwMode="ltGray">
          <a:xfrm>
            <a:off x="251374" y="4939685"/>
            <a:ext cx="3420515" cy="131443"/>
          </a:xfrm>
          <a:prstGeom prst="rect">
            <a:avLst/>
          </a:prstGeom>
          <a:noFill/>
          <a:ln w="9525">
            <a:noFill/>
            <a:miter lim="800000"/>
            <a:headEnd/>
            <a:tailEnd/>
          </a:ln>
          <a:effectLst/>
        </p:spPr>
        <p:txBody>
          <a:bodyPr wrap="square" lIns="61593" tIns="30796" rIns="61593" bIns="30796" anchor="b" anchorCtr="0">
            <a:spAutoFit/>
          </a:bodyPr>
          <a:lstStyle/>
          <a:p>
            <a:pPr algn="l" defTabSz="610791">
              <a:lnSpc>
                <a:spcPct val="100000"/>
              </a:lnSpc>
            </a:pPr>
            <a:r>
              <a:rPr lang="en-US" sz="450" dirty="0">
                <a:solidFill>
                  <a:srgbClr val="808080"/>
                </a:solidFill>
                <a:latin typeface="+mj-lt"/>
              </a:rPr>
              <a:t>© 2012 Cisco and/or its affiliates. All rights reserved.</a:t>
            </a:r>
          </a:p>
        </p:txBody>
      </p:sp>
      <p:sp>
        <p:nvSpPr>
          <p:cNvPr id="6" name="Rectangle 7"/>
          <p:cNvSpPr>
            <a:spLocks noChangeArrowheads="1"/>
          </p:cNvSpPr>
          <p:nvPr userDrawn="1"/>
        </p:nvSpPr>
        <p:spPr bwMode="ltGray">
          <a:xfrm>
            <a:off x="8705489" y="4935306"/>
            <a:ext cx="194921" cy="131443"/>
          </a:xfrm>
          <a:prstGeom prst="rect">
            <a:avLst/>
          </a:prstGeom>
          <a:noFill/>
          <a:ln w="9525" algn="ctr">
            <a:noFill/>
            <a:miter lim="800000"/>
            <a:headEnd/>
            <a:tailEnd/>
          </a:ln>
          <a:effectLst/>
        </p:spPr>
        <p:txBody>
          <a:bodyPr wrap="none" lIns="61593" tIns="30796" rIns="61593" bIns="30796" anchor="b">
            <a:spAutoFit/>
          </a:bodyPr>
          <a:lstStyle/>
          <a:p>
            <a:pPr algn="r" defTabSz="610791">
              <a:lnSpc>
                <a:spcPct val="100000"/>
              </a:lnSpc>
            </a:pPr>
            <a:fld id="{DFCF27A5-1A5B-48D3-A060-2758FFBB1ADD}" type="slidenum">
              <a:rPr lang="en-US" sz="450">
                <a:solidFill>
                  <a:srgbClr val="808080"/>
                </a:solidFill>
                <a:latin typeface="+mj-lt"/>
              </a:rPr>
              <a:pPr algn="r" defTabSz="610791">
                <a:lnSpc>
                  <a:spcPct val="100000"/>
                </a:lnSpc>
              </a:pPr>
              <a:t>‹#›</a:t>
            </a:fld>
            <a:endParaRPr lang="en-US" sz="450" dirty="0">
              <a:solidFill>
                <a:srgbClr val="808080"/>
              </a:solidFill>
              <a:latin typeface="+mj-lt"/>
            </a:endParaRPr>
          </a:p>
        </p:txBody>
      </p:sp>
    </p:spTree>
    <p:extLst>
      <p:ext uri="{BB962C8B-B14F-4D97-AF65-F5344CB8AC3E}">
        <p14:creationId xmlns:p14="http://schemas.microsoft.com/office/powerpoint/2010/main" val="115704754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0016326"/>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3" y="324161"/>
            <a:ext cx="8588861" cy="62865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008126"/>
            <a:ext cx="8577072" cy="3723894"/>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370484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lumMod val="75000"/>
                  </a:schemeClr>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lumMod val="75000"/>
                  </a:schemeClr>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71407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 2018  Cisco and/or its affiliates. All rights reserved.   Cisco Confidential</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 id="2147484015" r:id="rId27"/>
    <p:sldLayoutId id="2147484016" r:id="rId28"/>
    <p:sldLayoutId id="2147484017" r:id="rId29"/>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2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7.xml"/><Relationship Id="rId7" Type="http://schemas.openxmlformats.org/officeDocument/2006/relationships/image" Target="../media/image10.png"/><Relationship Id="rId2" Type="http://schemas.openxmlformats.org/officeDocument/2006/relationships/diagramData" Target="../diagrams/data7.xml"/><Relationship Id="rId1" Type="http://schemas.openxmlformats.org/officeDocument/2006/relationships/slideLayout" Target="../slideLayouts/slideLayout2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8.xml"/><Relationship Id="rId7" Type="http://schemas.openxmlformats.org/officeDocument/2006/relationships/image" Target="../media/image12.png"/><Relationship Id="rId2" Type="http://schemas.openxmlformats.org/officeDocument/2006/relationships/diagramData" Target="../diagrams/data8.xml"/><Relationship Id="rId1" Type="http://schemas.openxmlformats.org/officeDocument/2006/relationships/slideLayout" Target="../slideLayouts/slideLayout2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2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0.xml"/><Relationship Id="rId7" Type="http://schemas.openxmlformats.org/officeDocument/2006/relationships/image" Target="../media/image16.png"/><Relationship Id="rId2" Type="http://schemas.openxmlformats.org/officeDocument/2006/relationships/diagramData" Target="../diagrams/data10.xml"/><Relationship Id="rId1" Type="http://schemas.openxmlformats.org/officeDocument/2006/relationships/slideLayout" Target="../slideLayouts/slideLayout2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png"/><Relationship Id="rId2" Type="http://schemas.openxmlformats.org/officeDocument/2006/relationships/diagramData" Target="../diagrams/data11.xml"/><Relationship Id="rId1" Type="http://schemas.openxmlformats.org/officeDocument/2006/relationships/slideLayout" Target="../slideLayouts/slideLayout2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9.png"/><Relationship Id="rId2" Type="http://schemas.openxmlformats.org/officeDocument/2006/relationships/diagramData" Target="../diagrams/data12.xml"/><Relationship Id="rId1" Type="http://schemas.openxmlformats.org/officeDocument/2006/relationships/slideLayout" Target="../slideLayouts/slideLayout2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0.png"/><Relationship Id="rId2" Type="http://schemas.openxmlformats.org/officeDocument/2006/relationships/diagramData" Target="../diagrams/data13.xml"/><Relationship Id="rId1" Type="http://schemas.openxmlformats.org/officeDocument/2006/relationships/slideLayout" Target="../slideLayouts/slideLayout2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hyperlink" Target="https://ciscocert.secure.force.com/english" TargetMode="External"/><Relationship Id="rId2" Type="http://schemas.openxmlformats.org/officeDocument/2006/relationships/image" Target="../media/image21.png"/><Relationship Id="rId1" Type="http://schemas.openxmlformats.org/officeDocument/2006/relationships/slideLayout" Target="../slideLayouts/slideLayout28.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4.xml"/><Relationship Id="rId7" Type="http://schemas.openxmlformats.org/officeDocument/2006/relationships/image" Target="../media/image23.png"/><Relationship Id="rId2" Type="http://schemas.openxmlformats.org/officeDocument/2006/relationships/diagramData" Target="../diagrams/data14.xml"/><Relationship Id="rId1" Type="http://schemas.openxmlformats.org/officeDocument/2006/relationships/slideLayout" Target="../slideLayouts/slideLayout2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hyperlink" Target="https://www.netacad.com/portal/resources/cisco-certifications-and-vouchers"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2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Networking Academy</a:t>
            </a:r>
          </a:p>
        </p:txBody>
      </p:sp>
      <p:sp>
        <p:nvSpPr>
          <p:cNvPr id="3" name="Text Placeholder 2"/>
          <p:cNvSpPr>
            <a:spLocks noGrp="1"/>
          </p:cNvSpPr>
          <p:nvPr>
            <p:ph type="body" sz="quarter" idx="11"/>
          </p:nvPr>
        </p:nvSpPr>
        <p:spPr/>
        <p:txBody>
          <a:bodyPr/>
          <a:lstStyle/>
          <a:p>
            <a:r>
              <a:rPr lang="en-US" dirty="0"/>
              <a:t>Program Services</a:t>
            </a:r>
          </a:p>
        </p:txBody>
      </p:sp>
      <p:sp>
        <p:nvSpPr>
          <p:cNvPr id="4" name="Text Placeholder 3"/>
          <p:cNvSpPr>
            <a:spLocks noGrp="1"/>
          </p:cNvSpPr>
          <p:nvPr>
            <p:ph type="body" sz="quarter" idx="12"/>
          </p:nvPr>
        </p:nvSpPr>
        <p:spPr>
          <a:xfrm>
            <a:off x="469496" y="4348762"/>
            <a:ext cx="7037805" cy="288131"/>
          </a:xfrm>
        </p:spPr>
        <p:txBody>
          <a:bodyPr/>
          <a:lstStyle/>
          <a:p>
            <a:r>
              <a:rPr lang="en-US" dirty="0"/>
              <a:t>October 2020</a:t>
            </a:r>
          </a:p>
        </p:txBody>
      </p:sp>
      <p:sp>
        <p:nvSpPr>
          <p:cNvPr id="6" name="Title 5"/>
          <p:cNvSpPr>
            <a:spLocks noGrp="1"/>
          </p:cNvSpPr>
          <p:nvPr>
            <p:ph type="ctrTitle"/>
          </p:nvPr>
        </p:nvSpPr>
        <p:spPr>
          <a:xfrm>
            <a:off x="424486" y="2886621"/>
            <a:ext cx="8340152" cy="644730"/>
          </a:xfrm>
        </p:spPr>
        <p:txBody>
          <a:bodyPr/>
          <a:lstStyle/>
          <a:p>
            <a:r>
              <a:rPr lang="en-US" dirty="0"/>
              <a:t>Step By Step Guide to</a:t>
            </a:r>
            <a:br>
              <a:rPr lang="en-US" dirty="0"/>
            </a:br>
            <a:r>
              <a:rPr lang="en-US" dirty="0"/>
              <a:t>Request and Redeem your NetAcad Certification Exam Discount</a:t>
            </a:r>
          </a:p>
        </p:txBody>
      </p:sp>
      <p:sp>
        <p:nvSpPr>
          <p:cNvPr id="8" name="Text Placeholder 3"/>
          <p:cNvSpPr txBox="1">
            <a:spLocks/>
          </p:cNvSpPr>
          <p:nvPr/>
        </p:nvSpPr>
        <p:spPr>
          <a:xfrm>
            <a:off x="7015523" y="4366841"/>
            <a:ext cx="1749115"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endParaRPr lang="en-US" sz="1200" dirty="0"/>
          </a:p>
        </p:txBody>
      </p:sp>
    </p:spTree>
    <p:extLst>
      <p:ext uri="{BB962C8B-B14F-4D97-AF65-F5344CB8AC3E}">
        <p14:creationId xmlns:p14="http://schemas.microsoft.com/office/powerpoint/2010/main" val="1941633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3. NetAcad Certification Exam Discount Processing Period</a:t>
            </a:r>
          </a:p>
        </p:txBody>
      </p:sp>
      <p:graphicFrame>
        <p:nvGraphicFramePr>
          <p:cNvPr id="9" name="Diagram 8"/>
          <p:cNvGraphicFramePr/>
          <p:nvPr>
            <p:extLst>
              <p:ext uri="{D42A27DB-BD31-4B8C-83A1-F6EECF244321}">
                <p14:modId xmlns:p14="http://schemas.microsoft.com/office/powerpoint/2010/main" val="2572461844"/>
              </p:ext>
            </p:extLst>
          </p:nvPr>
        </p:nvGraphicFramePr>
        <p:xfrm>
          <a:off x="542391" y="1235235"/>
          <a:ext cx="6149662"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srcRect t="81719"/>
          <a:stretch/>
        </p:blipFill>
        <p:spPr>
          <a:xfrm>
            <a:off x="542391" y="2311856"/>
            <a:ext cx="7597268" cy="903533"/>
          </a:xfrm>
          <a:prstGeom prst="rect">
            <a:avLst/>
          </a:prstGeom>
        </p:spPr>
      </p:pic>
    </p:spTree>
    <p:extLst>
      <p:ext uri="{BB962C8B-B14F-4D97-AF65-F5344CB8AC3E}">
        <p14:creationId xmlns:p14="http://schemas.microsoft.com/office/powerpoint/2010/main" val="289852605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Email Verification</a:t>
            </a:r>
          </a:p>
        </p:txBody>
      </p:sp>
      <p:graphicFrame>
        <p:nvGraphicFramePr>
          <p:cNvPr id="9" name="Diagram 8"/>
          <p:cNvGraphicFramePr/>
          <p:nvPr>
            <p:extLst>
              <p:ext uri="{D42A27DB-BD31-4B8C-83A1-F6EECF244321}">
                <p14:modId xmlns:p14="http://schemas.microsoft.com/office/powerpoint/2010/main" val="326983514"/>
              </p:ext>
            </p:extLst>
          </p:nvPr>
        </p:nvGraphicFramePr>
        <p:xfrm>
          <a:off x="542391" y="1062848"/>
          <a:ext cx="6666483"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772D87B-DADB-4C41-9117-DF5D788CCB1D}"/>
              </a:ext>
            </a:extLst>
          </p:cNvPr>
          <p:cNvPicPr>
            <a:picLocks noChangeAspect="1"/>
          </p:cNvPicPr>
          <p:nvPr/>
        </p:nvPicPr>
        <p:blipFill>
          <a:blip r:embed="rId7"/>
          <a:stretch>
            <a:fillRect/>
          </a:stretch>
        </p:blipFill>
        <p:spPr>
          <a:xfrm>
            <a:off x="542392" y="1794685"/>
            <a:ext cx="5223738" cy="2926080"/>
          </a:xfrm>
          <a:prstGeom prst="rect">
            <a:avLst/>
          </a:prstGeom>
        </p:spPr>
      </p:pic>
      <p:pic>
        <p:nvPicPr>
          <p:cNvPr id="5" name="Picture 4">
            <a:extLst>
              <a:ext uri="{FF2B5EF4-FFF2-40B4-BE49-F238E27FC236}">
                <a16:creationId xmlns:a16="http://schemas.microsoft.com/office/drawing/2014/main" id="{1AE5F907-E853-4796-A79B-5747F1EE5761}"/>
              </a:ext>
            </a:extLst>
          </p:cNvPr>
          <p:cNvPicPr>
            <a:picLocks noChangeAspect="1"/>
          </p:cNvPicPr>
          <p:nvPr/>
        </p:nvPicPr>
        <p:blipFill>
          <a:blip r:embed="rId8"/>
          <a:stretch>
            <a:fillRect/>
          </a:stretch>
        </p:blipFill>
        <p:spPr>
          <a:xfrm>
            <a:off x="5926538" y="2842677"/>
            <a:ext cx="3060857" cy="863644"/>
          </a:xfrm>
          <a:prstGeom prst="rect">
            <a:avLst/>
          </a:prstGeom>
        </p:spPr>
      </p:pic>
      <p:sp>
        <p:nvSpPr>
          <p:cNvPr id="11" name="Arrow: Bent-Up 10">
            <a:extLst>
              <a:ext uri="{FF2B5EF4-FFF2-40B4-BE49-F238E27FC236}">
                <a16:creationId xmlns:a16="http://schemas.microsoft.com/office/drawing/2014/main" id="{C476015A-70FB-450A-8DA3-226C33DA527A}"/>
              </a:ext>
            </a:extLst>
          </p:cNvPr>
          <p:cNvSpPr/>
          <p:nvPr/>
        </p:nvSpPr>
        <p:spPr>
          <a:xfrm>
            <a:off x="5766130" y="3706321"/>
            <a:ext cx="1052884" cy="305698"/>
          </a:xfrm>
          <a:prstGeom prst="bentUpArrow">
            <a:avLst/>
          </a:prstGeom>
          <a:solidFill>
            <a:srgbClr val="6EBE4A"/>
          </a:solidFill>
          <a:ln>
            <a:solidFill>
              <a:srgbClr val="6EBE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940164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NetAcad Certification Exam Discount Email</a:t>
            </a:r>
          </a:p>
        </p:txBody>
      </p:sp>
      <p:graphicFrame>
        <p:nvGraphicFramePr>
          <p:cNvPr id="9" name="Diagram 8"/>
          <p:cNvGraphicFramePr/>
          <p:nvPr/>
        </p:nvGraphicFramePr>
        <p:xfrm>
          <a:off x="542391" y="1062848"/>
          <a:ext cx="5948556"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56EF976A-FB93-4014-A7AB-5C06C7A14B58}"/>
              </a:ext>
            </a:extLst>
          </p:cNvPr>
          <p:cNvPicPr>
            <a:picLocks noChangeAspect="1"/>
          </p:cNvPicPr>
          <p:nvPr/>
        </p:nvPicPr>
        <p:blipFill>
          <a:blip r:embed="rId7"/>
          <a:stretch>
            <a:fillRect/>
          </a:stretch>
        </p:blipFill>
        <p:spPr>
          <a:xfrm>
            <a:off x="437766" y="1794685"/>
            <a:ext cx="2482978" cy="457223"/>
          </a:xfrm>
          <a:prstGeom prst="rect">
            <a:avLst/>
          </a:prstGeom>
        </p:spPr>
      </p:pic>
      <p:pic>
        <p:nvPicPr>
          <p:cNvPr id="4" name="Picture 3">
            <a:extLst>
              <a:ext uri="{FF2B5EF4-FFF2-40B4-BE49-F238E27FC236}">
                <a16:creationId xmlns:a16="http://schemas.microsoft.com/office/drawing/2014/main" id="{D92F1BE2-7E5E-4A83-A808-4F9FF1377137}"/>
              </a:ext>
            </a:extLst>
          </p:cNvPr>
          <p:cNvPicPr>
            <a:picLocks noChangeAspect="1"/>
          </p:cNvPicPr>
          <p:nvPr/>
        </p:nvPicPr>
        <p:blipFill>
          <a:blip r:embed="rId8"/>
          <a:stretch>
            <a:fillRect/>
          </a:stretch>
        </p:blipFill>
        <p:spPr>
          <a:xfrm>
            <a:off x="437766" y="2227937"/>
            <a:ext cx="3657600" cy="2707094"/>
          </a:xfrm>
          <a:prstGeom prst="rect">
            <a:avLst/>
          </a:prstGeom>
        </p:spPr>
      </p:pic>
      <p:pic>
        <p:nvPicPr>
          <p:cNvPr id="5" name="Picture 4">
            <a:extLst>
              <a:ext uri="{FF2B5EF4-FFF2-40B4-BE49-F238E27FC236}">
                <a16:creationId xmlns:a16="http://schemas.microsoft.com/office/drawing/2014/main" id="{8B2D4FE1-09D0-4361-8175-F73199085ADD}"/>
              </a:ext>
            </a:extLst>
          </p:cNvPr>
          <p:cNvPicPr>
            <a:picLocks noChangeAspect="1"/>
          </p:cNvPicPr>
          <p:nvPr/>
        </p:nvPicPr>
        <p:blipFill>
          <a:blip r:embed="rId9"/>
          <a:stretch>
            <a:fillRect/>
          </a:stretch>
        </p:blipFill>
        <p:spPr>
          <a:xfrm>
            <a:off x="4676934" y="1794685"/>
            <a:ext cx="3346823" cy="3200400"/>
          </a:xfrm>
          <a:prstGeom prst="rect">
            <a:avLst/>
          </a:prstGeom>
        </p:spPr>
      </p:pic>
    </p:spTree>
    <p:extLst>
      <p:ext uri="{BB962C8B-B14F-4D97-AF65-F5344CB8AC3E}">
        <p14:creationId xmlns:p14="http://schemas.microsoft.com/office/powerpoint/2010/main" val="317720990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 Login to Pearson VUE</a:t>
            </a:r>
          </a:p>
        </p:txBody>
      </p:sp>
      <p:graphicFrame>
        <p:nvGraphicFramePr>
          <p:cNvPr id="9" name="Diagram 8"/>
          <p:cNvGraphicFramePr/>
          <p:nvPr>
            <p:extLst>
              <p:ext uri="{D42A27DB-BD31-4B8C-83A1-F6EECF244321}">
                <p14:modId xmlns:p14="http://schemas.microsoft.com/office/powerpoint/2010/main" val="2777827653"/>
              </p:ext>
            </p:extLst>
          </p:nvPr>
        </p:nvGraphicFramePr>
        <p:xfrm>
          <a:off x="542391" y="1062848"/>
          <a:ext cx="7775261"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D75CE86-E778-44F9-B352-2DBEEC9E3B21}"/>
              </a:ext>
            </a:extLst>
          </p:cNvPr>
          <p:cNvPicPr>
            <a:picLocks noChangeAspect="1"/>
          </p:cNvPicPr>
          <p:nvPr/>
        </p:nvPicPr>
        <p:blipFill>
          <a:blip r:embed="rId7"/>
          <a:stretch>
            <a:fillRect/>
          </a:stretch>
        </p:blipFill>
        <p:spPr>
          <a:xfrm>
            <a:off x="1862259" y="1881219"/>
            <a:ext cx="4663440" cy="2920968"/>
          </a:xfrm>
          <a:prstGeom prst="rect">
            <a:avLst/>
          </a:prstGeom>
        </p:spPr>
      </p:pic>
    </p:spTree>
    <p:extLst>
      <p:ext uri="{BB962C8B-B14F-4D97-AF65-F5344CB8AC3E}">
        <p14:creationId xmlns:p14="http://schemas.microsoft.com/office/powerpoint/2010/main" val="306257713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6b.Create account at Pearson Vue</a:t>
            </a:r>
          </a:p>
        </p:txBody>
      </p:sp>
      <p:graphicFrame>
        <p:nvGraphicFramePr>
          <p:cNvPr id="9" name="Diagram 8"/>
          <p:cNvGraphicFramePr/>
          <p:nvPr>
            <p:extLst>
              <p:ext uri="{D42A27DB-BD31-4B8C-83A1-F6EECF244321}">
                <p14:modId xmlns:p14="http://schemas.microsoft.com/office/powerpoint/2010/main" val="1497162856"/>
              </p:ext>
            </p:extLst>
          </p:nvPr>
        </p:nvGraphicFramePr>
        <p:xfrm>
          <a:off x="147727" y="771275"/>
          <a:ext cx="8948565" cy="1184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7E48EDF-5BBA-4B28-8351-61CBA8FEE86B}"/>
              </a:ext>
            </a:extLst>
          </p:cNvPr>
          <p:cNvPicPr>
            <a:picLocks noChangeAspect="1"/>
          </p:cNvPicPr>
          <p:nvPr/>
        </p:nvPicPr>
        <p:blipFill>
          <a:blip r:embed="rId7"/>
          <a:stretch>
            <a:fillRect/>
          </a:stretch>
        </p:blipFill>
        <p:spPr>
          <a:xfrm>
            <a:off x="710262" y="1941119"/>
            <a:ext cx="3149762" cy="831893"/>
          </a:xfrm>
          <a:prstGeom prst="rect">
            <a:avLst/>
          </a:prstGeom>
        </p:spPr>
      </p:pic>
      <p:pic>
        <p:nvPicPr>
          <p:cNvPr id="7" name="Picture 6">
            <a:extLst>
              <a:ext uri="{FF2B5EF4-FFF2-40B4-BE49-F238E27FC236}">
                <a16:creationId xmlns:a16="http://schemas.microsoft.com/office/drawing/2014/main" id="{8BEF25B2-F337-4E9C-BE41-C74CFC916C57}"/>
              </a:ext>
            </a:extLst>
          </p:cNvPr>
          <p:cNvPicPr>
            <a:picLocks noChangeAspect="1"/>
          </p:cNvPicPr>
          <p:nvPr/>
        </p:nvPicPr>
        <p:blipFill>
          <a:blip r:embed="rId8"/>
          <a:stretch>
            <a:fillRect/>
          </a:stretch>
        </p:blipFill>
        <p:spPr>
          <a:xfrm>
            <a:off x="4394134" y="1796417"/>
            <a:ext cx="4389120" cy="3119256"/>
          </a:xfrm>
          <a:prstGeom prst="rect">
            <a:avLst/>
          </a:prstGeom>
        </p:spPr>
      </p:pic>
      <p:sp>
        <p:nvSpPr>
          <p:cNvPr id="8" name="TextBox 7">
            <a:extLst>
              <a:ext uri="{FF2B5EF4-FFF2-40B4-BE49-F238E27FC236}">
                <a16:creationId xmlns:a16="http://schemas.microsoft.com/office/drawing/2014/main" id="{DB380A26-C474-4289-82BE-3B0818459089}"/>
              </a:ext>
            </a:extLst>
          </p:cNvPr>
          <p:cNvSpPr txBox="1"/>
          <p:nvPr/>
        </p:nvSpPr>
        <p:spPr>
          <a:xfrm>
            <a:off x="4114800" y="2115879"/>
            <a:ext cx="914400" cy="914400"/>
          </a:xfrm>
          <a:prstGeom prst="rect">
            <a:avLst/>
          </a:prstGeom>
          <a:noFill/>
        </p:spPr>
        <p:txBody>
          <a:bodyPr wrap="square" rtlCol="0">
            <a:spAutoFit/>
          </a:bodyPr>
          <a:lstStyle/>
          <a:p>
            <a:endParaRPr lang="en-US" dirty="0">
              <a:latin typeface="+mn-lt"/>
            </a:endParaRPr>
          </a:p>
        </p:txBody>
      </p:sp>
      <p:sp>
        <p:nvSpPr>
          <p:cNvPr id="10" name="TextBox 9">
            <a:extLst>
              <a:ext uri="{FF2B5EF4-FFF2-40B4-BE49-F238E27FC236}">
                <a16:creationId xmlns:a16="http://schemas.microsoft.com/office/drawing/2014/main" id="{37952163-700C-47F1-AD58-54F28CA17B1A}"/>
              </a:ext>
            </a:extLst>
          </p:cNvPr>
          <p:cNvSpPr txBox="1"/>
          <p:nvPr/>
        </p:nvSpPr>
        <p:spPr>
          <a:xfrm>
            <a:off x="288910" y="2932871"/>
            <a:ext cx="3992467" cy="1600438"/>
          </a:xfrm>
          <a:prstGeom prst="rect">
            <a:avLst/>
          </a:prstGeom>
          <a:noFill/>
        </p:spPr>
        <p:txBody>
          <a:bodyPr wrap="square" rtlCol="0">
            <a:spAutoFit/>
          </a:bodyPr>
          <a:lstStyle/>
          <a:p>
            <a:r>
              <a:rPr lang="en-US" sz="1400" i="1" dirty="0">
                <a:solidFill>
                  <a:schemeClr val="accent6"/>
                </a:solidFill>
              </a:rPr>
              <a:t>Note: It is critical that the information you enter to create your account is exactly the same as the information in the Exam Discount Information email, i.e. your name, email address, CSCO ID, Academy Connection ID. If you enter the information incorrectly, you will not receive your discount.</a:t>
            </a:r>
          </a:p>
        </p:txBody>
      </p:sp>
    </p:spTree>
    <p:extLst>
      <p:ext uri="{BB962C8B-B14F-4D97-AF65-F5344CB8AC3E}">
        <p14:creationId xmlns:p14="http://schemas.microsoft.com/office/powerpoint/2010/main" val="15652327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Schedule Exam through Pearson VUE</a:t>
            </a:r>
          </a:p>
        </p:txBody>
      </p:sp>
      <p:graphicFrame>
        <p:nvGraphicFramePr>
          <p:cNvPr id="9" name="Diagram 8"/>
          <p:cNvGraphicFramePr/>
          <p:nvPr>
            <p:extLst>
              <p:ext uri="{D42A27DB-BD31-4B8C-83A1-F6EECF244321}">
                <p14:modId xmlns:p14="http://schemas.microsoft.com/office/powerpoint/2010/main" val="1614464032"/>
              </p:ext>
            </p:extLst>
          </p:nvPr>
        </p:nvGraphicFramePr>
        <p:xfrm>
          <a:off x="542391" y="1062848"/>
          <a:ext cx="7775261"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AD133F2-B39C-4875-B62C-3B10B7D7B751}"/>
              </a:ext>
            </a:extLst>
          </p:cNvPr>
          <p:cNvPicPr>
            <a:picLocks noChangeAspect="1"/>
          </p:cNvPicPr>
          <p:nvPr/>
        </p:nvPicPr>
        <p:blipFill>
          <a:blip r:embed="rId7"/>
          <a:stretch>
            <a:fillRect/>
          </a:stretch>
        </p:blipFill>
        <p:spPr>
          <a:xfrm>
            <a:off x="1437227" y="1889618"/>
            <a:ext cx="5131064" cy="2851297"/>
          </a:xfrm>
          <a:prstGeom prst="rect">
            <a:avLst/>
          </a:prstGeom>
        </p:spPr>
      </p:pic>
    </p:spTree>
    <p:extLst>
      <p:ext uri="{BB962C8B-B14F-4D97-AF65-F5344CB8AC3E}">
        <p14:creationId xmlns:p14="http://schemas.microsoft.com/office/powerpoint/2010/main" val="195406179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Review Exam &amp; Appointment Details</a:t>
            </a:r>
          </a:p>
        </p:txBody>
      </p:sp>
      <p:graphicFrame>
        <p:nvGraphicFramePr>
          <p:cNvPr id="9" name="Diagram 8"/>
          <p:cNvGraphicFramePr/>
          <p:nvPr/>
        </p:nvGraphicFramePr>
        <p:xfrm>
          <a:off x="542391" y="1062848"/>
          <a:ext cx="7775261"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319957F-022C-4207-9314-3B627B63F430}"/>
              </a:ext>
            </a:extLst>
          </p:cNvPr>
          <p:cNvPicPr>
            <a:picLocks noChangeAspect="1"/>
          </p:cNvPicPr>
          <p:nvPr/>
        </p:nvPicPr>
        <p:blipFill>
          <a:blip r:embed="rId7"/>
          <a:stretch>
            <a:fillRect/>
          </a:stretch>
        </p:blipFill>
        <p:spPr>
          <a:xfrm>
            <a:off x="596715" y="2098621"/>
            <a:ext cx="7175869" cy="2076557"/>
          </a:xfrm>
          <a:prstGeom prst="rect">
            <a:avLst/>
          </a:prstGeom>
        </p:spPr>
      </p:pic>
    </p:spTree>
    <p:extLst>
      <p:ext uri="{BB962C8B-B14F-4D97-AF65-F5344CB8AC3E}">
        <p14:creationId xmlns:p14="http://schemas.microsoft.com/office/powerpoint/2010/main" val="165168200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Add Promo Code</a:t>
            </a:r>
          </a:p>
        </p:txBody>
      </p:sp>
      <p:graphicFrame>
        <p:nvGraphicFramePr>
          <p:cNvPr id="9" name="Diagram 8"/>
          <p:cNvGraphicFramePr/>
          <p:nvPr/>
        </p:nvGraphicFramePr>
        <p:xfrm>
          <a:off x="542391" y="1062848"/>
          <a:ext cx="7775261"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78BD774-8515-4590-B2EB-CE355E857A32}"/>
              </a:ext>
            </a:extLst>
          </p:cNvPr>
          <p:cNvPicPr>
            <a:picLocks noChangeAspect="1"/>
          </p:cNvPicPr>
          <p:nvPr/>
        </p:nvPicPr>
        <p:blipFill>
          <a:blip r:embed="rId7"/>
          <a:stretch>
            <a:fillRect/>
          </a:stretch>
        </p:blipFill>
        <p:spPr>
          <a:xfrm>
            <a:off x="1831196" y="1905589"/>
            <a:ext cx="4114800" cy="2776607"/>
          </a:xfrm>
          <a:prstGeom prst="rect">
            <a:avLst/>
          </a:prstGeom>
        </p:spPr>
      </p:pic>
    </p:spTree>
    <p:extLst>
      <p:ext uri="{BB962C8B-B14F-4D97-AF65-F5344CB8AC3E}">
        <p14:creationId xmlns:p14="http://schemas.microsoft.com/office/powerpoint/2010/main" val="335481447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46" y="132731"/>
            <a:ext cx="8345488" cy="731837"/>
          </a:xfrm>
        </p:spPr>
        <p:txBody>
          <a:bodyPr/>
          <a:lstStyle/>
          <a:p>
            <a:r>
              <a:rPr lang="en-US" dirty="0"/>
              <a:t>PearsonVUE Error</a:t>
            </a:r>
          </a:p>
        </p:txBody>
      </p:sp>
      <p:pic>
        <p:nvPicPr>
          <p:cNvPr id="3" name="Picture 2">
            <a:extLst>
              <a:ext uri="{FF2B5EF4-FFF2-40B4-BE49-F238E27FC236}">
                <a16:creationId xmlns:a16="http://schemas.microsoft.com/office/drawing/2014/main" id="{8D86F4A9-CD70-4B97-B537-238FB3384F41}"/>
              </a:ext>
            </a:extLst>
          </p:cNvPr>
          <p:cNvPicPr>
            <a:picLocks noChangeAspect="1"/>
          </p:cNvPicPr>
          <p:nvPr/>
        </p:nvPicPr>
        <p:blipFill>
          <a:blip r:embed="rId2"/>
          <a:stretch>
            <a:fillRect/>
          </a:stretch>
        </p:blipFill>
        <p:spPr>
          <a:xfrm>
            <a:off x="437766" y="1389855"/>
            <a:ext cx="7779150" cy="1079555"/>
          </a:xfrm>
          <a:prstGeom prst="rect">
            <a:avLst/>
          </a:prstGeom>
        </p:spPr>
      </p:pic>
      <p:sp>
        <p:nvSpPr>
          <p:cNvPr id="4" name="Rectangle 2">
            <a:extLst>
              <a:ext uri="{FF2B5EF4-FFF2-40B4-BE49-F238E27FC236}">
                <a16:creationId xmlns:a16="http://schemas.microsoft.com/office/drawing/2014/main" id="{75C053CC-4739-4D8A-9B95-A39279870308}"/>
              </a:ext>
            </a:extLst>
          </p:cNvPr>
          <p:cNvSpPr>
            <a:spLocks noChangeArrowheads="1"/>
          </p:cNvSpPr>
          <p:nvPr/>
        </p:nvSpPr>
        <p:spPr bwMode="auto">
          <a:xfrm>
            <a:off x="360746" y="2705390"/>
            <a:ext cx="578516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en-US" sz="1400" b="1" u="sng" dirty="0">
                <a:latin typeface="+mn-lt"/>
              </a:rPr>
              <a:t>NetAcad ID in PearsonVUE Profile: </a:t>
            </a:r>
            <a:r>
              <a:rPr lang="en-US" altLang="en-US" sz="1400" dirty="0">
                <a:latin typeface="+mn-lt"/>
              </a:rPr>
              <a:t>Validate your Networking Academy ID displays in your PearsonVUE profile by clicking on “additional information”. Your Networking Academy ID can be found in “My Profile” in NetAcad.com</a:t>
            </a:r>
          </a:p>
          <a:p>
            <a:pPr marR="0" lvl="0" algn="l" defTabSz="914400" rtl="0" eaLnBrk="0" fontAlgn="base" latinLnBrk="0" hangingPunct="0">
              <a:lnSpc>
                <a:spcPct val="100000"/>
              </a:lnSpc>
              <a:spcBef>
                <a:spcPct val="0"/>
              </a:spcBef>
              <a:spcAft>
                <a:spcPct val="0"/>
              </a:spcAft>
              <a:buClrTx/>
              <a:buSzTx/>
              <a:tabLst/>
            </a:pPr>
            <a:endParaRPr lang="en-US" altLang="en-US" sz="1400" dirty="0">
              <a:latin typeface="+mn-lt"/>
            </a:endParaRPr>
          </a:p>
          <a:p>
            <a:pPr marL="344488" indent="-344488" defTabSz="914400" eaLnBrk="0" hangingPunct="0"/>
            <a:r>
              <a:rPr lang="en-US" altLang="en-US" sz="1400" dirty="0">
                <a:latin typeface="+mn-lt"/>
              </a:rPr>
              <a:t>2.   </a:t>
            </a:r>
            <a:r>
              <a:rPr lang="en-US" altLang="en-US" sz="1400" b="1" u="sng" dirty="0">
                <a:latin typeface="+mn-lt"/>
              </a:rPr>
              <a:t>Duplicate CSCO IDs: </a:t>
            </a:r>
            <a:r>
              <a:rPr lang="en-US" sz="1400" dirty="0">
                <a:latin typeface="+mn-lt"/>
              </a:rPr>
              <a:t>Open a ticket to merge your duplicate  CSCO IDs </a:t>
            </a:r>
            <a:r>
              <a:rPr lang="en-US" sz="1400" u="sng" dirty="0">
                <a:latin typeface="+mn-lt"/>
                <a:hlinkClick r:id="rId3"/>
              </a:rPr>
              <a:t>https://ciscocert.secure.force.com/english</a:t>
            </a:r>
            <a:r>
              <a:rPr lang="en-US" sz="1400" dirty="0">
                <a:latin typeface="+mn-lt"/>
              </a:rPr>
              <a:t>. They will be able to merge the accounts within 3-5 business days.</a:t>
            </a:r>
          </a:p>
        </p:txBody>
      </p:sp>
      <p:pic>
        <p:nvPicPr>
          <p:cNvPr id="1025" name="Picture 1" descr="image001">
            <a:extLst>
              <a:ext uri="{FF2B5EF4-FFF2-40B4-BE49-F238E27FC236}">
                <a16:creationId xmlns:a16="http://schemas.microsoft.com/office/drawing/2014/main" id="{7B06EA67-6CC2-45E2-8F2E-B77E61361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534" y="2571750"/>
            <a:ext cx="2044700" cy="187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EF80A2-1311-4716-99F7-6FBF92B1E44C}"/>
              </a:ext>
            </a:extLst>
          </p:cNvPr>
          <p:cNvSpPr txBox="1"/>
          <p:nvPr/>
        </p:nvSpPr>
        <p:spPr>
          <a:xfrm>
            <a:off x="437766" y="791067"/>
            <a:ext cx="7189076" cy="584775"/>
          </a:xfrm>
          <a:prstGeom prst="rect">
            <a:avLst/>
          </a:prstGeom>
          <a:noFill/>
        </p:spPr>
        <p:txBody>
          <a:bodyPr wrap="square" rtlCol="0">
            <a:spAutoFit/>
          </a:bodyPr>
          <a:lstStyle/>
          <a:p>
            <a:r>
              <a:rPr lang="en-US" sz="1600" dirty="0">
                <a:latin typeface="+mn-lt"/>
              </a:rPr>
              <a:t>If you receive an error when entering the promo code at PearsonVUE, please check the following:</a:t>
            </a:r>
          </a:p>
        </p:txBody>
      </p:sp>
      <p:sp>
        <p:nvSpPr>
          <p:cNvPr id="10" name="Down Arrow 18">
            <a:extLst>
              <a:ext uri="{FF2B5EF4-FFF2-40B4-BE49-F238E27FC236}">
                <a16:creationId xmlns:a16="http://schemas.microsoft.com/office/drawing/2014/main" id="{0090BAD5-1CE8-4819-838F-76593CDB217F}"/>
              </a:ext>
            </a:extLst>
          </p:cNvPr>
          <p:cNvSpPr/>
          <p:nvPr/>
        </p:nvSpPr>
        <p:spPr>
          <a:xfrm rot="16200000">
            <a:off x="6186978" y="2818847"/>
            <a:ext cx="433493" cy="650621"/>
          </a:xfrm>
          <a:prstGeom prst="downArrow">
            <a:avLst/>
          </a:prstGeom>
          <a:solidFill>
            <a:srgbClr val="84F3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989543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Testing Appointment Confirmation Email</a:t>
            </a:r>
          </a:p>
        </p:txBody>
      </p:sp>
      <p:graphicFrame>
        <p:nvGraphicFramePr>
          <p:cNvPr id="9" name="Diagram 8"/>
          <p:cNvGraphicFramePr/>
          <p:nvPr/>
        </p:nvGraphicFramePr>
        <p:xfrm>
          <a:off x="542391" y="1062848"/>
          <a:ext cx="7775261"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8DDE653-3B9D-42D1-98B9-444AA9F3E97B}"/>
              </a:ext>
            </a:extLst>
          </p:cNvPr>
          <p:cNvPicPr>
            <a:picLocks noChangeAspect="1"/>
          </p:cNvPicPr>
          <p:nvPr/>
        </p:nvPicPr>
        <p:blipFill>
          <a:blip r:embed="rId7"/>
          <a:stretch>
            <a:fillRect/>
          </a:stretch>
        </p:blipFill>
        <p:spPr>
          <a:xfrm>
            <a:off x="221390" y="2022619"/>
            <a:ext cx="4389120" cy="2682731"/>
          </a:xfrm>
          <a:prstGeom prst="rect">
            <a:avLst/>
          </a:prstGeom>
        </p:spPr>
      </p:pic>
      <p:pic>
        <p:nvPicPr>
          <p:cNvPr id="4" name="Picture 3">
            <a:extLst>
              <a:ext uri="{FF2B5EF4-FFF2-40B4-BE49-F238E27FC236}">
                <a16:creationId xmlns:a16="http://schemas.microsoft.com/office/drawing/2014/main" id="{FBFC15AA-96F4-4407-A48F-F49DF158F5FE}"/>
              </a:ext>
            </a:extLst>
          </p:cNvPr>
          <p:cNvPicPr>
            <a:picLocks noChangeAspect="1"/>
          </p:cNvPicPr>
          <p:nvPr/>
        </p:nvPicPr>
        <p:blipFill>
          <a:blip r:embed="rId8"/>
          <a:stretch>
            <a:fillRect/>
          </a:stretch>
        </p:blipFill>
        <p:spPr>
          <a:xfrm>
            <a:off x="4672130" y="2022619"/>
            <a:ext cx="4250480" cy="2779568"/>
          </a:xfrm>
          <a:prstGeom prst="rect">
            <a:avLst/>
          </a:prstGeom>
        </p:spPr>
      </p:pic>
    </p:spTree>
    <p:extLst>
      <p:ext uri="{BB962C8B-B14F-4D97-AF65-F5344CB8AC3E}">
        <p14:creationId xmlns:p14="http://schemas.microsoft.com/office/powerpoint/2010/main" val="162586596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6206" y="197916"/>
            <a:ext cx="8468435" cy="628650"/>
          </a:xfrm>
          <a:prstGeom prst="rect">
            <a:avLst/>
          </a:prstGeo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algn="ctr"/>
            <a:r>
              <a:rPr lang="en-US" sz="2800" dirty="0"/>
              <a:t>Cisco Certification Exam Discount Process</a:t>
            </a:r>
          </a:p>
        </p:txBody>
      </p:sp>
      <p:graphicFrame>
        <p:nvGraphicFramePr>
          <p:cNvPr id="3" name="Diagram 2"/>
          <p:cNvGraphicFramePr/>
          <p:nvPr>
            <p:extLst>
              <p:ext uri="{D42A27DB-BD31-4B8C-83A1-F6EECF244321}">
                <p14:modId xmlns:p14="http://schemas.microsoft.com/office/powerpoint/2010/main" val="3766952443"/>
              </p:ext>
            </p:extLst>
          </p:nvPr>
        </p:nvGraphicFramePr>
        <p:xfrm>
          <a:off x="-81280" y="1029546"/>
          <a:ext cx="8337974" cy="3574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7" name="Group 85"/>
          <p:cNvGrpSpPr/>
          <p:nvPr/>
        </p:nvGrpSpPr>
        <p:grpSpPr>
          <a:xfrm>
            <a:off x="7380697" y="1916430"/>
            <a:ext cx="622008" cy="800100"/>
            <a:chOff x="2648437" y="2314419"/>
            <a:chExt cx="1201488" cy="1419381"/>
          </a:xfrm>
        </p:grpSpPr>
        <p:pic>
          <p:nvPicPr>
            <p:cNvPr id="68" name="Picture 67" descr="Clock.png"/>
            <p:cNvPicPr>
              <a:picLocks noChangeAspect="1"/>
            </p:cNvPicPr>
            <p:nvPr/>
          </p:nvPicPr>
          <p:blipFill>
            <a:blip r:embed="rId7" cstate="print"/>
            <a:srcRect l="5146" r="45016" b="19235"/>
            <a:stretch>
              <a:fillRect/>
            </a:stretch>
          </p:blipFill>
          <p:spPr>
            <a:xfrm>
              <a:off x="2648437" y="2314419"/>
              <a:ext cx="1201488" cy="1419381"/>
            </a:xfrm>
            <a:prstGeom prst="rect">
              <a:avLst/>
            </a:prstGeom>
          </p:spPr>
        </p:pic>
        <p:sp>
          <p:nvSpPr>
            <p:cNvPr id="69" name="TextBox 68"/>
            <p:cNvSpPr txBox="1"/>
            <p:nvPr/>
          </p:nvSpPr>
          <p:spPr>
            <a:xfrm>
              <a:off x="2869220" y="2821341"/>
              <a:ext cx="836345" cy="573296"/>
            </a:xfrm>
            <a:prstGeom prst="rect">
              <a:avLst/>
            </a:prstGeom>
            <a:noFill/>
          </p:spPr>
          <p:txBody>
            <a:bodyPr wrap="square" rtlCol="0">
              <a:spAutoFit/>
            </a:bodyPr>
            <a:lstStyle/>
            <a:p>
              <a:pPr algn="ctr"/>
              <a:r>
                <a:rPr lang="en-US" sz="750" b="1" dirty="0"/>
                <a:t>8 </a:t>
              </a:r>
            </a:p>
            <a:p>
              <a:pPr algn="ctr"/>
              <a:r>
                <a:rPr lang="en-US" sz="750" b="1" dirty="0"/>
                <a:t>days</a:t>
              </a:r>
            </a:p>
          </p:txBody>
        </p:sp>
      </p:grpSp>
      <p:grpSp>
        <p:nvGrpSpPr>
          <p:cNvPr id="70" name="Group 58"/>
          <p:cNvGrpSpPr/>
          <p:nvPr/>
        </p:nvGrpSpPr>
        <p:grpSpPr>
          <a:xfrm>
            <a:off x="7380697" y="2860039"/>
            <a:ext cx="622008" cy="800100"/>
            <a:chOff x="3200401" y="2314419"/>
            <a:chExt cx="1201488" cy="1419381"/>
          </a:xfrm>
        </p:grpSpPr>
        <p:pic>
          <p:nvPicPr>
            <p:cNvPr id="71" name="Picture 70" descr="Clock.png"/>
            <p:cNvPicPr>
              <a:picLocks noChangeAspect="1"/>
            </p:cNvPicPr>
            <p:nvPr/>
          </p:nvPicPr>
          <p:blipFill>
            <a:blip r:embed="rId7" cstate="print"/>
            <a:srcRect l="5146" r="45016" b="19235"/>
            <a:stretch>
              <a:fillRect/>
            </a:stretch>
          </p:blipFill>
          <p:spPr>
            <a:xfrm>
              <a:off x="3200401" y="2314419"/>
              <a:ext cx="1201488" cy="1419381"/>
            </a:xfrm>
            <a:prstGeom prst="rect">
              <a:avLst/>
            </a:prstGeom>
          </p:spPr>
        </p:pic>
        <p:sp>
          <p:nvSpPr>
            <p:cNvPr id="72" name="TextBox 71"/>
            <p:cNvSpPr txBox="1"/>
            <p:nvPr/>
          </p:nvSpPr>
          <p:spPr>
            <a:xfrm>
              <a:off x="3391004" y="2838036"/>
              <a:ext cx="836345" cy="573296"/>
            </a:xfrm>
            <a:prstGeom prst="rect">
              <a:avLst/>
            </a:prstGeom>
            <a:noFill/>
          </p:spPr>
          <p:txBody>
            <a:bodyPr wrap="square" rtlCol="0">
              <a:spAutoFit/>
            </a:bodyPr>
            <a:lstStyle/>
            <a:p>
              <a:pPr algn="ctr"/>
              <a:r>
                <a:rPr lang="en-US" sz="750" b="1" dirty="0"/>
                <a:t>3 - 5 days</a:t>
              </a:r>
            </a:p>
          </p:txBody>
        </p:sp>
      </p:grpSp>
    </p:spTree>
    <p:extLst>
      <p:ext uri="{BB962C8B-B14F-4D97-AF65-F5344CB8AC3E}">
        <p14:creationId xmlns:p14="http://schemas.microsoft.com/office/powerpoint/2010/main" val="4212616880"/>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29" y="232692"/>
            <a:ext cx="7654830" cy="628650"/>
          </a:xfrm>
        </p:spPr>
        <p:txBody>
          <a:bodyPr/>
          <a:lstStyle/>
          <a:p>
            <a:r>
              <a:rPr lang="en-US" dirty="0"/>
              <a:t>NetAcad Certification Exam Discount Eligibility Criteria</a:t>
            </a:r>
          </a:p>
        </p:txBody>
      </p:sp>
      <p:sp>
        <p:nvSpPr>
          <p:cNvPr id="3" name="Rectangle 11"/>
          <p:cNvSpPr>
            <a:spLocks noChangeArrowheads="1"/>
          </p:cNvSpPr>
          <p:nvPr/>
        </p:nvSpPr>
        <p:spPr bwMode="auto">
          <a:xfrm>
            <a:off x="597309" y="573951"/>
            <a:ext cx="7431657" cy="3777957"/>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ctr" eaLnBrk="0" fontAlgn="base" hangingPunct="0">
              <a:spcBef>
                <a:spcPct val="0"/>
              </a:spcBef>
              <a:spcAft>
                <a:spcPct val="0"/>
              </a:spcAft>
            </a:pPr>
            <a:endParaRPr kumimoji="0" lang="en-US" sz="1400" b="1" i="0" u="none" strike="noStrike" cap="none" normalizeH="0" baseline="0" dirty="0">
              <a:ln>
                <a:noFill/>
              </a:ln>
              <a:solidFill>
                <a:srgbClr val="435153"/>
              </a:solidFill>
              <a:effectLst/>
              <a:latin typeface="+mj-lt"/>
              <a:ea typeface="Times New Roman" pitchFamily="18" charset="0"/>
              <a:cs typeface="Arial" pitchFamily="34" charset="0"/>
            </a:endParaRPr>
          </a:p>
          <a:p>
            <a:r>
              <a:rPr lang="en-US" sz="1500" dirty="0">
                <a:solidFill>
                  <a:srgbClr val="435153"/>
                </a:solidFill>
                <a:latin typeface="+mj-lt"/>
                <a:cs typeface="Arial" pitchFamily="34" charset="0"/>
              </a:rPr>
              <a:t>To qualify for a NetAcad Certification Exam Discount, Networking Academy students must meet the following criteria:</a:t>
            </a:r>
          </a:p>
          <a:p>
            <a:r>
              <a:rPr lang="en-US" sz="1500" dirty="0">
                <a:solidFill>
                  <a:srgbClr val="435153"/>
                </a:solidFill>
                <a:latin typeface="+mj-lt"/>
                <a:cs typeface="Arial" pitchFamily="34" charset="0"/>
              </a:rPr>
              <a:t>      </a:t>
            </a:r>
          </a:p>
          <a:p>
            <a:pPr lvl="1"/>
            <a:r>
              <a:rPr lang="en-US" sz="1500" b="1" dirty="0">
                <a:solidFill>
                  <a:srgbClr val="435153"/>
                </a:solidFill>
                <a:latin typeface="+mj-lt"/>
                <a:cs typeface="Arial" pitchFamily="34" charset="0"/>
              </a:rPr>
              <a:t>For CCNA v6 or earlier Connecting Networks and CCNA Cybersecurity Operations</a:t>
            </a: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pPr lvl="1"/>
            <a:r>
              <a:rPr lang="en-US" sz="1500" b="1" dirty="0">
                <a:solidFill>
                  <a:srgbClr val="435153"/>
                </a:solidFill>
                <a:latin typeface="+mj-lt"/>
                <a:cs typeface="Arial" pitchFamily="34" charset="0"/>
              </a:rPr>
              <a:t>For CCNA v7 Enterprise Networking, Security, and Automation, </a:t>
            </a:r>
            <a:r>
              <a:rPr lang="en-US" sz="1600" b="0" i="0" dirty="0">
                <a:solidFill>
                  <a:srgbClr val="212529"/>
                </a:solidFill>
                <a:effectLst/>
                <a:latin typeface="Segoe UI" panose="020B0502040204020203" pitchFamily="34" charset="0"/>
              </a:rPr>
              <a:t> </a:t>
            </a:r>
            <a:r>
              <a:rPr lang="en-US" sz="1600" b="0" i="0" dirty="0" err="1">
                <a:solidFill>
                  <a:srgbClr val="212529"/>
                </a:solidFill>
                <a:effectLst/>
                <a:latin typeface="Segoe UI" panose="020B0502040204020203" pitchFamily="34" charset="0"/>
              </a:rPr>
              <a:t>CyberOps</a:t>
            </a:r>
            <a:r>
              <a:rPr lang="en-US" sz="1600" b="0" i="0" dirty="0">
                <a:solidFill>
                  <a:srgbClr val="212529"/>
                </a:solidFill>
                <a:effectLst/>
                <a:latin typeface="Segoe UI" panose="020B0502040204020203" pitchFamily="34" charset="0"/>
              </a:rPr>
              <a:t> Associate, and </a:t>
            </a:r>
            <a:r>
              <a:rPr lang="en-US" sz="1600" b="0" i="0" dirty="0" err="1">
                <a:solidFill>
                  <a:srgbClr val="212529"/>
                </a:solidFill>
                <a:effectLst/>
                <a:latin typeface="Segoe UI" panose="020B0502040204020203" pitchFamily="34" charset="0"/>
              </a:rPr>
              <a:t>DevNet</a:t>
            </a:r>
            <a:r>
              <a:rPr lang="en-US" sz="1600" b="0" i="0" dirty="0">
                <a:solidFill>
                  <a:srgbClr val="212529"/>
                </a:solidFill>
                <a:effectLst/>
                <a:latin typeface="Segoe UI" panose="020B0502040204020203" pitchFamily="34" charset="0"/>
              </a:rPr>
              <a:t> Associate</a:t>
            </a:r>
            <a:endParaRPr lang="en-US" sz="1500" b="1"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a:p>
            <a:endParaRPr lang="en-US" sz="1500" dirty="0">
              <a:solidFill>
                <a:srgbClr val="435153"/>
              </a:solidFill>
              <a:latin typeface="+mj-lt"/>
              <a:cs typeface="Arial" pitchFamily="34" charset="0"/>
            </a:endParaRPr>
          </a:p>
        </p:txBody>
      </p:sp>
      <p:grpSp>
        <p:nvGrpSpPr>
          <p:cNvPr id="4" name="Group 3"/>
          <p:cNvGrpSpPr>
            <a:grpSpLocks/>
          </p:cNvGrpSpPr>
          <p:nvPr/>
        </p:nvGrpSpPr>
        <p:grpSpPr bwMode="auto">
          <a:xfrm>
            <a:off x="1143111" y="2047409"/>
            <a:ext cx="6502508" cy="856970"/>
            <a:chOff x="2022" y="6156"/>
            <a:chExt cx="8863" cy="1124"/>
          </a:xfrm>
        </p:grpSpPr>
        <p:grpSp>
          <p:nvGrpSpPr>
            <p:cNvPr id="5" name="Group 4"/>
            <p:cNvGrpSpPr>
              <a:grpSpLocks/>
            </p:cNvGrpSpPr>
            <p:nvPr/>
          </p:nvGrpSpPr>
          <p:grpSpPr bwMode="auto">
            <a:xfrm>
              <a:off x="7891" y="6481"/>
              <a:ext cx="380" cy="353"/>
              <a:chOff x="7246" y="2425"/>
              <a:chExt cx="380" cy="353"/>
            </a:xfrm>
          </p:grpSpPr>
          <p:sp>
            <p:nvSpPr>
              <p:cNvPr id="10" name="Rectangle 5"/>
              <p:cNvSpPr>
                <a:spLocks noChangeArrowheads="1"/>
              </p:cNvSpPr>
              <p:nvPr/>
            </p:nvSpPr>
            <p:spPr bwMode="auto">
              <a:xfrm>
                <a:off x="7246" y="2425"/>
                <a:ext cx="380" cy="143"/>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sp>
            <p:nvSpPr>
              <p:cNvPr id="11" name="Rectangle 6"/>
              <p:cNvSpPr>
                <a:spLocks noChangeArrowheads="1"/>
              </p:cNvSpPr>
              <p:nvPr/>
            </p:nvSpPr>
            <p:spPr bwMode="auto">
              <a:xfrm>
                <a:off x="7246" y="2635"/>
                <a:ext cx="380" cy="143"/>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grpSp>
        <p:sp>
          <p:nvSpPr>
            <p:cNvPr id="6" name="AutoShape 7"/>
            <p:cNvSpPr>
              <a:spLocks noChangeArrowheads="1"/>
            </p:cNvSpPr>
            <p:nvPr/>
          </p:nvSpPr>
          <p:spPr bwMode="auto">
            <a:xfrm>
              <a:off x="4895" y="6467"/>
              <a:ext cx="438" cy="423"/>
            </a:xfrm>
            <a:prstGeom prst="plus">
              <a:avLst>
                <a:gd name="adj" fmla="val 25000"/>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sp>
          <p:nvSpPr>
            <p:cNvPr id="7" name="AutoShape 8"/>
            <p:cNvSpPr>
              <a:spLocks noChangeArrowheads="1"/>
            </p:cNvSpPr>
            <p:nvPr/>
          </p:nvSpPr>
          <p:spPr bwMode="auto">
            <a:xfrm>
              <a:off x="2022" y="6156"/>
              <a:ext cx="2795" cy="1124"/>
            </a:xfrm>
            <a:prstGeom prst="flowChartAlternateProcess">
              <a:avLst/>
            </a:prstGeom>
            <a:ln>
              <a:headEnd/>
              <a:tailEnd/>
            </a:ln>
          </p:spPr>
          <p:style>
            <a:lnRef idx="3">
              <a:schemeClr val="lt1"/>
            </a:lnRef>
            <a:fillRef idx="1">
              <a:schemeClr val="dk1"/>
            </a:fillRef>
            <a:effectRef idx="1">
              <a:schemeClr val="dk1"/>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75% or higher on </a:t>
              </a:r>
              <a:r>
                <a:rPr kumimoji="0" lang="en-US" sz="1200" b="1" i="0" u="sng" strike="noStrike" cap="none" normalizeH="0" baseline="0" dirty="0">
                  <a:ln>
                    <a:noFill/>
                  </a:ln>
                  <a:solidFill>
                    <a:srgbClr val="FFFFFF"/>
                  </a:solidFill>
                  <a:effectLst/>
                  <a:latin typeface="Arial" pitchFamily="34" charset="0"/>
                  <a:cs typeface="Arial" pitchFamily="34" charset="0"/>
                </a:rPr>
                <a:t>first attempt</a:t>
              </a:r>
              <a:r>
                <a:rPr kumimoji="0" lang="en-US" sz="1200" b="1" i="0" u="none" strike="noStrike" cap="none" normalizeH="0" baseline="0" dirty="0">
                  <a:ln>
                    <a:noFill/>
                  </a:ln>
                  <a:solidFill>
                    <a:srgbClr val="FFFFFF"/>
                  </a:solidFill>
                  <a:effectLst/>
                  <a:latin typeface="Arial" pitchFamily="34" charset="0"/>
                  <a:cs typeface="Arial" pitchFamily="34" charset="0"/>
                </a:rPr>
                <a:t> of qualifying course final exam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 name="AutoShape 9"/>
            <p:cNvSpPr>
              <a:spLocks noChangeArrowheads="1"/>
            </p:cNvSpPr>
            <p:nvPr/>
          </p:nvSpPr>
          <p:spPr bwMode="auto">
            <a:xfrm>
              <a:off x="5413" y="6156"/>
              <a:ext cx="2383" cy="1124"/>
            </a:xfrm>
            <a:prstGeom prst="flowChartAlternateProcess">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 </a:t>
              </a:r>
              <a:r>
                <a:rPr lang="en-US" sz="1200" b="1" dirty="0">
                  <a:solidFill>
                    <a:schemeClr val="bg1"/>
                  </a:solidFill>
                  <a:latin typeface="Arial" pitchFamily="34" charset="0"/>
                  <a:cs typeface="Arial" pitchFamily="34" charset="0"/>
                </a:rPr>
                <a:t>Marked</a:t>
              </a:r>
              <a:r>
                <a:rPr kumimoji="0" lang="en-US" sz="1200" b="1" i="0" u="none" strike="noStrike" cap="none" normalizeH="0" baseline="0" dirty="0">
                  <a:ln>
                    <a:noFill/>
                  </a:ln>
                  <a:solidFill>
                    <a:srgbClr val="FFFFFF"/>
                  </a:solidFill>
                  <a:effectLst/>
                  <a:latin typeface="Arial" pitchFamily="34" charset="0"/>
                  <a:cs typeface="Arial" pitchFamily="34" charset="0"/>
                </a:rPr>
                <a:t> “Complete”</a:t>
              </a:r>
              <a:r>
                <a:rPr kumimoji="0" lang="en-US" sz="1200" b="1" i="0" u="none" strike="noStrike" cap="none" normalizeH="0" baseline="0" dirty="0">
                  <a:ln>
                    <a:noFill/>
                  </a:ln>
                  <a:solidFill>
                    <a:schemeClr val="bg1"/>
                  </a:solidFill>
                  <a:effectLst/>
                  <a:latin typeface="Arial" pitchFamily="34" charset="0"/>
                  <a:cs typeface="Arial" pitchFamily="34" charset="0"/>
                </a:rPr>
                <a:t> in the </a:t>
              </a:r>
              <a:r>
                <a:rPr lang="en-US" sz="1200" b="1" dirty="0">
                  <a:solidFill>
                    <a:schemeClr val="bg1"/>
                  </a:solidFill>
                  <a:latin typeface="Arial" pitchFamily="34" charset="0"/>
                  <a:cs typeface="Arial" pitchFamily="34" charset="0"/>
                </a:rPr>
                <a:t>NetAcad.com</a:t>
              </a:r>
              <a:r>
                <a:rPr kumimoji="0" lang="en-US" sz="1200" b="1" i="0" u="none" strike="noStrike" cap="none" normalizeH="0" baseline="0" dirty="0">
                  <a:ln>
                    <a:noFill/>
                  </a:ln>
                  <a:solidFill>
                    <a:schemeClr val="bg1"/>
                  </a:solidFill>
                  <a:effectLst/>
                  <a:latin typeface="Arial" pitchFamily="34" charset="0"/>
                  <a:cs typeface="Arial" pitchFamily="34" charset="0"/>
                </a:rPr>
                <a:t>                   </a:t>
              </a:r>
              <a:r>
                <a:rPr lang="en-US" sz="1200" b="1" dirty="0">
                  <a:solidFill>
                    <a:srgbClr val="FFFFFF"/>
                  </a:solidFill>
                  <a:latin typeface="Arial" pitchFamily="34" charset="0"/>
                  <a:cs typeface="Arial" pitchFamily="34" charset="0"/>
                </a:rPr>
                <a:t>g</a:t>
              </a:r>
              <a:r>
                <a:rPr kumimoji="0" lang="en-US" sz="1200" b="1" i="0" u="none" strike="noStrike" cap="none" normalizeH="0" baseline="0" dirty="0">
                  <a:ln>
                    <a:noFill/>
                  </a:ln>
                  <a:solidFill>
                    <a:srgbClr val="FFFFFF"/>
                  </a:solidFill>
                  <a:effectLst/>
                  <a:latin typeface="Arial" pitchFamily="34" charset="0"/>
                  <a:cs typeface="Arial" pitchFamily="34" charset="0"/>
                </a:rPr>
                <a:t>rade </a:t>
              </a:r>
              <a:r>
                <a:rPr lang="en-US" sz="1200" b="1" dirty="0">
                  <a:solidFill>
                    <a:srgbClr val="FFFFFF"/>
                  </a:solidFill>
                  <a:latin typeface="Arial" pitchFamily="34" charset="0"/>
                  <a:cs typeface="Arial" pitchFamily="34" charset="0"/>
                </a:rPr>
                <a:t>b</a:t>
              </a:r>
              <a:r>
                <a:rPr kumimoji="0" lang="en-US" sz="1200" b="1" i="0" u="none" strike="noStrike" cap="none" normalizeH="0" baseline="0" dirty="0">
                  <a:ln>
                    <a:noFill/>
                  </a:ln>
                  <a:solidFill>
                    <a:srgbClr val="FFFFFF"/>
                  </a:solidFill>
                  <a:effectLst/>
                  <a:latin typeface="Arial" pitchFamily="34" charset="0"/>
                  <a:cs typeface="Arial" pitchFamily="34" charset="0"/>
                </a:rPr>
                <a:t>ook</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AutoShape 10"/>
            <p:cNvSpPr>
              <a:spLocks noChangeArrowheads="1"/>
            </p:cNvSpPr>
            <p:nvPr/>
          </p:nvSpPr>
          <p:spPr bwMode="auto">
            <a:xfrm>
              <a:off x="8363" y="6156"/>
              <a:ext cx="2522" cy="1124"/>
            </a:xfrm>
            <a:prstGeom prst="flowChartAlternateProcess">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NetAcad Certification Exam Discount</a:t>
              </a:r>
              <a:endParaRPr lang="en-US" sz="1200" dirty="0">
                <a:solidFill>
                  <a:schemeClr val="tx1"/>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AC14B95A-8DF2-49DD-846C-083119D27AD7}"/>
              </a:ext>
            </a:extLst>
          </p:cNvPr>
          <p:cNvGrpSpPr>
            <a:grpSpLocks/>
          </p:cNvGrpSpPr>
          <p:nvPr/>
        </p:nvGrpSpPr>
        <p:grpSpPr bwMode="auto">
          <a:xfrm>
            <a:off x="1115034" y="3719281"/>
            <a:ext cx="6523412" cy="856970"/>
            <a:chOff x="2022" y="6156"/>
            <a:chExt cx="8863" cy="1124"/>
          </a:xfrm>
        </p:grpSpPr>
        <p:grpSp>
          <p:nvGrpSpPr>
            <p:cNvPr id="13" name="Group 12">
              <a:extLst>
                <a:ext uri="{FF2B5EF4-FFF2-40B4-BE49-F238E27FC236}">
                  <a16:creationId xmlns:a16="http://schemas.microsoft.com/office/drawing/2014/main" id="{879896D5-9125-49B1-9485-78B87FE24F21}"/>
                </a:ext>
              </a:extLst>
            </p:cNvPr>
            <p:cNvGrpSpPr>
              <a:grpSpLocks/>
            </p:cNvGrpSpPr>
            <p:nvPr/>
          </p:nvGrpSpPr>
          <p:grpSpPr bwMode="auto">
            <a:xfrm>
              <a:off x="7891" y="6481"/>
              <a:ext cx="380" cy="353"/>
              <a:chOff x="7246" y="2425"/>
              <a:chExt cx="380" cy="353"/>
            </a:xfrm>
          </p:grpSpPr>
          <p:sp>
            <p:nvSpPr>
              <p:cNvPr id="18" name="Rectangle 5">
                <a:extLst>
                  <a:ext uri="{FF2B5EF4-FFF2-40B4-BE49-F238E27FC236}">
                    <a16:creationId xmlns:a16="http://schemas.microsoft.com/office/drawing/2014/main" id="{9658A3DE-D1E7-4504-8011-681D8E350AB1}"/>
                  </a:ext>
                </a:extLst>
              </p:cNvPr>
              <p:cNvSpPr>
                <a:spLocks noChangeArrowheads="1"/>
              </p:cNvSpPr>
              <p:nvPr/>
            </p:nvSpPr>
            <p:spPr bwMode="auto">
              <a:xfrm>
                <a:off x="7246" y="2425"/>
                <a:ext cx="380" cy="143"/>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sp>
            <p:nvSpPr>
              <p:cNvPr id="19" name="Rectangle 6">
                <a:extLst>
                  <a:ext uri="{FF2B5EF4-FFF2-40B4-BE49-F238E27FC236}">
                    <a16:creationId xmlns:a16="http://schemas.microsoft.com/office/drawing/2014/main" id="{9ADA628D-1E73-424E-BF71-153F313B8E9C}"/>
                  </a:ext>
                </a:extLst>
              </p:cNvPr>
              <p:cNvSpPr>
                <a:spLocks noChangeArrowheads="1"/>
              </p:cNvSpPr>
              <p:nvPr/>
            </p:nvSpPr>
            <p:spPr bwMode="auto">
              <a:xfrm>
                <a:off x="7246" y="2635"/>
                <a:ext cx="380" cy="143"/>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grpSp>
        <p:sp>
          <p:nvSpPr>
            <p:cNvPr id="14" name="AutoShape 7">
              <a:extLst>
                <a:ext uri="{FF2B5EF4-FFF2-40B4-BE49-F238E27FC236}">
                  <a16:creationId xmlns:a16="http://schemas.microsoft.com/office/drawing/2014/main" id="{CD99B719-E987-446F-B5D3-2486C9290EF1}"/>
                </a:ext>
              </a:extLst>
            </p:cNvPr>
            <p:cNvSpPr>
              <a:spLocks noChangeArrowheads="1"/>
            </p:cNvSpPr>
            <p:nvPr/>
          </p:nvSpPr>
          <p:spPr bwMode="auto">
            <a:xfrm>
              <a:off x="4895" y="6467"/>
              <a:ext cx="438" cy="423"/>
            </a:xfrm>
            <a:prstGeom prst="plus">
              <a:avLst>
                <a:gd name="adj" fmla="val 25000"/>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en-US" sz="1200" dirty="0"/>
            </a:p>
          </p:txBody>
        </p:sp>
        <p:sp>
          <p:nvSpPr>
            <p:cNvPr id="15" name="AutoShape 8">
              <a:extLst>
                <a:ext uri="{FF2B5EF4-FFF2-40B4-BE49-F238E27FC236}">
                  <a16:creationId xmlns:a16="http://schemas.microsoft.com/office/drawing/2014/main" id="{87F2350D-FBE3-4C45-A861-AF851EF1A3D6}"/>
                </a:ext>
              </a:extLst>
            </p:cNvPr>
            <p:cNvSpPr>
              <a:spLocks noChangeArrowheads="1"/>
            </p:cNvSpPr>
            <p:nvPr/>
          </p:nvSpPr>
          <p:spPr bwMode="auto">
            <a:xfrm>
              <a:off x="2022" y="6156"/>
              <a:ext cx="2795" cy="1124"/>
            </a:xfrm>
            <a:prstGeom prst="flowChartAlternateProcess">
              <a:avLst/>
            </a:prstGeom>
            <a:ln>
              <a:headEnd/>
              <a:tailEnd/>
            </a:ln>
          </p:spPr>
          <p:style>
            <a:lnRef idx="3">
              <a:schemeClr val="lt1"/>
            </a:lnRef>
            <a:fillRef idx="1">
              <a:schemeClr val="dk1"/>
            </a:fillRef>
            <a:effectRef idx="1">
              <a:schemeClr val="dk1"/>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70% or higher on </a:t>
              </a:r>
              <a:r>
                <a:rPr kumimoji="0" lang="en-US" sz="1200" b="1" i="0" u="sng" strike="noStrike" cap="none" normalizeH="0" baseline="0" dirty="0">
                  <a:ln>
                    <a:noFill/>
                  </a:ln>
                  <a:solidFill>
                    <a:srgbClr val="FFFFFF"/>
                  </a:solidFill>
                  <a:effectLst/>
                  <a:latin typeface="Arial" pitchFamily="34" charset="0"/>
                  <a:cs typeface="Arial" pitchFamily="34" charset="0"/>
                </a:rPr>
                <a:t>first attempt</a:t>
              </a:r>
              <a:r>
                <a:rPr kumimoji="0" lang="en-US" sz="1200" b="1" i="0" u="none" strike="noStrike" cap="none" normalizeH="0" baseline="0" dirty="0">
                  <a:ln>
                    <a:noFill/>
                  </a:ln>
                  <a:solidFill>
                    <a:srgbClr val="FFFFFF"/>
                  </a:solidFill>
                  <a:effectLst/>
                  <a:latin typeface="Arial" pitchFamily="34" charset="0"/>
                  <a:cs typeface="Arial" pitchFamily="34" charset="0"/>
                </a:rPr>
                <a:t> of qualifying course final exam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 name="AutoShape 9">
              <a:extLst>
                <a:ext uri="{FF2B5EF4-FFF2-40B4-BE49-F238E27FC236}">
                  <a16:creationId xmlns:a16="http://schemas.microsoft.com/office/drawing/2014/main" id="{5E014E46-8280-4430-9CB6-BE2C888C6E11}"/>
                </a:ext>
              </a:extLst>
            </p:cNvPr>
            <p:cNvSpPr>
              <a:spLocks noChangeArrowheads="1"/>
            </p:cNvSpPr>
            <p:nvPr/>
          </p:nvSpPr>
          <p:spPr bwMode="auto">
            <a:xfrm>
              <a:off x="5413" y="6156"/>
              <a:ext cx="2383" cy="1124"/>
            </a:xfrm>
            <a:prstGeom prst="flowChartAlternateProcess">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 </a:t>
              </a:r>
              <a:r>
                <a:rPr lang="en-US" sz="1200" b="1" dirty="0">
                  <a:solidFill>
                    <a:schemeClr val="bg1"/>
                  </a:solidFill>
                  <a:latin typeface="Arial" pitchFamily="34" charset="0"/>
                  <a:cs typeface="Arial" pitchFamily="34" charset="0"/>
                </a:rPr>
                <a:t>Marked</a:t>
              </a:r>
              <a:r>
                <a:rPr kumimoji="0" lang="en-US" sz="1200" b="1" i="0" u="none" strike="noStrike" cap="none" normalizeH="0" baseline="0" dirty="0">
                  <a:ln>
                    <a:noFill/>
                  </a:ln>
                  <a:solidFill>
                    <a:srgbClr val="FFFFFF"/>
                  </a:solidFill>
                  <a:effectLst/>
                  <a:latin typeface="Arial" pitchFamily="34" charset="0"/>
                  <a:cs typeface="Arial" pitchFamily="34" charset="0"/>
                </a:rPr>
                <a:t> “Complete”</a:t>
              </a:r>
              <a:r>
                <a:rPr kumimoji="0" lang="en-US" sz="1200" b="1" i="0" u="none" strike="noStrike" cap="none" normalizeH="0" baseline="0" dirty="0">
                  <a:ln>
                    <a:noFill/>
                  </a:ln>
                  <a:solidFill>
                    <a:schemeClr val="bg1"/>
                  </a:solidFill>
                  <a:effectLst/>
                  <a:latin typeface="Arial" pitchFamily="34" charset="0"/>
                  <a:cs typeface="Arial" pitchFamily="34" charset="0"/>
                </a:rPr>
                <a:t> in the </a:t>
              </a:r>
              <a:r>
                <a:rPr lang="en-US" sz="1200" b="1" dirty="0">
                  <a:solidFill>
                    <a:schemeClr val="bg1"/>
                  </a:solidFill>
                  <a:latin typeface="Arial" pitchFamily="34" charset="0"/>
                  <a:cs typeface="Arial" pitchFamily="34" charset="0"/>
                </a:rPr>
                <a:t>NetAcad.com</a:t>
              </a:r>
              <a:r>
                <a:rPr kumimoji="0" lang="en-US" sz="1200" b="1" i="0" u="none" strike="noStrike" cap="none" normalizeH="0" baseline="0" dirty="0">
                  <a:ln>
                    <a:noFill/>
                  </a:ln>
                  <a:solidFill>
                    <a:schemeClr val="bg1"/>
                  </a:solidFill>
                  <a:effectLst/>
                  <a:latin typeface="Arial" pitchFamily="34" charset="0"/>
                  <a:cs typeface="Arial" pitchFamily="34" charset="0"/>
                </a:rPr>
                <a:t>                   </a:t>
              </a:r>
              <a:r>
                <a:rPr lang="en-US" sz="1200" b="1" dirty="0">
                  <a:solidFill>
                    <a:srgbClr val="FFFFFF"/>
                  </a:solidFill>
                  <a:latin typeface="Arial" pitchFamily="34" charset="0"/>
                  <a:cs typeface="Arial" pitchFamily="34" charset="0"/>
                </a:rPr>
                <a:t>g</a:t>
              </a:r>
              <a:r>
                <a:rPr kumimoji="0" lang="en-US" sz="1200" b="1" i="0" u="none" strike="noStrike" cap="none" normalizeH="0" baseline="0" dirty="0">
                  <a:ln>
                    <a:noFill/>
                  </a:ln>
                  <a:solidFill>
                    <a:srgbClr val="FFFFFF"/>
                  </a:solidFill>
                  <a:effectLst/>
                  <a:latin typeface="Arial" pitchFamily="34" charset="0"/>
                  <a:cs typeface="Arial" pitchFamily="34" charset="0"/>
                </a:rPr>
                <a:t>rade </a:t>
              </a:r>
              <a:r>
                <a:rPr lang="en-US" sz="1200" b="1" dirty="0">
                  <a:solidFill>
                    <a:srgbClr val="FFFFFF"/>
                  </a:solidFill>
                  <a:latin typeface="Arial" pitchFamily="34" charset="0"/>
                  <a:cs typeface="Arial" pitchFamily="34" charset="0"/>
                </a:rPr>
                <a:t>b</a:t>
              </a:r>
              <a:r>
                <a:rPr kumimoji="0" lang="en-US" sz="1200" b="1" i="0" u="none" strike="noStrike" cap="none" normalizeH="0" baseline="0" dirty="0">
                  <a:ln>
                    <a:noFill/>
                  </a:ln>
                  <a:solidFill>
                    <a:srgbClr val="FFFFFF"/>
                  </a:solidFill>
                  <a:effectLst/>
                  <a:latin typeface="Arial" pitchFamily="34" charset="0"/>
                  <a:cs typeface="Arial" pitchFamily="34" charset="0"/>
                </a:rPr>
                <a:t>ook</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 name="AutoShape 10">
              <a:extLst>
                <a:ext uri="{FF2B5EF4-FFF2-40B4-BE49-F238E27FC236}">
                  <a16:creationId xmlns:a16="http://schemas.microsoft.com/office/drawing/2014/main" id="{4C834FB4-0CAF-45B3-A590-C9A0DF3F76A0}"/>
                </a:ext>
              </a:extLst>
            </p:cNvPr>
            <p:cNvSpPr>
              <a:spLocks noChangeArrowheads="1"/>
            </p:cNvSpPr>
            <p:nvPr/>
          </p:nvSpPr>
          <p:spPr bwMode="auto">
            <a:xfrm>
              <a:off x="8363" y="6156"/>
              <a:ext cx="2522" cy="1124"/>
            </a:xfrm>
            <a:prstGeom prst="flowChartAlternateProcess">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68580" tIns="34290" rIns="68580" bIns="34290" numCol="1" anchor="ctr" anchorCtr="0" compatLnSpc="1">
              <a:prstTxWarp prst="textNoShape">
                <a:avLst/>
              </a:prstTxWarp>
            </a:bodyPr>
            <a:lstStyle/>
            <a:p>
              <a:pPr algn="ctr" defTabSz="685800">
                <a:spcAft>
                  <a:spcPts val="750"/>
                </a:spcAft>
              </a:pPr>
              <a:r>
                <a:rPr kumimoji="0" lang="en-US" sz="1200" b="1" i="0" u="none" strike="noStrike" cap="none" normalizeH="0" baseline="0" dirty="0">
                  <a:ln>
                    <a:noFill/>
                  </a:ln>
                  <a:solidFill>
                    <a:srgbClr val="FFFFFF"/>
                  </a:solidFill>
                  <a:effectLst/>
                  <a:latin typeface="Arial" pitchFamily="34" charset="0"/>
                  <a:cs typeface="Arial" pitchFamily="34" charset="0"/>
                </a:rPr>
                <a:t>NetAcad Certification Exam Discount</a:t>
              </a:r>
              <a:endParaRPr lang="en-US" sz="1200"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2361255915"/>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581" y="68366"/>
            <a:ext cx="8133735" cy="628650"/>
          </a:xfrm>
        </p:spPr>
        <p:txBody>
          <a:bodyPr/>
          <a:lstStyle/>
          <a:p>
            <a:r>
              <a:rPr lang="en-US" dirty="0"/>
              <a:t>NetAcad Certification Exam Discount Policies</a:t>
            </a:r>
          </a:p>
        </p:txBody>
      </p:sp>
      <p:sp>
        <p:nvSpPr>
          <p:cNvPr id="3" name="Rectangle 2"/>
          <p:cNvSpPr/>
          <p:nvPr/>
        </p:nvSpPr>
        <p:spPr>
          <a:xfrm>
            <a:off x="283535" y="628650"/>
            <a:ext cx="8578453" cy="4501232"/>
          </a:xfrm>
          <a:prstGeom prst="rect">
            <a:avLst/>
          </a:prstGeom>
        </p:spPr>
        <p:txBody>
          <a:bodyPr wrap="square">
            <a:spAutoFit/>
          </a:bodyPr>
          <a:lstStyle/>
          <a:p>
            <a:r>
              <a:rPr lang="en-US" sz="1200" b="1" dirty="0">
                <a:solidFill>
                  <a:srgbClr val="435153"/>
                </a:solidFill>
              </a:rPr>
              <a:t>Discount Availability Period</a:t>
            </a:r>
            <a:endParaRPr lang="en-US" sz="1200" dirty="0">
              <a:solidFill>
                <a:srgbClr val="435153"/>
              </a:solidFill>
            </a:endParaRPr>
          </a:p>
          <a:p>
            <a:r>
              <a:rPr lang="en-US" sz="1200" dirty="0">
                <a:solidFill>
                  <a:srgbClr val="435153"/>
                </a:solidFill>
              </a:rPr>
              <a:t>Discounts must be requested within </a:t>
            </a:r>
            <a:r>
              <a:rPr lang="en-US" sz="1200" b="1" dirty="0">
                <a:solidFill>
                  <a:srgbClr val="435153"/>
                </a:solidFill>
              </a:rPr>
              <a:t>the limited validity period</a:t>
            </a:r>
            <a:r>
              <a:rPr lang="en-US" sz="1200" dirty="0">
                <a:solidFill>
                  <a:srgbClr val="435153"/>
                </a:solidFill>
              </a:rPr>
              <a:t>. To use this discount you must go through and complete the discount request process and take the exam before the expiration date.</a:t>
            </a:r>
            <a:r>
              <a:rPr lang="en-US" sz="1200" b="1" dirty="0">
                <a:solidFill>
                  <a:srgbClr val="435153"/>
                </a:solidFill>
              </a:rPr>
              <a:t> You must request, use your discount and take your exam before the expiration date.</a:t>
            </a:r>
            <a:endParaRPr lang="en-US" sz="1200" dirty="0">
              <a:solidFill>
                <a:srgbClr val="435153"/>
              </a:solidFill>
            </a:endParaRPr>
          </a:p>
          <a:p>
            <a:pPr marL="214313" indent="-214313">
              <a:buFont typeface="Arial" pitchFamily="34" charset="0"/>
              <a:buChar char="•"/>
            </a:pPr>
            <a:r>
              <a:rPr lang="en-US" sz="1200" dirty="0">
                <a:solidFill>
                  <a:srgbClr val="435153"/>
                </a:solidFill>
              </a:rPr>
              <a:t>NetAcad Certification Exam Discounts may not be sold. They are for the sole use of Networking Academy students and instructors who have met the eligibility criteria outlined by Cisco Networking Academy.</a:t>
            </a:r>
          </a:p>
          <a:p>
            <a:pPr marL="214313" indent="-214313">
              <a:buFont typeface="Arial" pitchFamily="34" charset="0"/>
              <a:buChar char="•"/>
            </a:pPr>
            <a:r>
              <a:rPr lang="en-US" sz="1200" dirty="0">
                <a:solidFill>
                  <a:srgbClr val="435153"/>
                </a:solidFill>
              </a:rPr>
              <a:t>Individuals or Cisco affiliated partners who use NetAcad Certification Exam Discounts or promotional codes that are fraudulent or otherwise obtained from an unauthorized source (including legitimate discounts for attempted re-use) may risk up to and including a lifetime ban on all future exams, the nullification of all previous certifications or other program sanctions at the discretion of Cisco.</a:t>
            </a:r>
          </a:p>
          <a:p>
            <a:pPr marL="214313" indent="-214313">
              <a:buFont typeface="Arial" pitchFamily="34" charset="0"/>
              <a:buChar char="•"/>
            </a:pPr>
            <a:r>
              <a:rPr lang="en-US" sz="1200" dirty="0">
                <a:solidFill>
                  <a:srgbClr val="435153"/>
                </a:solidFill>
              </a:rPr>
              <a:t>Cisco will not compensate candidates for fraudulent discounts or discounts obtained from an unauthorized source.</a:t>
            </a:r>
          </a:p>
          <a:p>
            <a:pPr marL="214313" indent="-214313">
              <a:buFont typeface="Arial" pitchFamily="34" charset="0"/>
              <a:buChar char="•"/>
            </a:pPr>
            <a:r>
              <a:rPr lang="en-US" sz="1200" dirty="0">
                <a:solidFill>
                  <a:srgbClr val="435153"/>
                </a:solidFill>
              </a:rPr>
              <a:t>Networking Academy Community Member (Student, Instructors, Instructor Trainers and Administrators) who are found to be involved in NetAcad Certification Exam Discounts fraud risk their deactivation from Networking Academy and the deactivation of their Academy from Cisco Networking Academy without notice.</a:t>
            </a:r>
          </a:p>
          <a:p>
            <a:pPr marL="214313" indent="-214313">
              <a:buFont typeface="Arial" pitchFamily="34" charset="0"/>
              <a:buChar char="•"/>
            </a:pPr>
            <a:r>
              <a:rPr lang="en-US" sz="1200" dirty="0">
                <a:solidFill>
                  <a:srgbClr val="435153"/>
                </a:solidFill>
              </a:rPr>
              <a:t>Exam discounts must be used in the same region where you completed your Networking Academy training.</a:t>
            </a:r>
          </a:p>
          <a:p>
            <a:pPr marL="214313" indent="-214313">
              <a:buFont typeface="Arial" pitchFamily="34" charset="0"/>
              <a:buChar char="•"/>
            </a:pPr>
            <a:r>
              <a:rPr lang="en-US" sz="1200" dirty="0">
                <a:solidFill>
                  <a:srgbClr val="435153"/>
                </a:solidFill>
              </a:rPr>
              <a:t>Exam discounts must be redeemed by the expiration date. No extensions or exchanges will be given.</a:t>
            </a:r>
          </a:p>
          <a:p>
            <a:pPr marL="214313" indent="-214313">
              <a:buFont typeface="Arial" pitchFamily="34" charset="0"/>
              <a:buChar char="•"/>
            </a:pPr>
            <a:r>
              <a:rPr lang="en-US" sz="1200" dirty="0">
                <a:solidFill>
                  <a:srgbClr val="435153"/>
                </a:solidFill>
              </a:rPr>
              <a:t>Cisco cannot make changes to discount requests after they have been submitted.</a:t>
            </a:r>
          </a:p>
          <a:p>
            <a:pPr marL="214313" indent="-214313">
              <a:buFont typeface="Arial" pitchFamily="34" charset="0"/>
              <a:buChar char="•"/>
            </a:pPr>
            <a:r>
              <a:rPr lang="en-US" sz="1200" dirty="0">
                <a:solidFill>
                  <a:srgbClr val="435153"/>
                </a:solidFill>
              </a:rPr>
              <a:t>The NetAcad Certification Exam Discount is valid for one use only. Students who fail the certification exam will not be issued a second exam discount.</a:t>
            </a:r>
          </a:p>
          <a:p>
            <a:pPr marL="214313" indent="-214313">
              <a:buFont typeface="Arial" pitchFamily="34" charset="0"/>
              <a:buChar char="•"/>
            </a:pPr>
            <a:r>
              <a:rPr lang="en-US" sz="1200" dirty="0">
                <a:solidFill>
                  <a:srgbClr val="435153"/>
                </a:solidFill>
              </a:rPr>
              <a:t>NetAcad Certification Exam Discounts are subject to change and from time to time validity periods and exam prices also change. These changes occur without notice. Please request and redeem your discount in a timely manner to avoid being affected by any changes.</a:t>
            </a:r>
          </a:p>
          <a:p>
            <a:r>
              <a:rPr lang="en-US" sz="1050" i="1" dirty="0">
                <a:solidFill>
                  <a:srgbClr val="435153"/>
                </a:solidFill>
              </a:rPr>
              <a:t>Discount eligibility indicates success with a Network Academy course. It does not guarantee a passing score in the Certification exam.  Cisco encourages you to prepare well for the Certification Exam to maximize your chances of passing</a:t>
            </a:r>
            <a:r>
              <a:rPr lang="en-US" sz="1200" i="1" dirty="0">
                <a:solidFill>
                  <a:srgbClr val="435153"/>
                </a:solidFill>
              </a:rPr>
              <a:t>.</a:t>
            </a:r>
          </a:p>
        </p:txBody>
      </p:sp>
    </p:spTree>
    <p:extLst>
      <p:ext uri="{BB962C8B-B14F-4D97-AF65-F5344CB8AC3E}">
        <p14:creationId xmlns:p14="http://schemas.microsoft.com/office/powerpoint/2010/main" val="3719403207"/>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92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81" y="158546"/>
            <a:ext cx="8246691" cy="628650"/>
          </a:xfrm>
        </p:spPr>
        <p:txBody>
          <a:bodyPr/>
          <a:lstStyle/>
          <a:p>
            <a:r>
              <a:rPr lang="en-US" sz="3200" dirty="0"/>
              <a:t>Tips to Receive Your Discount </a:t>
            </a:r>
          </a:p>
        </p:txBody>
      </p:sp>
      <p:sp>
        <p:nvSpPr>
          <p:cNvPr id="3" name="Text Placeholder 2"/>
          <p:cNvSpPr>
            <a:spLocks noGrp="1"/>
          </p:cNvSpPr>
          <p:nvPr>
            <p:ph type="body" sz="quarter" idx="10"/>
          </p:nvPr>
        </p:nvSpPr>
        <p:spPr>
          <a:xfrm>
            <a:off x="367469" y="1086299"/>
            <a:ext cx="7654372" cy="3723894"/>
          </a:xfrm>
        </p:spPr>
        <p:txBody>
          <a:bodyPr/>
          <a:lstStyle/>
          <a:p>
            <a:r>
              <a:rPr lang="en-US" dirty="0"/>
              <a:t>Make sure your data in your NetAcad.com profile is up-to-date, especially your name and email address. </a:t>
            </a:r>
          </a:p>
          <a:p>
            <a:pPr lvl="0"/>
            <a:r>
              <a:rPr lang="en-US" dirty="0"/>
              <a:t>Do not register with Pearson VUE until you have received your discount details which may take up to 5 days after you verify your email address.</a:t>
            </a:r>
          </a:p>
          <a:p>
            <a:r>
              <a:rPr lang="en-US" dirty="0"/>
              <a:t>When you register with Pearson VUE, make sure you enter your account details exactly as they appear on your Exam Discount Information email from Cisco. You will only be able to access the exam discount using the profile associated with the CSCO ID provided in the email. </a:t>
            </a:r>
            <a:endParaRPr lang="en-US" dirty="0">
              <a:solidFill>
                <a:srgbClr val="FF0000"/>
              </a:solidFill>
            </a:endParaRPr>
          </a:p>
          <a:p>
            <a:r>
              <a:rPr lang="en-US" dirty="0"/>
              <a:t>If you already have an account at Pearson VUE, click the login button. Do not create a new account.</a:t>
            </a:r>
          </a:p>
          <a:p>
            <a:r>
              <a:rPr lang="en-US" dirty="0"/>
              <a:t>Reach out for support when you need it. You can find more details within the </a:t>
            </a:r>
            <a:r>
              <a:rPr lang="en-US" u="sng" dirty="0">
                <a:hlinkClick r:id="rId2"/>
              </a:rPr>
              <a:t>Discount FAQs</a:t>
            </a:r>
            <a:r>
              <a:rPr lang="en-US" dirty="0"/>
              <a:t>. </a:t>
            </a:r>
            <a:endParaRPr lang="en-US" dirty="0">
              <a:solidFill>
                <a:srgbClr val="FF0000"/>
              </a:solidFill>
            </a:endParaRPr>
          </a:p>
          <a:p>
            <a:pPr lvl="0"/>
            <a:endParaRPr lang="en-US" dirty="0"/>
          </a:p>
          <a:p>
            <a:endParaRPr lang="en-US" dirty="0"/>
          </a:p>
          <a:p>
            <a:pPr lvl="0"/>
            <a:endParaRPr lang="en-US" dirty="0"/>
          </a:p>
          <a:p>
            <a:pPr lvl="0"/>
            <a:endParaRPr lang="en-US" dirty="0"/>
          </a:p>
          <a:p>
            <a:endParaRPr lang="en-US" dirty="0"/>
          </a:p>
        </p:txBody>
      </p:sp>
    </p:spTree>
    <p:extLst>
      <p:ext uri="{BB962C8B-B14F-4D97-AF65-F5344CB8AC3E}">
        <p14:creationId xmlns:p14="http://schemas.microsoft.com/office/powerpoint/2010/main" val="396332109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I find my NetAcad Certification Exam Discount?</a:t>
            </a:r>
          </a:p>
        </p:txBody>
      </p:sp>
      <p:sp>
        <p:nvSpPr>
          <p:cNvPr id="19" name="Down Arrow 18"/>
          <p:cNvSpPr/>
          <p:nvPr/>
        </p:nvSpPr>
        <p:spPr>
          <a:xfrm>
            <a:off x="6359010" y="1769922"/>
            <a:ext cx="433493" cy="650621"/>
          </a:xfrm>
          <a:prstGeom prst="downArrow">
            <a:avLst/>
          </a:prstGeom>
          <a:solidFill>
            <a:srgbClr val="84F3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Diagram 23"/>
          <p:cNvGraphicFramePr/>
          <p:nvPr>
            <p:extLst>
              <p:ext uri="{D42A27DB-BD31-4B8C-83A1-F6EECF244321}">
                <p14:modId xmlns:p14="http://schemas.microsoft.com/office/powerpoint/2010/main" val="3364467728"/>
              </p:ext>
            </p:extLst>
          </p:nvPr>
        </p:nvGraphicFramePr>
        <p:xfrm>
          <a:off x="571805" y="998235"/>
          <a:ext cx="6583157"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CDC503-0AF7-4BF9-B5D5-5F5D4C6082D6}"/>
              </a:ext>
            </a:extLst>
          </p:cNvPr>
          <p:cNvPicPr>
            <a:picLocks noChangeAspect="1"/>
          </p:cNvPicPr>
          <p:nvPr/>
        </p:nvPicPr>
        <p:blipFill>
          <a:blip r:embed="rId7"/>
          <a:stretch>
            <a:fillRect/>
          </a:stretch>
        </p:blipFill>
        <p:spPr>
          <a:xfrm>
            <a:off x="1021430" y="1949334"/>
            <a:ext cx="2011680" cy="2662265"/>
          </a:xfrm>
          <a:prstGeom prst="rect">
            <a:avLst/>
          </a:prstGeom>
        </p:spPr>
      </p:pic>
      <p:pic>
        <p:nvPicPr>
          <p:cNvPr id="4" name="Picture 3">
            <a:extLst>
              <a:ext uri="{FF2B5EF4-FFF2-40B4-BE49-F238E27FC236}">
                <a16:creationId xmlns:a16="http://schemas.microsoft.com/office/drawing/2014/main" id="{2BC5EB2F-F210-4760-9843-810E17848756}"/>
              </a:ext>
            </a:extLst>
          </p:cNvPr>
          <p:cNvPicPr>
            <a:picLocks noChangeAspect="1"/>
          </p:cNvPicPr>
          <p:nvPr/>
        </p:nvPicPr>
        <p:blipFill>
          <a:blip r:embed="rId8"/>
          <a:stretch>
            <a:fillRect/>
          </a:stretch>
        </p:blipFill>
        <p:spPr>
          <a:xfrm>
            <a:off x="4100732" y="2606036"/>
            <a:ext cx="4480560" cy="470839"/>
          </a:xfrm>
          <a:prstGeom prst="rect">
            <a:avLst/>
          </a:prstGeom>
        </p:spPr>
      </p:pic>
    </p:spTree>
    <p:extLst>
      <p:ext uri="{BB962C8B-B14F-4D97-AF65-F5344CB8AC3E}">
        <p14:creationId xmlns:p14="http://schemas.microsoft.com/office/powerpoint/2010/main" val="133483165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your details in NetAcad.com</a:t>
            </a:r>
          </a:p>
        </p:txBody>
      </p:sp>
      <p:graphicFrame>
        <p:nvGraphicFramePr>
          <p:cNvPr id="7" name="Diagram 6"/>
          <p:cNvGraphicFramePr/>
          <p:nvPr>
            <p:extLst>
              <p:ext uri="{D42A27DB-BD31-4B8C-83A1-F6EECF244321}">
                <p14:modId xmlns:p14="http://schemas.microsoft.com/office/powerpoint/2010/main" val="45290698"/>
              </p:ext>
            </p:extLst>
          </p:nvPr>
        </p:nvGraphicFramePr>
        <p:xfrm>
          <a:off x="677858" y="1014306"/>
          <a:ext cx="6096000"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C:\Users\denovotn\AppData\Local\Temp\SNAGHTML4eab8f0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5613" y="1883160"/>
            <a:ext cx="5486400" cy="265923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rot="16200000">
            <a:off x="1902157" y="2494668"/>
            <a:ext cx="433493" cy="650621"/>
          </a:xfrm>
          <a:prstGeom prst="downArrow">
            <a:avLst/>
          </a:prstGeom>
          <a:solidFill>
            <a:srgbClr val="84F3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0DDCD8B-7420-4D6F-BBCC-295AFF21B7FE}"/>
              </a:ext>
            </a:extLst>
          </p:cNvPr>
          <p:cNvPicPr>
            <a:picLocks noChangeAspect="1"/>
          </p:cNvPicPr>
          <p:nvPr/>
        </p:nvPicPr>
        <p:blipFill>
          <a:blip r:embed="rId8"/>
          <a:stretch>
            <a:fillRect/>
          </a:stretch>
        </p:blipFill>
        <p:spPr>
          <a:xfrm>
            <a:off x="520664" y="1975435"/>
            <a:ext cx="1397072" cy="1924149"/>
          </a:xfrm>
          <a:prstGeom prst="rect">
            <a:avLst/>
          </a:prstGeom>
        </p:spPr>
      </p:pic>
    </p:spTree>
    <p:extLst>
      <p:ext uri="{BB962C8B-B14F-4D97-AF65-F5344CB8AC3E}">
        <p14:creationId xmlns:p14="http://schemas.microsoft.com/office/powerpoint/2010/main" val="7363277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Recovery Number in OneID</a:t>
            </a:r>
          </a:p>
        </p:txBody>
      </p:sp>
      <p:pic>
        <p:nvPicPr>
          <p:cNvPr id="5" name="Picture 4"/>
          <p:cNvPicPr>
            <a:picLocks noChangeAspect="1"/>
          </p:cNvPicPr>
          <p:nvPr/>
        </p:nvPicPr>
        <p:blipFill>
          <a:blip r:embed="rId2"/>
          <a:stretch>
            <a:fillRect/>
          </a:stretch>
        </p:blipFill>
        <p:spPr>
          <a:xfrm>
            <a:off x="762588" y="2398587"/>
            <a:ext cx="6755841" cy="866993"/>
          </a:xfrm>
          <a:prstGeom prst="rect">
            <a:avLst/>
          </a:prstGeom>
        </p:spPr>
      </p:pic>
      <p:sp>
        <p:nvSpPr>
          <p:cNvPr id="6" name="TextBox 5"/>
          <p:cNvSpPr txBox="1"/>
          <p:nvPr/>
        </p:nvSpPr>
        <p:spPr>
          <a:xfrm>
            <a:off x="437766" y="932818"/>
            <a:ext cx="7924800" cy="1200329"/>
          </a:xfrm>
          <a:prstGeom prst="rect">
            <a:avLst/>
          </a:prstGeom>
          <a:noFill/>
        </p:spPr>
        <p:txBody>
          <a:bodyPr wrap="square" rtlCol="0">
            <a:spAutoFit/>
          </a:bodyPr>
          <a:lstStyle/>
          <a:p>
            <a:r>
              <a:rPr lang="en-US" dirty="0">
                <a:latin typeface="+mn-lt"/>
              </a:rPr>
              <a:t>If there is a </a:t>
            </a:r>
            <a:r>
              <a:rPr lang="en-US" dirty="0">
                <a:solidFill>
                  <a:srgbClr val="FF0000"/>
                </a:solidFill>
                <a:latin typeface="+mn-lt"/>
              </a:rPr>
              <a:t>red alert </a:t>
            </a:r>
            <a:r>
              <a:rPr lang="en-US" dirty="0">
                <a:latin typeface="+mn-lt"/>
              </a:rPr>
              <a:t>at the top of the discount screen, you will need to register a password recovery phone number in your OneID profile before you can request the discount.</a:t>
            </a:r>
          </a:p>
          <a:p>
            <a:endParaRPr lang="en-US" dirty="0">
              <a:latin typeface="+mn-lt"/>
            </a:endParaRPr>
          </a:p>
        </p:txBody>
      </p:sp>
    </p:spTree>
    <p:extLst>
      <p:ext uri="{BB962C8B-B14F-4D97-AF65-F5344CB8AC3E}">
        <p14:creationId xmlns:p14="http://schemas.microsoft.com/office/powerpoint/2010/main" val="263324822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Steps to Request &amp; Redeem your NetAcad Certification Exam Discount</a:t>
            </a:r>
          </a:p>
        </p:txBody>
      </p:sp>
    </p:spTree>
    <p:extLst>
      <p:ext uri="{BB962C8B-B14F-4D97-AF65-F5344CB8AC3E}">
        <p14:creationId xmlns:p14="http://schemas.microsoft.com/office/powerpoint/2010/main" val="42922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92" y="367841"/>
            <a:ext cx="8345488" cy="731837"/>
          </a:xfrm>
        </p:spPr>
        <p:txBody>
          <a:bodyPr/>
          <a:lstStyle/>
          <a:p>
            <a:r>
              <a:rPr lang="en-US" sz="2200" dirty="0"/>
              <a:t>1. View NetAcad Certification Exam Discount in NetAcad.com</a:t>
            </a:r>
          </a:p>
        </p:txBody>
      </p:sp>
      <p:graphicFrame>
        <p:nvGraphicFramePr>
          <p:cNvPr id="9" name="Diagram 8"/>
          <p:cNvGraphicFramePr/>
          <p:nvPr>
            <p:extLst>
              <p:ext uri="{D42A27DB-BD31-4B8C-83A1-F6EECF244321}">
                <p14:modId xmlns:p14="http://schemas.microsoft.com/office/powerpoint/2010/main" val="950089054"/>
              </p:ext>
            </p:extLst>
          </p:nvPr>
        </p:nvGraphicFramePr>
        <p:xfrm>
          <a:off x="542392" y="1062848"/>
          <a:ext cx="4524062" cy="765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9570E1B-93BC-4835-9681-20D2F1D28D5D}"/>
              </a:ext>
            </a:extLst>
          </p:cNvPr>
          <p:cNvPicPr>
            <a:picLocks noChangeAspect="1"/>
          </p:cNvPicPr>
          <p:nvPr/>
        </p:nvPicPr>
        <p:blipFill>
          <a:blip r:embed="rId7"/>
          <a:stretch>
            <a:fillRect/>
          </a:stretch>
        </p:blipFill>
        <p:spPr>
          <a:xfrm>
            <a:off x="463448" y="2018373"/>
            <a:ext cx="8138160" cy="2593787"/>
          </a:xfrm>
          <a:prstGeom prst="rect">
            <a:avLst/>
          </a:prstGeom>
        </p:spPr>
      </p:pic>
    </p:spTree>
    <p:extLst>
      <p:ext uri="{BB962C8B-B14F-4D97-AF65-F5344CB8AC3E}">
        <p14:creationId xmlns:p14="http://schemas.microsoft.com/office/powerpoint/2010/main" val="311763012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2. Request NetAcad Certification Exam Discount in NetAcad.com</a:t>
            </a:r>
          </a:p>
        </p:txBody>
      </p:sp>
      <p:graphicFrame>
        <p:nvGraphicFramePr>
          <p:cNvPr id="9" name="Diagram 8"/>
          <p:cNvGraphicFramePr/>
          <p:nvPr>
            <p:extLst>
              <p:ext uri="{D42A27DB-BD31-4B8C-83A1-F6EECF244321}">
                <p14:modId xmlns:p14="http://schemas.microsoft.com/office/powerpoint/2010/main" val="2066800278"/>
              </p:ext>
            </p:extLst>
          </p:nvPr>
        </p:nvGraphicFramePr>
        <p:xfrm>
          <a:off x="542390" y="1062848"/>
          <a:ext cx="6468010" cy="73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627693" y="1863592"/>
            <a:ext cx="5056641" cy="2908556"/>
          </a:xfrm>
          <a:prstGeom prst="rect">
            <a:avLst/>
          </a:prstGeom>
        </p:spPr>
      </p:pic>
    </p:spTree>
    <p:extLst>
      <p:ext uri="{BB962C8B-B14F-4D97-AF65-F5344CB8AC3E}">
        <p14:creationId xmlns:p14="http://schemas.microsoft.com/office/powerpoint/2010/main" val="1087561837"/>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38723</TotalTime>
  <Words>1327</Words>
  <Application>Microsoft Office PowerPoint</Application>
  <PresentationFormat>On-screen Show (16:9)</PresentationFormat>
  <Paragraphs>137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CiscoSansTT ExtraLight</vt:lpstr>
      <vt:lpstr>Segoe UI</vt:lpstr>
      <vt:lpstr>Blue theme 2015 16x9</vt:lpstr>
      <vt:lpstr>Step By Step Guide to Request and Redeem your NetAcad Certification Exam Discount</vt:lpstr>
      <vt:lpstr>PowerPoint Presentation</vt:lpstr>
      <vt:lpstr>Tips to Receive Your Discount </vt:lpstr>
      <vt:lpstr>Where do I find my NetAcad Certification Exam Discount?</vt:lpstr>
      <vt:lpstr>Verify your details in NetAcad.com</vt:lpstr>
      <vt:lpstr>Password Recovery Number in OneID</vt:lpstr>
      <vt:lpstr>Steps to Request &amp; Redeem your NetAcad Certification Exam Discount</vt:lpstr>
      <vt:lpstr>1. View NetAcad Certification Exam Discount in NetAcad.com</vt:lpstr>
      <vt:lpstr>2. Request NetAcad Certification Exam Discount in NetAcad.com</vt:lpstr>
      <vt:lpstr>3. NetAcad Certification Exam Discount Processing Period</vt:lpstr>
      <vt:lpstr>4. Email Verification</vt:lpstr>
      <vt:lpstr>5. NetAcad Certification Exam Discount Email</vt:lpstr>
      <vt:lpstr>6a. Login to Pearson VUE</vt:lpstr>
      <vt:lpstr>6b.Create account at Pearson Vue</vt:lpstr>
      <vt:lpstr>7. Schedule Exam through Pearson VUE</vt:lpstr>
      <vt:lpstr>8. Review Exam &amp; Appointment Details</vt:lpstr>
      <vt:lpstr>9. Add Promo Code</vt:lpstr>
      <vt:lpstr>PearsonVUE Error</vt:lpstr>
      <vt:lpstr>10. Testing Appointment Confirmation Email</vt:lpstr>
      <vt:lpstr>NetAcad Certification Exam Discount Eligibility Criteria</vt:lpstr>
      <vt:lpstr>NetAcad Certification Exam Discount Policies</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spius@cisco.com</dc:creator>
  <cp:lastModifiedBy>Administrator</cp:lastModifiedBy>
  <cp:revision>996</cp:revision>
  <cp:lastPrinted>2016-04-29T20:31:14Z</cp:lastPrinted>
  <dcterms:created xsi:type="dcterms:W3CDTF">2014-07-09T19:55:36Z</dcterms:created>
  <dcterms:modified xsi:type="dcterms:W3CDTF">2021-03-17T05:29:39Z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vt:lpwstr>
  </property>
  <property fmtid="{D5CDD505-2E9C-101B-9397-08002B2CF9AE}" pid="3" name="Jive_LatestUserAccountName">
    <vt:lpwstr>catstanl</vt:lpwstr>
  </property>
  <property fmtid="{D5CDD505-2E9C-101B-9397-08002B2CF9AE}" pid="4" name="Jive_VersionGuid">
    <vt:lpwstr>cb806d9a-0510-46d3-aa6a-08d18ae45aff</vt:lpwstr>
  </property>
  <property fmtid="{D5CDD505-2E9C-101B-9397-08002B2CF9AE}" pid="5" name="Offisync_UniqueId">
    <vt:lpwstr>1921673</vt:lpwstr>
  </property>
  <property fmtid="{D5CDD505-2E9C-101B-9397-08002B2CF9AE}" pid="6" name="Offisync_ProviderInitializationData">
    <vt:lpwstr>https://cisco.jiveon.com</vt:lpwstr>
  </property>
  <property fmtid="{D5CDD505-2E9C-101B-9397-08002B2CF9AE}" pid="7" name="Offisync_ServerID">
    <vt:lpwstr>07841bbc-cd3c-4a76-827f-75a2226890f4</vt:lpwstr>
  </property>
</Properties>
</file>