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6" r:id="rId10"/>
    <p:sldId id="264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C3AA7-327D-4EF6-8D9B-4AC96D0DD726}" v="3" dt="2019-05-10T14:02:00.414"/>
    <p1510:client id="{B9BFDD81-2ED7-49E6-9423-E11FF37A9495}" v="295" dt="2019-12-20T00:34:16.917"/>
    <p1510:client id="{F57493A4-2D90-43CC-A95F-F1D51AEFB7D4}" v="2" dt="2019-05-13T05:27:16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gylova Anna" userId="7981993d05b2280f" providerId="Windows Live" clId="Web-{B9BFDD81-2ED7-49E6-9423-E11FF37A9495}"/>
    <pc:docChg chg="addSld delSld modSld sldOrd">
      <pc:chgData name="Argylova Anna" userId="7981993d05b2280f" providerId="Windows Live" clId="Web-{B9BFDD81-2ED7-49E6-9423-E11FF37A9495}" dt="2019-12-20T00:34:16.917" v="281" actId="20577"/>
      <pc:docMkLst>
        <pc:docMk/>
      </pc:docMkLst>
      <pc:sldChg chg="addSp delSp modSp">
        <pc:chgData name="Argylova Anna" userId="7981993d05b2280f" providerId="Windows Live" clId="Web-{B9BFDD81-2ED7-49E6-9423-E11FF37A9495}" dt="2019-12-20T00:22:11.240" v="29" actId="1076"/>
        <pc:sldMkLst>
          <pc:docMk/>
          <pc:sldMk cId="3729543540" sldId="259"/>
        </pc:sldMkLst>
        <pc:picChg chg="del">
          <ac:chgData name="Argylova Anna" userId="7981993d05b2280f" providerId="Windows Live" clId="Web-{B9BFDD81-2ED7-49E6-9423-E11FF37A9495}" dt="2019-12-20T00:21:47.803" v="21"/>
          <ac:picMkLst>
            <pc:docMk/>
            <pc:sldMk cId="3729543540" sldId="259"/>
            <ac:picMk id="3" creationId="{BFED212D-8E72-4F61-B00B-D4BEC3017D66}"/>
          </ac:picMkLst>
        </pc:picChg>
        <pc:picChg chg="add del mod">
          <ac:chgData name="Argylova Anna" userId="7981993d05b2280f" providerId="Windows Live" clId="Web-{B9BFDD81-2ED7-49E6-9423-E11FF37A9495}" dt="2019-12-20T00:21:54.021" v="25"/>
          <ac:picMkLst>
            <pc:docMk/>
            <pc:sldMk cId="3729543540" sldId="259"/>
            <ac:picMk id="5" creationId="{A94846B1-589E-4127-9B51-8E17BD325833}"/>
          </ac:picMkLst>
        </pc:picChg>
        <pc:picChg chg="add mod">
          <ac:chgData name="Argylova Anna" userId="7981993d05b2280f" providerId="Windows Live" clId="Web-{B9BFDD81-2ED7-49E6-9423-E11FF37A9495}" dt="2019-12-20T00:22:11.240" v="29" actId="1076"/>
          <ac:picMkLst>
            <pc:docMk/>
            <pc:sldMk cId="3729543540" sldId="259"/>
            <ac:picMk id="7" creationId="{D2E21A7D-9D4D-4230-BFD2-A96A03DC8537}"/>
          </ac:picMkLst>
        </pc:picChg>
      </pc:sldChg>
      <pc:sldChg chg="addSp delSp modSp">
        <pc:chgData name="Argylova Anna" userId="7981993d05b2280f" providerId="Windows Live" clId="Web-{B9BFDD81-2ED7-49E6-9423-E11FF37A9495}" dt="2019-12-20T00:03:32.075" v="11" actId="1076"/>
        <pc:sldMkLst>
          <pc:docMk/>
          <pc:sldMk cId="1660446421" sldId="260"/>
        </pc:sldMkLst>
        <pc:spChg chg="add del mod">
          <ac:chgData name="Argylova Anna" userId="7981993d05b2280f" providerId="Windows Live" clId="Web-{B9BFDD81-2ED7-49E6-9423-E11FF37A9495}" dt="2019-12-20T00:03:27.825" v="8"/>
          <ac:spMkLst>
            <pc:docMk/>
            <pc:sldMk cId="1660446421" sldId="260"/>
            <ac:spMk id="9" creationId="{17EF1F20-841B-4F99-ABA2-05E7984DBD45}"/>
          </ac:spMkLst>
        </pc:spChg>
        <pc:picChg chg="add mod">
          <ac:chgData name="Argylova Anna" userId="7981993d05b2280f" providerId="Windows Live" clId="Web-{B9BFDD81-2ED7-49E6-9423-E11FF37A9495}" dt="2019-12-20T00:03:32.075" v="11" actId="1076"/>
          <ac:picMkLst>
            <pc:docMk/>
            <pc:sldMk cId="1660446421" sldId="260"/>
            <ac:picMk id="3" creationId="{BDF6F709-7160-4269-B4E6-BAB408CB4BAC}"/>
          </ac:picMkLst>
        </pc:picChg>
        <pc:picChg chg="del">
          <ac:chgData name="Argylova Anna" userId="7981993d05b2280f" providerId="Windows Live" clId="Web-{B9BFDD81-2ED7-49E6-9423-E11FF37A9495}" dt="2019-12-20T00:03:11.481" v="6"/>
          <ac:picMkLst>
            <pc:docMk/>
            <pc:sldMk cId="1660446421" sldId="260"/>
            <ac:picMk id="5" creationId="{9CF1D33A-F97D-4FE7-8618-12F8D8B7F99A}"/>
          </ac:picMkLst>
        </pc:picChg>
        <pc:picChg chg="del">
          <ac:chgData name="Argylova Anna" userId="7981993d05b2280f" providerId="Windows Live" clId="Web-{B9BFDD81-2ED7-49E6-9423-E11FF37A9495}" dt="2019-12-20T00:03:06.715" v="4"/>
          <ac:picMkLst>
            <pc:docMk/>
            <pc:sldMk cId="1660446421" sldId="260"/>
            <ac:picMk id="7" creationId="{A99E9583-AB3E-47DF-8803-3F104803E93E}"/>
          </ac:picMkLst>
        </pc:picChg>
      </pc:sldChg>
      <pc:sldChg chg="addSp delSp modSp">
        <pc:chgData name="Argylova Anna" userId="7981993d05b2280f" providerId="Windows Live" clId="Web-{B9BFDD81-2ED7-49E6-9423-E11FF37A9495}" dt="2019-12-20T00:03:52.748" v="16" actId="1076"/>
        <pc:sldMkLst>
          <pc:docMk/>
          <pc:sldMk cId="3156537491" sldId="261"/>
        </pc:sldMkLst>
        <pc:spChg chg="add del mod">
          <ac:chgData name="Argylova Anna" userId="7981993d05b2280f" providerId="Windows Live" clId="Web-{B9BFDD81-2ED7-49E6-9423-E11FF37A9495}" dt="2019-12-20T00:03:43.028" v="13"/>
          <ac:spMkLst>
            <pc:docMk/>
            <pc:sldMk cId="3156537491" sldId="261"/>
            <ac:spMk id="5" creationId="{3B151158-A689-44B7-8B7A-3D212FC62D7C}"/>
          </ac:spMkLst>
        </pc:spChg>
        <pc:picChg chg="add mod ord">
          <ac:chgData name="Argylova Anna" userId="7981993d05b2280f" providerId="Windows Live" clId="Web-{B9BFDD81-2ED7-49E6-9423-E11FF37A9495}" dt="2019-12-20T00:03:52.748" v="16" actId="1076"/>
          <ac:picMkLst>
            <pc:docMk/>
            <pc:sldMk cId="3156537491" sldId="261"/>
            <ac:picMk id="6" creationId="{E0D5A238-186C-4A6F-8BE8-29E364AB94D7}"/>
          </ac:picMkLst>
        </pc:picChg>
        <pc:picChg chg="del">
          <ac:chgData name="Argylova Anna" userId="7981993d05b2280f" providerId="Windows Live" clId="Web-{B9BFDD81-2ED7-49E6-9423-E11FF37A9495}" dt="2019-12-20T00:03:34.747" v="12"/>
          <ac:picMkLst>
            <pc:docMk/>
            <pc:sldMk cId="3156537491" sldId="261"/>
            <ac:picMk id="9" creationId="{D6FAE961-CE0C-4908-867E-45D2A7B04C15}"/>
          </ac:picMkLst>
        </pc:picChg>
      </pc:sldChg>
      <pc:sldChg chg="addSp delSp modSp">
        <pc:chgData name="Argylova Anna" userId="7981993d05b2280f" providerId="Windows Live" clId="Web-{B9BFDD81-2ED7-49E6-9423-E11FF37A9495}" dt="2019-12-20T00:04:14.106" v="20" actId="14100"/>
        <pc:sldMkLst>
          <pc:docMk/>
          <pc:sldMk cId="4255560726" sldId="262"/>
        </pc:sldMkLst>
        <pc:spChg chg="add del mod">
          <ac:chgData name="Argylova Anna" userId="7981993d05b2280f" providerId="Windows Live" clId="Web-{B9BFDD81-2ED7-49E6-9423-E11FF37A9495}" dt="2019-12-20T00:04:06.278" v="18"/>
          <ac:spMkLst>
            <pc:docMk/>
            <pc:sldMk cId="4255560726" sldId="262"/>
            <ac:spMk id="5" creationId="{ED3679B1-FF08-4E04-8C2D-0139DFB6FB28}"/>
          </ac:spMkLst>
        </pc:spChg>
        <pc:picChg chg="del">
          <ac:chgData name="Argylova Anna" userId="7981993d05b2280f" providerId="Windows Live" clId="Web-{B9BFDD81-2ED7-49E6-9423-E11FF37A9495}" dt="2019-12-20T00:03:55.950" v="17"/>
          <ac:picMkLst>
            <pc:docMk/>
            <pc:sldMk cId="4255560726" sldId="262"/>
            <ac:picMk id="6" creationId="{A99F5B99-EFA8-4B4F-B19C-5A6D9C964D90}"/>
          </ac:picMkLst>
        </pc:picChg>
        <pc:picChg chg="add mod ord">
          <ac:chgData name="Argylova Anna" userId="7981993d05b2280f" providerId="Windows Live" clId="Web-{B9BFDD81-2ED7-49E6-9423-E11FF37A9495}" dt="2019-12-20T00:04:14.106" v="20" actId="14100"/>
          <ac:picMkLst>
            <pc:docMk/>
            <pc:sldMk cId="4255560726" sldId="262"/>
            <ac:picMk id="7" creationId="{3F750393-E458-4875-8C97-2418CA162B61}"/>
          </ac:picMkLst>
        </pc:picChg>
      </pc:sldChg>
      <pc:sldChg chg="del">
        <pc:chgData name="Argylova Anna" userId="7981993d05b2280f" providerId="Windows Live" clId="Web-{B9BFDD81-2ED7-49E6-9423-E11FF37A9495}" dt="2019-12-19T23:38:57.041" v="0"/>
        <pc:sldMkLst>
          <pc:docMk/>
          <pc:sldMk cId="250503143" sldId="263"/>
        </pc:sldMkLst>
      </pc:sldChg>
      <pc:sldChg chg="addSp delSp modSp">
        <pc:chgData name="Argylova Anna" userId="7981993d05b2280f" providerId="Windows Live" clId="Web-{B9BFDD81-2ED7-49E6-9423-E11FF37A9495}" dt="2019-12-20T00:31:55.870" v="205" actId="14100"/>
        <pc:sldMkLst>
          <pc:docMk/>
          <pc:sldMk cId="315715892" sldId="264"/>
        </pc:sldMkLst>
        <pc:spChg chg="add del mod">
          <ac:chgData name="Argylova Anna" userId="7981993d05b2280f" providerId="Windows Live" clId="Web-{B9BFDD81-2ED7-49E6-9423-E11FF37A9495}" dt="2019-12-20T00:31:35.558" v="200"/>
          <ac:spMkLst>
            <pc:docMk/>
            <pc:sldMk cId="315715892" sldId="264"/>
            <ac:spMk id="6" creationId="{DB98E76D-7A13-4049-BF17-73AD1F914D0D}"/>
          </ac:spMkLst>
        </pc:spChg>
        <pc:picChg chg="del">
          <ac:chgData name="Argylova Anna" userId="7981993d05b2280f" providerId="Windows Live" clId="Web-{B9BFDD81-2ED7-49E6-9423-E11FF37A9495}" dt="2019-12-20T00:31:41.323" v="202"/>
          <ac:picMkLst>
            <pc:docMk/>
            <pc:sldMk cId="315715892" sldId="264"/>
            <ac:picMk id="3" creationId="{ED9295F0-4E3C-46FC-8F24-1CDBF3B3D42D}"/>
          </ac:picMkLst>
        </pc:picChg>
        <pc:picChg chg="add mod ord">
          <ac:chgData name="Argylova Anna" userId="7981993d05b2280f" providerId="Windows Live" clId="Web-{B9BFDD81-2ED7-49E6-9423-E11FF37A9495}" dt="2019-12-20T00:31:38.464" v="201" actId="1076"/>
          <ac:picMkLst>
            <pc:docMk/>
            <pc:sldMk cId="315715892" sldId="264"/>
            <ac:picMk id="7" creationId="{F7544A45-3FFC-4832-A29D-282C2046B6DE}"/>
          </ac:picMkLst>
        </pc:picChg>
        <pc:picChg chg="del">
          <ac:chgData name="Argylova Anna" userId="7981993d05b2280f" providerId="Windows Live" clId="Web-{B9BFDD81-2ED7-49E6-9423-E11FF37A9495}" dt="2019-12-20T00:31:10.602" v="199"/>
          <ac:picMkLst>
            <pc:docMk/>
            <pc:sldMk cId="315715892" sldId="264"/>
            <ac:picMk id="9" creationId="{D6FAE961-CE0C-4908-867E-45D2A7B04C15}"/>
          </ac:picMkLst>
        </pc:picChg>
        <pc:picChg chg="add mod">
          <ac:chgData name="Argylova Anna" userId="7981993d05b2280f" providerId="Windows Live" clId="Web-{B9BFDD81-2ED7-49E6-9423-E11FF37A9495}" dt="2019-12-20T00:31:55.870" v="205" actId="14100"/>
          <ac:picMkLst>
            <pc:docMk/>
            <pc:sldMk cId="315715892" sldId="264"/>
            <ac:picMk id="10" creationId="{37CACFDE-4A5F-467F-8B60-0F40C60F4D5B}"/>
          </ac:picMkLst>
        </pc:picChg>
      </pc:sldChg>
      <pc:sldChg chg="addSp delSp modSp">
        <pc:chgData name="Argylova Anna" userId="7981993d05b2280f" providerId="Windows Live" clId="Web-{B9BFDD81-2ED7-49E6-9423-E11FF37A9495}" dt="2019-12-20T00:32:20.354" v="210" actId="1076"/>
        <pc:sldMkLst>
          <pc:docMk/>
          <pc:sldMk cId="1882532769" sldId="266"/>
        </pc:sldMkLst>
        <pc:spChg chg="add del mod">
          <ac:chgData name="Argylova Anna" userId="7981993d05b2280f" providerId="Windows Live" clId="Web-{B9BFDD81-2ED7-49E6-9423-E11FF37A9495}" dt="2019-12-20T00:30:05.415" v="188"/>
          <ac:spMkLst>
            <pc:docMk/>
            <pc:sldMk cId="1882532769" sldId="266"/>
            <ac:spMk id="5" creationId="{9C23C116-C3F0-45FE-940A-2A72BC36FE2A}"/>
          </ac:spMkLst>
        </pc:spChg>
        <pc:picChg chg="add mod">
          <ac:chgData name="Argylova Anna" userId="7981993d05b2280f" providerId="Windows Live" clId="Web-{B9BFDD81-2ED7-49E6-9423-E11FF37A9495}" dt="2019-12-20T00:30:42.915" v="194" actId="1076"/>
          <ac:picMkLst>
            <pc:docMk/>
            <pc:sldMk cId="1882532769" sldId="266"/>
            <ac:picMk id="6" creationId="{94A74BE7-C259-4322-A2B8-E5A27F8832C9}"/>
          </ac:picMkLst>
        </pc:picChg>
        <pc:picChg chg="del">
          <ac:chgData name="Argylova Anna" userId="7981993d05b2280f" providerId="Windows Live" clId="Web-{B9BFDD81-2ED7-49E6-9423-E11FF37A9495}" dt="2019-12-20T00:29:55.196" v="187"/>
          <ac:picMkLst>
            <pc:docMk/>
            <pc:sldMk cId="1882532769" sldId="266"/>
            <ac:picMk id="8" creationId="{BBED0599-13BC-408E-BA3F-0F4625993248}"/>
          </ac:picMkLst>
        </pc:picChg>
        <pc:picChg chg="add del mod">
          <ac:chgData name="Argylova Anna" userId="7981993d05b2280f" providerId="Windows Live" clId="Web-{B9BFDD81-2ED7-49E6-9423-E11FF37A9495}" dt="2019-12-20T00:32:00.323" v="206"/>
          <ac:picMkLst>
            <pc:docMk/>
            <pc:sldMk cId="1882532769" sldId="266"/>
            <ac:picMk id="9" creationId="{068085BB-31CC-469A-89E4-535F7D15BB76}"/>
          </ac:picMkLst>
        </pc:picChg>
        <pc:picChg chg="del">
          <ac:chgData name="Argylova Anna" userId="7981993d05b2280f" providerId="Windows Live" clId="Web-{B9BFDD81-2ED7-49E6-9423-E11FF37A9495}" dt="2019-12-20T00:30:07.899" v="189"/>
          <ac:picMkLst>
            <pc:docMk/>
            <pc:sldMk cId="1882532769" sldId="266"/>
            <ac:picMk id="10" creationId="{5255CE5F-F913-4D9A-B4E1-21A047CD409D}"/>
          </ac:picMkLst>
        </pc:picChg>
        <pc:picChg chg="add mod">
          <ac:chgData name="Argylova Anna" userId="7981993d05b2280f" providerId="Windows Live" clId="Web-{B9BFDD81-2ED7-49E6-9423-E11FF37A9495}" dt="2019-12-20T00:32:20.354" v="210" actId="1076"/>
          <ac:picMkLst>
            <pc:docMk/>
            <pc:sldMk cId="1882532769" sldId="266"/>
            <ac:picMk id="12" creationId="{17222021-6EAD-4560-8A0C-012A17923FF6}"/>
          </ac:picMkLst>
        </pc:picChg>
      </pc:sldChg>
      <pc:sldChg chg="addSp delSp modSp">
        <pc:chgData name="Argylova Anna" userId="7981993d05b2280f" providerId="Windows Live" clId="Web-{B9BFDD81-2ED7-49E6-9423-E11FF37A9495}" dt="2019-12-20T00:33:16.042" v="218" actId="1076"/>
        <pc:sldMkLst>
          <pc:docMk/>
          <pc:sldMk cId="3435467412" sldId="267"/>
        </pc:sldMkLst>
        <pc:spChg chg="add del mod">
          <ac:chgData name="Argylova Anna" userId="7981993d05b2280f" providerId="Windows Live" clId="Web-{B9BFDD81-2ED7-49E6-9423-E11FF37A9495}" dt="2019-12-20T00:32:39.276" v="212"/>
          <ac:spMkLst>
            <pc:docMk/>
            <pc:sldMk cId="3435467412" sldId="267"/>
            <ac:spMk id="5" creationId="{5C8BA7E3-D32F-4D72-B003-315609E2AF02}"/>
          </ac:spMkLst>
        </pc:spChg>
        <pc:picChg chg="del">
          <ac:chgData name="Argylova Anna" userId="7981993d05b2280f" providerId="Windows Live" clId="Web-{B9BFDD81-2ED7-49E6-9423-E11FF37A9495}" dt="2019-12-20T00:32:27.901" v="211"/>
          <ac:picMkLst>
            <pc:docMk/>
            <pc:sldMk cId="3435467412" sldId="267"/>
            <ac:picMk id="6" creationId="{27936A4C-35E6-406D-AE3C-D88A252C599E}"/>
          </ac:picMkLst>
        </pc:picChg>
        <pc:picChg chg="add mod ord">
          <ac:chgData name="Argylova Anna" userId="7981993d05b2280f" providerId="Windows Live" clId="Web-{B9BFDD81-2ED7-49E6-9423-E11FF37A9495}" dt="2019-12-20T00:32:45.230" v="214" actId="14100"/>
          <ac:picMkLst>
            <pc:docMk/>
            <pc:sldMk cId="3435467412" sldId="267"/>
            <ac:picMk id="7" creationId="{4D33FE49-A2B8-4B4B-BAE9-FCAEE7F1D565}"/>
          </ac:picMkLst>
        </pc:picChg>
        <pc:picChg chg="add mod">
          <ac:chgData name="Argylova Anna" userId="7981993d05b2280f" providerId="Windows Live" clId="Web-{B9BFDD81-2ED7-49E6-9423-E11FF37A9495}" dt="2019-12-20T00:33:16.042" v="218" actId="1076"/>
          <ac:picMkLst>
            <pc:docMk/>
            <pc:sldMk cId="3435467412" sldId="267"/>
            <ac:picMk id="9" creationId="{6DA509D3-2E31-4297-9039-B7634DAAE0D5}"/>
          </ac:picMkLst>
        </pc:picChg>
      </pc:sldChg>
      <pc:sldChg chg="modSp">
        <pc:chgData name="Argylova Anna" userId="7981993d05b2280f" providerId="Windows Live" clId="Web-{B9BFDD81-2ED7-49E6-9423-E11FF37A9495}" dt="2019-12-20T00:34:09.995" v="279" actId="20577"/>
        <pc:sldMkLst>
          <pc:docMk/>
          <pc:sldMk cId="4085750283" sldId="268"/>
        </pc:sldMkLst>
        <pc:spChg chg="mod">
          <ac:chgData name="Argylova Anna" userId="7981993d05b2280f" providerId="Windows Live" clId="Web-{B9BFDD81-2ED7-49E6-9423-E11FF37A9495}" dt="2019-12-20T00:34:09.995" v="279" actId="20577"/>
          <ac:spMkLst>
            <pc:docMk/>
            <pc:sldMk cId="4085750283" sldId="268"/>
            <ac:spMk id="3" creationId="{EF41B42B-3C72-4198-8715-E6B8DDEDD87E}"/>
          </ac:spMkLst>
        </pc:spChg>
      </pc:sldChg>
      <pc:sldChg chg="del">
        <pc:chgData name="Argylova Anna" userId="7981993d05b2280f" providerId="Windows Live" clId="Web-{B9BFDD81-2ED7-49E6-9423-E11FF37A9495}" dt="2019-12-20T00:33:25.777" v="219"/>
        <pc:sldMkLst>
          <pc:docMk/>
          <pc:sldMk cId="3736698217" sldId="269"/>
        </pc:sldMkLst>
      </pc:sldChg>
      <pc:sldChg chg="addSp delSp modSp add ord replId">
        <pc:chgData name="Argylova Anna" userId="7981993d05b2280f" providerId="Windows Live" clId="Web-{B9BFDD81-2ED7-49E6-9423-E11FF37A9495}" dt="2019-12-20T00:29:48.243" v="186" actId="1076"/>
        <pc:sldMkLst>
          <pc:docMk/>
          <pc:sldMk cId="2576082430" sldId="271"/>
        </pc:sldMkLst>
        <pc:spChg chg="mod">
          <ac:chgData name="Argylova Anna" userId="7981993d05b2280f" providerId="Windows Live" clId="Web-{B9BFDD81-2ED7-49E6-9423-E11FF37A9495}" dt="2019-12-20T00:25:28.336" v="57" actId="20577"/>
          <ac:spMkLst>
            <pc:docMk/>
            <pc:sldMk cId="2576082430" sldId="271"/>
            <ac:spMk id="2" creationId="{D471666F-0C68-4D70-941B-C7CB6869FCE0}"/>
          </ac:spMkLst>
        </pc:spChg>
        <pc:spChg chg="mod">
          <ac:chgData name="Argylova Anna" userId="7981993d05b2280f" providerId="Windows Live" clId="Web-{B9BFDD81-2ED7-49E6-9423-E11FF37A9495}" dt="2019-12-20T00:27:25.117" v="173" actId="20577"/>
          <ac:spMkLst>
            <pc:docMk/>
            <pc:sldMk cId="2576082430" sldId="271"/>
            <ac:spMk id="4" creationId="{D6B1E302-7ECF-4E9D-A35B-AD9C39AC4B0D}"/>
          </ac:spMkLst>
        </pc:spChg>
        <pc:spChg chg="add del mod">
          <ac:chgData name="Argylova Anna" userId="7981993d05b2280f" providerId="Windows Live" clId="Web-{B9BFDD81-2ED7-49E6-9423-E11FF37A9495}" dt="2019-12-20T00:28:20.633" v="179"/>
          <ac:spMkLst>
            <pc:docMk/>
            <pc:sldMk cId="2576082430" sldId="271"/>
            <ac:spMk id="5" creationId="{88536C75-6D84-47EC-939A-8C103C12B292}"/>
          </ac:spMkLst>
        </pc:spChg>
        <pc:picChg chg="del">
          <ac:chgData name="Argylova Anna" userId="7981993d05b2280f" providerId="Windows Live" clId="Web-{B9BFDD81-2ED7-49E6-9423-E11FF37A9495}" dt="2019-12-20T00:28:02.305" v="178"/>
          <ac:picMkLst>
            <pc:docMk/>
            <pc:sldMk cId="2576082430" sldId="271"/>
            <ac:picMk id="6" creationId="{E0D5A238-186C-4A6F-8BE8-29E364AB94D7}"/>
          </ac:picMkLst>
        </pc:picChg>
        <pc:picChg chg="add mod ord">
          <ac:chgData name="Argylova Anna" userId="7981993d05b2280f" providerId="Windows Live" clId="Web-{B9BFDD81-2ED7-49E6-9423-E11FF37A9495}" dt="2019-12-20T00:28:36.633" v="184" actId="14100"/>
          <ac:picMkLst>
            <pc:docMk/>
            <pc:sldMk cId="2576082430" sldId="271"/>
            <ac:picMk id="7" creationId="{4972E130-5AB7-405B-BF5F-338937ABF1EA}"/>
          </ac:picMkLst>
        </pc:picChg>
        <pc:picChg chg="add mod">
          <ac:chgData name="Argylova Anna" userId="7981993d05b2280f" providerId="Windows Live" clId="Web-{B9BFDD81-2ED7-49E6-9423-E11FF37A9495}" dt="2019-12-20T00:29:48.243" v="186" actId="1076"/>
          <ac:picMkLst>
            <pc:docMk/>
            <pc:sldMk cId="2576082430" sldId="271"/>
            <ac:picMk id="9" creationId="{B05368F1-AFE6-4AE7-84BD-85964CA16C07}"/>
          </ac:picMkLst>
        </pc:picChg>
      </pc:sldChg>
    </pc:docChg>
  </pc:docChgLst>
  <pc:docChgLst>
    <pc:chgData name="ANYA ARGYLOVA" userId="7981993d05b2280f" providerId="Windows Live" clId="Web-{B5A8C4FF-1189-40CB-BECC-9735E199CFFF}"/>
    <pc:docChg chg="modSld">
      <pc:chgData name="ANYA ARGYLOVA" userId="7981993d05b2280f" providerId="Windows Live" clId="Web-{B5A8C4FF-1189-40CB-BECC-9735E199CFFF}" dt="2019-05-11T04:00:06.962" v="11" actId="20577"/>
      <pc:docMkLst>
        <pc:docMk/>
      </pc:docMkLst>
      <pc:sldChg chg="modSp">
        <pc:chgData name="ANYA ARGYLOVA" userId="7981993d05b2280f" providerId="Windows Live" clId="Web-{B5A8C4FF-1189-40CB-BECC-9735E199CFFF}" dt="2019-05-11T04:00:06.962" v="10" actId="20577"/>
        <pc:sldMkLst>
          <pc:docMk/>
          <pc:sldMk cId="3601082625" sldId="256"/>
        </pc:sldMkLst>
        <pc:spChg chg="mod">
          <ac:chgData name="ANYA ARGYLOVA" userId="7981993d05b2280f" providerId="Windows Live" clId="Web-{B5A8C4FF-1189-40CB-BECC-9735E199CFFF}" dt="2019-05-11T04:00:06.962" v="10" actId="20577"/>
          <ac:spMkLst>
            <pc:docMk/>
            <pc:sldMk cId="3601082625" sldId="256"/>
            <ac:spMk id="3" creationId="{00000000-0000-0000-0000-000000000000}"/>
          </ac:spMkLst>
        </pc:spChg>
      </pc:sldChg>
    </pc:docChg>
  </pc:docChgLst>
  <pc:docChgLst>
    <pc:chgData name="ANYA ARGYLOVA" userId="7981993d05b2280f" providerId="Windows Live" clId="Web-{5DAC3AA7-327D-4EF6-8D9B-4AC96D0DD726}"/>
    <pc:docChg chg="addSld delSld modSld sldOrd">
      <pc:chgData name="ANYA ARGYLOVA" userId="7981993d05b2280f" providerId="Windows Live" clId="Web-{5DAC3AA7-327D-4EF6-8D9B-4AC96D0DD726}" dt="2019-05-10T14:23:07.341" v="2779" actId="1076"/>
      <pc:docMkLst>
        <pc:docMk/>
      </pc:docMkLst>
      <pc:sldChg chg="addSp modSp">
        <pc:chgData name="ANYA ARGYLOVA" userId="7981993d05b2280f" providerId="Windows Live" clId="Web-{5DAC3AA7-327D-4EF6-8D9B-4AC96D0DD726}" dt="2019-05-10T13:38:00.228" v="1048" actId="1076"/>
        <pc:sldMkLst>
          <pc:docMk/>
          <pc:sldMk cId="3601082625" sldId="256"/>
        </pc:sldMkLst>
        <pc:spChg chg="mod">
          <ac:chgData name="ANYA ARGYLOVA" userId="7981993d05b2280f" providerId="Windows Live" clId="Web-{5DAC3AA7-327D-4EF6-8D9B-4AC96D0DD726}" dt="2019-05-10T07:10:47.142" v="14" actId="20577"/>
          <ac:spMkLst>
            <pc:docMk/>
            <pc:sldMk cId="3601082625" sldId="256"/>
            <ac:spMk id="2" creationId="{00000000-0000-0000-0000-000000000000}"/>
          </ac:spMkLst>
        </pc:spChg>
        <pc:spChg chg="mod">
          <ac:chgData name="ANYA ARGYLOVA" userId="7981993d05b2280f" providerId="Windows Live" clId="Web-{5DAC3AA7-327D-4EF6-8D9B-4AC96D0DD726}" dt="2019-05-10T07:21:40.360" v="111" actId="20577"/>
          <ac:spMkLst>
            <pc:docMk/>
            <pc:sldMk cId="3601082625" sldId="256"/>
            <ac:spMk id="3" creationId="{00000000-0000-0000-0000-000000000000}"/>
          </ac:spMkLst>
        </pc:spChg>
        <pc:picChg chg="add mod">
          <ac:chgData name="ANYA ARGYLOVA" userId="7981993d05b2280f" providerId="Windows Live" clId="Web-{5DAC3AA7-327D-4EF6-8D9B-4AC96D0DD726}" dt="2019-05-10T13:38:00.228" v="1048" actId="1076"/>
          <ac:picMkLst>
            <pc:docMk/>
            <pc:sldMk cId="3601082625" sldId="256"/>
            <ac:picMk id="4" creationId="{E8954CD9-9510-4A5C-95F0-1815849AAFC4}"/>
          </ac:picMkLst>
        </pc:picChg>
      </pc:sldChg>
      <pc:sldChg chg="addSp delSp modSp new">
        <pc:chgData name="ANYA ARGYLOVA" userId="7981993d05b2280f" providerId="Windows Live" clId="Web-{5DAC3AA7-327D-4EF6-8D9B-4AC96D0DD726}" dt="2019-05-10T14:19:26.579" v="2769" actId="1076"/>
        <pc:sldMkLst>
          <pc:docMk/>
          <pc:sldMk cId="3615581509" sldId="257"/>
        </pc:sldMkLst>
        <pc:spChg chg="del">
          <ac:chgData name="ANYA ARGYLOVA" userId="7981993d05b2280f" providerId="Windows Live" clId="Web-{5DAC3AA7-327D-4EF6-8D9B-4AC96D0DD726}" dt="2019-05-10T07:22:33.095" v="123"/>
          <ac:spMkLst>
            <pc:docMk/>
            <pc:sldMk cId="3615581509" sldId="257"/>
            <ac:spMk id="2" creationId="{5ED46FDC-421F-4815-A117-BF8176B87FDF}"/>
          </ac:spMkLst>
        </pc:spChg>
        <pc:spChg chg="mod">
          <ac:chgData name="ANYA ARGYLOVA" userId="7981993d05b2280f" providerId="Windows Live" clId="Web-{5DAC3AA7-327D-4EF6-8D9B-4AC96D0DD726}" dt="2019-05-10T14:03:00.761" v="2065" actId="20577"/>
          <ac:spMkLst>
            <pc:docMk/>
            <pc:sldMk cId="3615581509" sldId="257"/>
            <ac:spMk id="3" creationId="{A9917499-F9FD-4DBE-AE4B-B6FD7E830C95}"/>
          </ac:spMkLst>
        </pc:spChg>
        <pc:spChg chg="mod">
          <ac:chgData name="ANYA ARGYLOVA" userId="7981993d05b2280f" providerId="Windows Live" clId="Web-{5DAC3AA7-327D-4EF6-8D9B-4AC96D0DD726}" dt="2019-05-10T14:19:23.142" v="2768" actId="1076"/>
          <ac:spMkLst>
            <pc:docMk/>
            <pc:sldMk cId="3615581509" sldId="257"/>
            <ac:spMk id="4" creationId="{40AD8A17-7E28-41DD-8233-26B4F40735AE}"/>
          </ac:spMkLst>
        </pc:spChg>
        <pc:spChg chg="mod">
          <ac:chgData name="ANYA ARGYLOVA" userId="7981993d05b2280f" providerId="Windows Live" clId="Web-{5DAC3AA7-327D-4EF6-8D9B-4AC96D0DD726}" dt="2019-05-10T14:19:06.516" v="2766" actId="1076"/>
          <ac:spMkLst>
            <pc:docMk/>
            <pc:sldMk cId="3615581509" sldId="257"/>
            <ac:spMk id="5" creationId="{B47E5D31-3514-47AD-8D4D-C09ADEB3E711}"/>
          </ac:spMkLst>
        </pc:spChg>
        <pc:spChg chg="mod">
          <ac:chgData name="ANYA ARGYLOVA" userId="7981993d05b2280f" providerId="Windows Live" clId="Web-{5DAC3AA7-327D-4EF6-8D9B-4AC96D0DD726}" dt="2019-05-10T14:19:26.579" v="2769" actId="1076"/>
          <ac:spMkLst>
            <pc:docMk/>
            <pc:sldMk cId="3615581509" sldId="257"/>
            <ac:spMk id="6" creationId="{704FC7E3-ABD5-4524-A41D-7C708B004673}"/>
          </ac:spMkLst>
        </pc:spChg>
        <pc:picChg chg="add del mod">
          <ac:chgData name="ANYA ARGYLOVA" userId="7981993d05b2280f" providerId="Windows Live" clId="Web-{5DAC3AA7-327D-4EF6-8D9B-4AC96D0DD726}" dt="2019-05-10T14:13:20.997" v="2716"/>
          <ac:picMkLst>
            <pc:docMk/>
            <pc:sldMk cId="3615581509" sldId="257"/>
            <ac:picMk id="2" creationId="{8DB844D1-C47E-4E61-87B2-633B97155240}"/>
          </ac:picMkLst>
        </pc:picChg>
        <pc:picChg chg="add del mod">
          <ac:chgData name="ANYA ARGYLOVA" userId="7981993d05b2280f" providerId="Windows Live" clId="Web-{5DAC3AA7-327D-4EF6-8D9B-4AC96D0DD726}" dt="2019-05-10T14:14:16.875" v="2722"/>
          <ac:picMkLst>
            <pc:docMk/>
            <pc:sldMk cId="3615581509" sldId="257"/>
            <ac:picMk id="8" creationId="{83892F7D-E664-421B-8CA2-B50FE125771A}"/>
          </ac:picMkLst>
        </pc:picChg>
        <pc:picChg chg="add del mod">
          <ac:chgData name="ANYA ARGYLOVA" userId="7981993d05b2280f" providerId="Windows Live" clId="Web-{5DAC3AA7-327D-4EF6-8D9B-4AC96D0DD726}" dt="2019-05-10T14:15:04.331" v="2725"/>
          <ac:picMkLst>
            <pc:docMk/>
            <pc:sldMk cId="3615581509" sldId="257"/>
            <ac:picMk id="10" creationId="{4D3251F4-95B1-4BBC-A15F-D558F904215A}"/>
          </ac:picMkLst>
        </pc:picChg>
        <pc:picChg chg="add del mod">
          <ac:chgData name="ANYA ARGYLOVA" userId="7981993d05b2280f" providerId="Windows Live" clId="Web-{5DAC3AA7-327D-4EF6-8D9B-4AC96D0DD726}" dt="2019-05-10T14:17:18.229" v="2744"/>
          <ac:picMkLst>
            <pc:docMk/>
            <pc:sldMk cId="3615581509" sldId="257"/>
            <ac:picMk id="12" creationId="{49FA0F16-08E8-48BF-BB91-7F6F0E782704}"/>
          </ac:picMkLst>
        </pc:picChg>
        <pc:picChg chg="add del mod">
          <ac:chgData name="ANYA ARGYLOVA" userId="7981993d05b2280f" providerId="Windows Live" clId="Web-{5DAC3AA7-327D-4EF6-8D9B-4AC96D0DD726}" dt="2019-05-10T14:18:49.952" v="2765"/>
          <ac:picMkLst>
            <pc:docMk/>
            <pc:sldMk cId="3615581509" sldId="257"/>
            <ac:picMk id="14" creationId="{11AA04F3-6351-4C6E-B1F9-CB053C2621A1}"/>
          </ac:picMkLst>
        </pc:picChg>
      </pc:sldChg>
      <pc:sldChg chg="addSp modSp new">
        <pc:chgData name="ANYA ARGYLOVA" userId="7981993d05b2280f" providerId="Windows Live" clId="Web-{5DAC3AA7-327D-4EF6-8D9B-4AC96D0DD726}" dt="2019-05-10T14:17:10.619" v="2743" actId="1076"/>
        <pc:sldMkLst>
          <pc:docMk/>
          <pc:sldMk cId="2861782938" sldId="258"/>
        </pc:sldMkLst>
        <pc:spChg chg="mod">
          <ac:chgData name="ANYA ARGYLOVA" userId="7981993d05b2280f" providerId="Windows Live" clId="Web-{5DAC3AA7-327D-4EF6-8D9B-4AC96D0DD726}" dt="2019-05-10T14:02:51.870" v="2056" actId="20577"/>
          <ac:spMkLst>
            <pc:docMk/>
            <pc:sldMk cId="2861782938" sldId="258"/>
            <ac:spMk id="2" creationId="{B643A4C0-5D6E-4959-8962-6241BF98EC5C}"/>
          </ac:spMkLst>
        </pc:spChg>
        <pc:spChg chg="mod">
          <ac:chgData name="ANYA ARGYLOVA" userId="7981993d05b2280f" providerId="Windows Live" clId="Web-{5DAC3AA7-327D-4EF6-8D9B-4AC96D0DD726}" dt="2019-05-10T14:16:57.556" v="2739" actId="1076"/>
          <ac:spMkLst>
            <pc:docMk/>
            <pc:sldMk cId="2861782938" sldId="258"/>
            <ac:spMk id="3" creationId="{27F2B2D4-45E4-4746-A8D2-0772599099A6}"/>
          </ac:spMkLst>
        </pc:spChg>
        <pc:spChg chg="add mod">
          <ac:chgData name="ANYA ARGYLOVA" userId="7981993d05b2280f" providerId="Windows Live" clId="Web-{5DAC3AA7-327D-4EF6-8D9B-4AC96D0DD726}" dt="2019-05-10T14:17:01.056" v="2740" actId="1076"/>
          <ac:spMkLst>
            <pc:docMk/>
            <pc:sldMk cId="2861782938" sldId="258"/>
            <ac:spMk id="5" creationId="{8C61D54C-67AC-4712-9D39-F6D977843AF5}"/>
          </ac:spMkLst>
        </pc:spChg>
        <pc:picChg chg="add mod">
          <ac:chgData name="ANYA ARGYLOVA" userId="7981993d05b2280f" providerId="Windows Live" clId="Web-{5DAC3AA7-327D-4EF6-8D9B-4AC96D0DD726}" dt="2019-05-10T14:17:10.619" v="2743" actId="1076"/>
          <ac:picMkLst>
            <pc:docMk/>
            <pc:sldMk cId="2861782938" sldId="258"/>
            <ac:picMk id="4" creationId="{2D254AE7-B2BB-41BD-B745-E3BBBB32B557}"/>
          </ac:picMkLst>
        </pc:picChg>
      </pc:sldChg>
      <pc:sldChg chg="addSp delSp modSp new mod setBg setClrOvrMap">
        <pc:chgData name="ANYA ARGYLOVA" userId="7981993d05b2280f" providerId="Windows Live" clId="Web-{5DAC3AA7-327D-4EF6-8D9B-4AC96D0DD726}" dt="2019-05-10T13:36:42.958" v="1029" actId="1076"/>
        <pc:sldMkLst>
          <pc:docMk/>
          <pc:sldMk cId="3729543540" sldId="259"/>
        </pc:sldMkLst>
        <pc:spChg chg="mod">
          <ac:chgData name="ANYA ARGYLOVA" userId="7981993d05b2280f" providerId="Windows Live" clId="Web-{5DAC3AA7-327D-4EF6-8D9B-4AC96D0DD726}" dt="2019-05-10T10:55:03.119" v="844"/>
          <ac:spMkLst>
            <pc:docMk/>
            <pc:sldMk cId="3729543540" sldId="259"/>
            <ac:spMk id="2" creationId="{E1607C74-B5CD-4038-8E28-5987786B35B5}"/>
          </ac:spMkLst>
        </pc:spChg>
        <pc:spChg chg="del">
          <ac:chgData name="ANYA ARGYLOVA" userId="7981993d05b2280f" providerId="Windows Live" clId="Web-{5DAC3AA7-327D-4EF6-8D9B-4AC96D0DD726}" dt="2019-05-10T10:50:53.230" v="818"/>
          <ac:spMkLst>
            <pc:docMk/>
            <pc:sldMk cId="3729543540" sldId="259"/>
            <ac:spMk id="3" creationId="{86041D99-A0D9-4C45-A700-AFADBB553BD7}"/>
          </ac:spMkLst>
        </pc:spChg>
        <pc:spChg chg="mod ord">
          <ac:chgData name="ANYA ARGYLOVA" userId="7981993d05b2280f" providerId="Windows Live" clId="Web-{5DAC3AA7-327D-4EF6-8D9B-4AC96D0DD726}" dt="2019-05-10T11:02:37.378" v="1023" actId="14100"/>
          <ac:spMkLst>
            <pc:docMk/>
            <pc:sldMk cId="3729543540" sldId="259"/>
            <ac:spMk id="4" creationId="{6592D6C7-2C94-46F2-8505-59A7A43BA6D6}"/>
          </ac:spMkLst>
        </pc:spChg>
        <pc:spChg chg="add del mod">
          <ac:chgData name="ANYA ARGYLOVA" userId="7981993d05b2280f" providerId="Windows Live" clId="Web-{5DAC3AA7-327D-4EF6-8D9B-4AC96D0DD726}" dt="2019-05-10T10:54:33.929" v="841"/>
          <ac:spMkLst>
            <pc:docMk/>
            <pc:sldMk cId="3729543540" sldId="259"/>
            <ac:spMk id="8" creationId="{491CF353-2C25-4EC6-83A8-2E59A501BDB4}"/>
          </ac:spMkLst>
        </pc:spChg>
        <pc:spChg chg="add del">
          <ac:chgData name="ANYA ARGYLOVA" userId="7981993d05b2280f" providerId="Windows Live" clId="Web-{5DAC3AA7-327D-4EF6-8D9B-4AC96D0DD726}" dt="2019-05-10T10:55:03.119" v="844"/>
          <ac:spMkLst>
            <pc:docMk/>
            <pc:sldMk cId="3729543540" sldId="259"/>
            <ac:spMk id="14" creationId="{1F9A0C1C-8ABC-401B-8FE9-AC9327C4C587}"/>
          </ac:spMkLst>
        </pc:spChg>
        <pc:spChg chg="add del">
          <ac:chgData name="ANYA ARGYLOVA" userId="7981993d05b2280f" providerId="Windows Live" clId="Web-{5DAC3AA7-327D-4EF6-8D9B-4AC96D0DD726}" dt="2019-05-10T10:55:03.119" v="844"/>
          <ac:spMkLst>
            <pc:docMk/>
            <pc:sldMk cId="3729543540" sldId="259"/>
            <ac:spMk id="16" creationId="{BA5783C3-2F96-40A7-A24F-30CB07AA3928}"/>
          </ac:spMkLst>
        </pc:spChg>
        <pc:spChg chg="add del">
          <ac:chgData name="ANYA ARGYLOVA" userId="7981993d05b2280f" providerId="Windows Live" clId="Web-{5DAC3AA7-327D-4EF6-8D9B-4AC96D0DD726}" dt="2019-05-10T10:55:03.119" v="844"/>
          <ac:spMkLst>
            <pc:docMk/>
            <pc:sldMk cId="3729543540" sldId="259"/>
            <ac:spMk id="18" creationId="{A9D08DBA-0326-4C4E-ACFB-576F3ABDD2D0}"/>
          </ac:spMkLst>
        </pc:spChg>
        <pc:spChg chg="add">
          <ac:chgData name="ANYA ARGYLOVA" userId="7981993d05b2280f" providerId="Windows Live" clId="Web-{5DAC3AA7-327D-4EF6-8D9B-4AC96D0DD726}" dt="2019-05-10T10:55:03.119" v="844"/>
          <ac:spMkLst>
            <pc:docMk/>
            <pc:sldMk cId="3729543540" sldId="259"/>
            <ac:spMk id="23" creationId="{2793B903-AB42-42A0-AE97-93D366679CA2}"/>
          </ac:spMkLst>
        </pc:spChg>
        <pc:spChg chg="add">
          <ac:chgData name="ANYA ARGYLOVA" userId="7981993d05b2280f" providerId="Windows Live" clId="Web-{5DAC3AA7-327D-4EF6-8D9B-4AC96D0DD726}" dt="2019-05-10T10:55:03.119" v="844"/>
          <ac:spMkLst>
            <pc:docMk/>
            <pc:sldMk cId="3729543540" sldId="259"/>
            <ac:spMk id="25" creationId="{1D868099-6145-4BC0-A5EA-74BEF1776BA9}"/>
          </ac:spMkLst>
        </pc:spChg>
        <pc:spChg chg="add">
          <ac:chgData name="ANYA ARGYLOVA" userId="7981993d05b2280f" providerId="Windows Live" clId="Web-{5DAC3AA7-327D-4EF6-8D9B-4AC96D0DD726}" dt="2019-05-10T10:55:03.119" v="844"/>
          <ac:spMkLst>
            <pc:docMk/>
            <pc:sldMk cId="3729543540" sldId="259"/>
            <ac:spMk id="27" creationId="{CC1026F7-DECB-49B4-A565-518BBA445471}"/>
          </ac:spMkLst>
        </pc:spChg>
        <pc:grpChg chg="add del">
          <ac:chgData name="ANYA ARGYLOVA" userId="7981993d05b2280f" providerId="Windows Live" clId="Web-{5DAC3AA7-327D-4EF6-8D9B-4AC96D0DD726}" dt="2019-05-10T10:55:03.119" v="844"/>
          <ac:grpSpMkLst>
            <pc:docMk/>
            <pc:sldMk cId="3729543540" sldId="259"/>
            <ac:grpSpMk id="10" creationId="{449BC34D-9C23-4D6D-8213-1F471AF85B3F}"/>
          </ac:grpSpMkLst>
        </pc:grpChg>
        <pc:picChg chg="add mod modCrop">
          <ac:chgData name="ANYA ARGYLOVA" userId="7981993d05b2280f" providerId="Windows Live" clId="Web-{5DAC3AA7-327D-4EF6-8D9B-4AC96D0DD726}" dt="2019-05-10T13:36:42.958" v="1029" actId="1076"/>
          <ac:picMkLst>
            <pc:docMk/>
            <pc:sldMk cId="3729543540" sldId="259"/>
            <ac:picMk id="3" creationId="{BFED212D-8E72-4F61-B00B-D4BEC3017D66}"/>
          </ac:picMkLst>
        </pc:picChg>
        <pc:picChg chg="add del mod ord">
          <ac:chgData name="ANYA ARGYLOVA" userId="7981993d05b2280f" providerId="Windows Live" clId="Web-{5DAC3AA7-327D-4EF6-8D9B-4AC96D0DD726}" dt="2019-05-10T10:53:24.785" v="839"/>
          <ac:picMkLst>
            <pc:docMk/>
            <pc:sldMk cId="3729543540" sldId="259"/>
            <ac:picMk id="5" creationId="{3F37B9A4-20A0-4A56-9648-D2CE3BA06A87}"/>
          </ac:picMkLst>
        </pc:picChg>
        <pc:picChg chg="add mod ord">
          <ac:chgData name="ANYA ARGYLOVA" userId="7981993d05b2280f" providerId="Windows Live" clId="Web-{5DAC3AA7-327D-4EF6-8D9B-4AC96D0DD726}" dt="2019-05-10T10:55:18.010" v="848" actId="1076"/>
          <ac:picMkLst>
            <pc:docMk/>
            <pc:sldMk cId="3729543540" sldId="259"/>
            <ac:picMk id="9" creationId="{7E7C7DB9-4B92-476B-A7A4-8204F4D6115D}"/>
          </ac:picMkLst>
        </pc:picChg>
      </pc:sldChg>
      <pc:sldChg chg="addSp delSp modSp new">
        <pc:chgData name="ANYA ARGYLOVA" userId="7981993d05b2280f" providerId="Windows Live" clId="Web-{5DAC3AA7-327D-4EF6-8D9B-4AC96D0DD726}" dt="2019-05-10T14:03:32.560" v="2078" actId="20577"/>
        <pc:sldMkLst>
          <pc:docMk/>
          <pc:sldMk cId="1660446421" sldId="260"/>
        </pc:sldMkLst>
        <pc:spChg chg="mod">
          <ac:chgData name="ANYA ARGYLOVA" userId="7981993d05b2280f" providerId="Windows Live" clId="Web-{5DAC3AA7-327D-4EF6-8D9B-4AC96D0DD726}" dt="2019-05-10T14:03:32.560" v="2078" actId="20577"/>
          <ac:spMkLst>
            <pc:docMk/>
            <pc:sldMk cId="1660446421" sldId="260"/>
            <ac:spMk id="2" creationId="{19711B1C-2FB0-4D68-8D63-1A2513173A31}"/>
          </ac:spMkLst>
        </pc:spChg>
        <pc:spChg chg="del">
          <ac:chgData name="ANYA ARGYLOVA" userId="7981993d05b2280f" providerId="Windows Live" clId="Web-{5DAC3AA7-327D-4EF6-8D9B-4AC96D0DD726}" dt="2019-05-10T13:39:21.904" v="1049"/>
          <ac:spMkLst>
            <pc:docMk/>
            <pc:sldMk cId="1660446421" sldId="260"/>
            <ac:spMk id="3" creationId="{965785D1-BD4F-4DC7-8E43-2AAC16FA6F02}"/>
          </ac:spMkLst>
        </pc:spChg>
        <pc:spChg chg="mod">
          <ac:chgData name="ANYA ARGYLOVA" userId="7981993d05b2280f" providerId="Windows Live" clId="Web-{5DAC3AA7-327D-4EF6-8D9B-4AC96D0DD726}" dt="2019-05-10T14:02:00.414" v="2035" actId="1076"/>
          <ac:spMkLst>
            <pc:docMk/>
            <pc:sldMk cId="1660446421" sldId="260"/>
            <ac:spMk id="4" creationId="{ADBB35C5-186D-42A0-9404-0B6EF15752F8}"/>
          </ac:spMkLst>
        </pc:spChg>
        <pc:picChg chg="add mod ord modCrop">
          <ac:chgData name="ANYA ARGYLOVA" userId="7981993d05b2280f" providerId="Windows Live" clId="Web-{5DAC3AA7-327D-4EF6-8D9B-4AC96D0DD726}" dt="2019-05-10T13:45:53.972" v="1300" actId="1076"/>
          <ac:picMkLst>
            <pc:docMk/>
            <pc:sldMk cId="1660446421" sldId="260"/>
            <ac:picMk id="5" creationId="{9CF1D33A-F97D-4FE7-8618-12F8D8B7F99A}"/>
          </ac:picMkLst>
        </pc:picChg>
        <pc:picChg chg="add mod modCrop">
          <ac:chgData name="ANYA ARGYLOVA" userId="7981993d05b2280f" providerId="Windows Live" clId="Web-{5DAC3AA7-327D-4EF6-8D9B-4AC96D0DD726}" dt="2019-05-10T13:45:45.331" v="1299" actId="14100"/>
          <ac:picMkLst>
            <pc:docMk/>
            <pc:sldMk cId="1660446421" sldId="260"/>
            <ac:picMk id="7" creationId="{A99E9583-AB3E-47DF-8803-3F104803E93E}"/>
          </ac:picMkLst>
        </pc:picChg>
      </pc:sldChg>
      <pc:sldChg chg="addSp delSp modSp new mod setBg">
        <pc:chgData name="ANYA ARGYLOVA" userId="7981993d05b2280f" providerId="Windows Live" clId="Web-{5DAC3AA7-327D-4EF6-8D9B-4AC96D0DD726}" dt="2019-05-10T13:46:07.847" v="1308" actId="20577"/>
        <pc:sldMkLst>
          <pc:docMk/>
          <pc:sldMk cId="3156537491" sldId="261"/>
        </pc:sldMkLst>
        <pc:spChg chg="mod">
          <ac:chgData name="ANYA ARGYLOVA" userId="7981993d05b2280f" providerId="Windows Live" clId="Web-{5DAC3AA7-327D-4EF6-8D9B-4AC96D0DD726}" dt="2019-05-10T13:43:17.291" v="1152" actId="20577"/>
          <ac:spMkLst>
            <pc:docMk/>
            <pc:sldMk cId="3156537491" sldId="261"/>
            <ac:spMk id="2" creationId="{D471666F-0C68-4D70-941B-C7CB6869FCE0}"/>
          </ac:spMkLst>
        </pc:spChg>
        <pc:spChg chg="del">
          <ac:chgData name="ANYA ARGYLOVA" userId="7981993d05b2280f" providerId="Windows Live" clId="Web-{5DAC3AA7-327D-4EF6-8D9B-4AC96D0DD726}" dt="2019-05-10T13:41:28.739" v="1128"/>
          <ac:spMkLst>
            <pc:docMk/>
            <pc:sldMk cId="3156537491" sldId="261"/>
            <ac:spMk id="3" creationId="{1E9BB683-FCD4-438A-9BCF-47493DA43494}"/>
          </ac:spMkLst>
        </pc:spChg>
        <pc:spChg chg="mod">
          <ac:chgData name="ANYA ARGYLOVA" userId="7981993d05b2280f" providerId="Windows Live" clId="Web-{5DAC3AA7-327D-4EF6-8D9B-4AC96D0DD726}" dt="2019-05-10T13:46:07.847" v="1308" actId="20577"/>
          <ac:spMkLst>
            <pc:docMk/>
            <pc:sldMk cId="3156537491" sldId="261"/>
            <ac:spMk id="4" creationId="{D6B1E302-7ECF-4E9D-A35B-AD9C39AC4B0D}"/>
          </ac:spMkLst>
        </pc:spChg>
        <pc:spChg chg="add del mod">
          <ac:chgData name="ANYA ARGYLOVA" userId="7981993d05b2280f" providerId="Windows Live" clId="Web-{5DAC3AA7-327D-4EF6-8D9B-4AC96D0DD726}" dt="2019-05-10T13:42:36.946" v="1136"/>
          <ac:spMkLst>
            <pc:docMk/>
            <pc:sldMk cId="3156537491" sldId="261"/>
            <ac:spMk id="8" creationId="{B92F8641-439C-485B-B01A-C9E4B89EDFEE}"/>
          </ac:spMkLst>
        </pc:spChg>
        <pc:spChg chg="add del">
          <ac:chgData name="ANYA ARGYLOVA" userId="7981993d05b2280f" providerId="Windows Live" clId="Web-{5DAC3AA7-327D-4EF6-8D9B-4AC96D0DD726}" dt="2019-05-10T13:42:11.319" v="1134"/>
          <ac:spMkLst>
            <pc:docMk/>
            <pc:sldMk cId="3156537491" sldId="261"/>
            <ac:spMk id="10" creationId="{0E807223-DF88-4D6D-970E-08919E5E02EB}"/>
          </ac:spMkLst>
        </pc:spChg>
        <pc:spChg chg="add del">
          <ac:chgData name="ANYA ARGYLOVA" userId="7981993d05b2280f" providerId="Windows Live" clId="Web-{5DAC3AA7-327D-4EF6-8D9B-4AC96D0DD726}" dt="2019-05-10T13:42:11.319" v="1134"/>
          <ac:spMkLst>
            <pc:docMk/>
            <pc:sldMk cId="3156537491" sldId="261"/>
            <ac:spMk id="12" creationId="{961D8973-EAA9-459A-AF59-BBB4233D6C78}"/>
          </ac:spMkLst>
        </pc:spChg>
        <pc:spChg chg="add del">
          <ac:chgData name="ANYA ARGYLOVA" userId="7981993d05b2280f" providerId="Windows Live" clId="Web-{5DAC3AA7-327D-4EF6-8D9B-4AC96D0DD726}" dt="2019-05-10T13:42:11.319" v="1134"/>
          <ac:spMkLst>
            <pc:docMk/>
            <pc:sldMk cId="3156537491" sldId="261"/>
            <ac:spMk id="14" creationId="{FBEA8A33-C0D0-416D-8359-724B8828C7C3}"/>
          </ac:spMkLst>
        </pc:spChg>
        <pc:spChg chg="add">
          <ac:chgData name="ANYA ARGYLOVA" userId="7981993d05b2280f" providerId="Windows Live" clId="Web-{5DAC3AA7-327D-4EF6-8D9B-4AC96D0DD726}" dt="2019-05-10T13:42:11.319" v="1134"/>
          <ac:spMkLst>
            <pc:docMk/>
            <pc:sldMk cId="3156537491" sldId="261"/>
            <ac:spMk id="16" creationId="{0E807223-DF88-4D6D-970E-08919E5E02EB}"/>
          </ac:spMkLst>
        </pc:spChg>
        <pc:spChg chg="add">
          <ac:chgData name="ANYA ARGYLOVA" userId="7981993d05b2280f" providerId="Windows Live" clId="Web-{5DAC3AA7-327D-4EF6-8D9B-4AC96D0DD726}" dt="2019-05-10T13:42:11.319" v="1134"/>
          <ac:spMkLst>
            <pc:docMk/>
            <pc:sldMk cId="3156537491" sldId="261"/>
            <ac:spMk id="17" creationId="{961D8973-EAA9-459A-AF59-BBB4233D6C78}"/>
          </ac:spMkLst>
        </pc:spChg>
        <pc:spChg chg="add">
          <ac:chgData name="ANYA ARGYLOVA" userId="7981993d05b2280f" providerId="Windows Live" clId="Web-{5DAC3AA7-327D-4EF6-8D9B-4AC96D0DD726}" dt="2019-05-10T13:42:11.319" v="1134"/>
          <ac:spMkLst>
            <pc:docMk/>
            <pc:sldMk cId="3156537491" sldId="261"/>
            <ac:spMk id="18" creationId="{FBEA8A33-C0D0-416D-8359-724B8828C7C3}"/>
          </ac:spMkLst>
        </pc:spChg>
        <pc:spChg chg="add del">
          <ac:chgData name="ANYA ARGYLOVA" userId="7981993d05b2280f" providerId="Windows Live" clId="Web-{5DAC3AA7-327D-4EF6-8D9B-4AC96D0DD726}" dt="2019-05-10T13:42:11.303" v="1133"/>
          <ac:spMkLst>
            <pc:docMk/>
            <pc:sldMk cId="3156537491" sldId="261"/>
            <ac:spMk id="19" creationId="{2793B903-AB42-42A0-AE97-93D366679CA2}"/>
          </ac:spMkLst>
        </pc:spChg>
        <pc:spChg chg="add del">
          <ac:chgData name="ANYA ARGYLOVA" userId="7981993d05b2280f" providerId="Windows Live" clId="Web-{5DAC3AA7-327D-4EF6-8D9B-4AC96D0DD726}" dt="2019-05-10T13:42:11.303" v="1133"/>
          <ac:spMkLst>
            <pc:docMk/>
            <pc:sldMk cId="3156537491" sldId="261"/>
            <ac:spMk id="21" creationId="{9A204626-2220-4678-A939-FD94EA7B5362}"/>
          </ac:spMkLst>
        </pc:spChg>
        <pc:spChg chg="add del">
          <ac:chgData name="ANYA ARGYLOVA" userId="7981993d05b2280f" providerId="Windows Live" clId="Web-{5DAC3AA7-327D-4EF6-8D9B-4AC96D0DD726}" dt="2019-05-10T13:42:11.303" v="1133"/>
          <ac:spMkLst>
            <pc:docMk/>
            <pc:sldMk cId="3156537491" sldId="261"/>
            <ac:spMk id="23" creationId="{EB97D8A6-1C5A-42B6-AE78-F3D0F9BDF024}"/>
          </ac:spMkLst>
        </pc:spChg>
        <pc:picChg chg="add del mod ord">
          <ac:chgData name="ANYA ARGYLOVA" userId="7981993d05b2280f" providerId="Windows Live" clId="Web-{5DAC3AA7-327D-4EF6-8D9B-4AC96D0DD726}" dt="2019-05-10T13:42:26.023" v="1135"/>
          <ac:picMkLst>
            <pc:docMk/>
            <pc:sldMk cId="3156537491" sldId="261"/>
            <ac:picMk id="5" creationId="{3A042795-5D46-42D8-9B89-BA75E8D6F1C0}"/>
          </ac:picMkLst>
        </pc:picChg>
        <pc:picChg chg="add mod ord modCrop">
          <ac:chgData name="ANYA ARGYLOVA" userId="7981993d05b2280f" providerId="Windows Live" clId="Web-{5DAC3AA7-327D-4EF6-8D9B-4AC96D0DD726}" dt="2019-05-10T13:44:41.265" v="1289" actId="1076"/>
          <ac:picMkLst>
            <pc:docMk/>
            <pc:sldMk cId="3156537491" sldId="261"/>
            <ac:picMk id="9" creationId="{D6FAE961-CE0C-4908-867E-45D2A7B04C15}"/>
          </ac:picMkLst>
        </pc:picChg>
      </pc:sldChg>
      <pc:sldChg chg="new del">
        <pc:chgData name="ANYA ARGYLOVA" userId="7981993d05b2280f" providerId="Windows Live" clId="Web-{5DAC3AA7-327D-4EF6-8D9B-4AC96D0DD726}" dt="2019-05-10T13:45:20.345" v="1291"/>
        <pc:sldMkLst>
          <pc:docMk/>
          <pc:sldMk cId="1449472431" sldId="262"/>
        </pc:sldMkLst>
      </pc:sldChg>
      <pc:sldChg chg="addSp delSp modSp add replId">
        <pc:chgData name="ANYA ARGYLOVA" userId="7981993d05b2280f" providerId="Windows Live" clId="Web-{5DAC3AA7-327D-4EF6-8D9B-4AC96D0DD726}" dt="2019-05-10T13:49:16.920" v="1519" actId="20577"/>
        <pc:sldMkLst>
          <pc:docMk/>
          <pc:sldMk cId="4255560726" sldId="262"/>
        </pc:sldMkLst>
        <pc:spChg chg="mod">
          <ac:chgData name="ANYA ARGYLOVA" userId="7981993d05b2280f" providerId="Windows Live" clId="Web-{5DAC3AA7-327D-4EF6-8D9B-4AC96D0DD726}" dt="2019-05-10T13:47:14.523" v="1346" actId="20577"/>
          <ac:spMkLst>
            <pc:docMk/>
            <pc:sldMk cId="4255560726" sldId="262"/>
            <ac:spMk id="2" creationId="{D471666F-0C68-4D70-941B-C7CB6869FCE0}"/>
          </ac:spMkLst>
        </pc:spChg>
        <pc:spChg chg="mod">
          <ac:chgData name="ANYA ARGYLOVA" userId="7981993d05b2280f" providerId="Windows Live" clId="Web-{5DAC3AA7-327D-4EF6-8D9B-4AC96D0DD726}" dt="2019-05-10T13:49:16.920" v="1519" actId="20577"/>
          <ac:spMkLst>
            <pc:docMk/>
            <pc:sldMk cId="4255560726" sldId="262"/>
            <ac:spMk id="4" creationId="{D6B1E302-7ECF-4E9D-A35B-AD9C39AC4B0D}"/>
          </ac:spMkLst>
        </pc:spChg>
        <pc:spChg chg="add del mod">
          <ac:chgData name="ANYA ARGYLOVA" userId="7981993d05b2280f" providerId="Windows Live" clId="Web-{5DAC3AA7-327D-4EF6-8D9B-4AC96D0DD726}" dt="2019-05-10T13:48:18.761" v="1474"/>
          <ac:spMkLst>
            <pc:docMk/>
            <pc:sldMk cId="4255560726" sldId="262"/>
            <ac:spMk id="5" creationId="{FE59F850-3D98-427B-8864-A605F0CB77E9}"/>
          </ac:spMkLst>
        </pc:spChg>
        <pc:picChg chg="add mod ord modCrop">
          <ac:chgData name="ANYA ARGYLOVA" userId="7981993d05b2280f" providerId="Windows Live" clId="Web-{5DAC3AA7-327D-4EF6-8D9B-4AC96D0DD726}" dt="2019-05-10T13:48:46.450" v="1479" actId="1076"/>
          <ac:picMkLst>
            <pc:docMk/>
            <pc:sldMk cId="4255560726" sldId="262"/>
            <ac:picMk id="6" creationId="{A99F5B99-EFA8-4B4F-B19C-5A6D9C964D90}"/>
          </ac:picMkLst>
        </pc:picChg>
        <pc:picChg chg="del">
          <ac:chgData name="ANYA ARGYLOVA" userId="7981993d05b2280f" providerId="Windows Live" clId="Web-{5DAC3AA7-327D-4EF6-8D9B-4AC96D0DD726}" dt="2019-05-10T13:48:08.307" v="1473"/>
          <ac:picMkLst>
            <pc:docMk/>
            <pc:sldMk cId="4255560726" sldId="262"/>
            <ac:picMk id="9" creationId="{D6FAE961-CE0C-4908-867E-45D2A7B04C15}"/>
          </ac:picMkLst>
        </pc:picChg>
      </pc:sldChg>
      <pc:sldChg chg="addSp delSp modSp add replId">
        <pc:chgData name="ANYA ARGYLOVA" userId="7981993d05b2280f" providerId="Windows Live" clId="Web-{5DAC3AA7-327D-4EF6-8D9B-4AC96D0DD726}" dt="2019-05-10T13:52:48.806" v="1592" actId="20577"/>
        <pc:sldMkLst>
          <pc:docMk/>
          <pc:sldMk cId="250503143" sldId="263"/>
        </pc:sldMkLst>
        <pc:spChg chg="mod">
          <ac:chgData name="ANYA ARGYLOVA" userId="7981993d05b2280f" providerId="Windows Live" clId="Web-{5DAC3AA7-327D-4EF6-8D9B-4AC96D0DD726}" dt="2019-05-10T13:52:44.103" v="1589" actId="20577"/>
          <ac:spMkLst>
            <pc:docMk/>
            <pc:sldMk cId="250503143" sldId="263"/>
            <ac:spMk id="2" creationId="{D471666F-0C68-4D70-941B-C7CB6869FCE0}"/>
          </ac:spMkLst>
        </pc:spChg>
        <pc:spChg chg="mod">
          <ac:chgData name="ANYA ARGYLOVA" userId="7981993d05b2280f" providerId="Windows Live" clId="Web-{5DAC3AA7-327D-4EF6-8D9B-4AC96D0DD726}" dt="2019-05-10T13:52:48.806" v="1592" actId="20577"/>
          <ac:spMkLst>
            <pc:docMk/>
            <pc:sldMk cId="250503143" sldId="263"/>
            <ac:spMk id="4" creationId="{D6B1E302-7ECF-4E9D-A35B-AD9C39AC4B0D}"/>
          </ac:spMkLst>
        </pc:spChg>
        <pc:spChg chg="add del mod">
          <ac:chgData name="ANYA ARGYLOVA" userId="7981993d05b2280f" providerId="Windows Live" clId="Web-{5DAC3AA7-327D-4EF6-8D9B-4AC96D0DD726}" dt="2019-05-10T13:52:18.305" v="1575"/>
          <ac:spMkLst>
            <pc:docMk/>
            <pc:sldMk cId="250503143" sldId="263"/>
            <ac:spMk id="7" creationId="{FE2F81EE-62B5-41C0-9E40-887BE279DF4C}"/>
          </ac:spMkLst>
        </pc:spChg>
        <pc:picChg chg="add mod modCrop">
          <ac:chgData name="ANYA ARGYLOVA" userId="7981993d05b2280f" providerId="Windows Live" clId="Web-{5DAC3AA7-327D-4EF6-8D9B-4AC96D0DD726}" dt="2019-05-10T13:52:29.415" v="1579" actId="1076"/>
          <ac:picMkLst>
            <pc:docMk/>
            <pc:sldMk cId="250503143" sldId="263"/>
            <ac:picMk id="3" creationId="{F42EF557-3BBE-4CF4-B1B3-5BB9D86E01BB}"/>
          </ac:picMkLst>
        </pc:picChg>
        <pc:picChg chg="del">
          <ac:chgData name="ANYA ARGYLOVA" userId="7981993d05b2280f" providerId="Windows Live" clId="Web-{5DAC3AA7-327D-4EF6-8D9B-4AC96D0DD726}" dt="2019-05-10T13:51:53.913" v="1570"/>
          <ac:picMkLst>
            <pc:docMk/>
            <pc:sldMk cId="250503143" sldId="263"/>
            <ac:picMk id="9" creationId="{D6FAE961-CE0C-4908-867E-45D2A7B04C15}"/>
          </ac:picMkLst>
        </pc:picChg>
      </pc:sldChg>
      <pc:sldChg chg="new del">
        <pc:chgData name="ANYA ARGYLOVA" userId="7981993d05b2280f" providerId="Windows Live" clId="Web-{5DAC3AA7-327D-4EF6-8D9B-4AC96D0DD726}" dt="2019-05-10T13:45:22.392" v="1292"/>
        <pc:sldMkLst>
          <pc:docMk/>
          <pc:sldMk cId="2154698247" sldId="263"/>
        </pc:sldMkLst>
      </pc:sldChg>
      <pc:sldChg chg="addSp modSp add replId">
        <pc:chgData name="ANYA ARGYLOVA" userId="7981993d05b2280f" providerId="Windows Live" clId="Web-{5DAC3AA7-327D-4EF6-8D9B-4AC96D0DD726}" dt="2019-05-10T13:59:28.343" v="1931" actId="1076"/>
        <pc:sldMkLst>
          <pc:docMk/>
          <pc:sldMk cId="315715892" sldId="264"/>
        </pc:sldMkLst>
        <pc:spChg chg="mod">
          <ac:chgData name="ANYA ARGYLOVA" userId="7981993d05b2280f" providerId="Windows Live" clId="Web-{5DAC3AA7-327D-4EF6-8D9B-4AC96D0DD726}" dt="2019-05-10T13:59:28.343" v="1931" actId="1076"/>
          <ac:spMkLst>
            <pc:docMk/>
            <pc:sldMk cId="315715892" sldId="264"/>
            <ac:spMk id="4" creationId="{D6B1E302-7ECF-4E9D-A35B-AD9C39AC4B0D}"/>
          </ac:spMkLst>
        </pc:spChg>
        <pc:picChg chg="add mod modCrop">
          <ac:chgData name="ANYA ARGYLOVA" userId="7981993d05b2280f" providerId="Windows Live" clId="Web-{5DAC3AA7-327D-4EF6-8D9B-4AC96D0DD726}" dt="2019-05-10T13:58:22.652" v="1923" actId="14100"/>
          <ac:picMkLst>
            <pc:docMk/>
            <pc:sldMk cId="315715892" sldId="264"/>
            <ac:picMk id="3" creationId="{ED9295F0-4E3C-46FC-8F24-1CDBF3B3D42D}"/>
          </ac:picMkLst>
        </pc:picChg>
        <pc:picChg chg="mod">
          <ac:chgData name="ANYA ARGYLOVA" userId="7981993d05b2280f" providerId="Windows Live" clId="Web-{5DAC3AA7-327D-4EF6-8D9B-4AC96D0DD726}" dt="2019-05-10T13:59:10.483" v="1929" actId="1076"/>
          <ac:picMkLst>
            <pc:docMk/>
            <pc:sldMk cId="315715892" sldId="264"/>
            <ac:picMk id="9" creationId="{D6FAE961-CE0C-4908-867E-45D2A7B04C15}"/>
          </ac:picMkLst>
        </pc:picChg>
      </pc:sldChg>
      <pc:sldChg chg="modSp add del replId">
        <pc:chgData name="ANYA ARGYLOVA" userId="7981993d05b2280f" providerId="Windows Live" clId="Web-{5DAC3AA7-327D-4EF6-8D9B-4AC96D0DD726}" dt="2019-05-10T13:46:43.568" v="1325"/>
        <pc:sldMkLst>
          <pc:docMk/>
          <pc:sldMk cId="1439815630" sldId="264"/>
        </pc:sldMkLst>
        <pc:spChg chg="mod">
          <ac:chgData name="ANYA ARGYLOVA" userId="7981993d05b2280f" providerId="Windows Live" clId="Web-{5DAC3AA7-327D-4EF6-8D9B-4AC96D0DD726}" dt="2019-05-10T13:46:01.988" v="1303" actId="20577"/>
          <ac:spMkLst>
            <pc:docMk/>
            <pc:sldMk cId="1439815630" sldId="264"/>
            <ac:spMk id="4" creationId="{D6B1E302-7ECF-4E9D-A35B-AD9C39AC4B0D}"/>
          </ac:spMkLst>
        </pc:spChg>
      </pc:sldChg>
      <pc:sldChg chg="addSp delSp modSp add del replId">
        <pc:chgData name="ANYA ARGYLOVA" userId="7981993d05b2280f" providerId="Windows Live" clId="Web-{5DAC3AA7-327D-4EF6-8D9B-4AC96D0DD726}" dt="2019-05-10T14:11:12.787" v="2713"/>
        <pc:sldMkLst>
          <pc:docMk/>
          <pc:sldMk cId="1105975832" sldId="265"/>
        </pc:sldMkLst>
        <pc:spChg chg="mod">
          <ac:chgData name="ANYA ARGYLOVA" userId="7981993d05b2280f" providerId="Windows Live" clId="Web-{5DAC3AA7-327D-4EF6-8D9B-4AC96D0DD726}" dt="2019-05-10T14:00:10.205" v="1961" actId="20577"/>
          <ac:spMkLst>
            <pc:docMk/>
            <pc:sldMk cId="1105975832" sldId="265"/>
            <ac:spMk id="2" creationId="{D471666F-0C68-4D70-941B-C7CB6869FCE0}"/>
          </ac:spMkLst>
        </pc:spChg>
        <pc:spChg chg="mod">
          <ac:chgData name="ANYA ARGYLOVA" userId="7981993d05b2280f" providerId="Windows Live" clId="Web-{5DAC3AA7-327D-4EF6-8D9B-4AC96D0DD726}" dt="2019-05-10T14:00:20.206" v="1984" actId="20577"/>
          <ac:spMkLst>
            <pc:docMk/>
            <pc:sldMk cId="1105975832" sldId="265"/>
            <ac:spMk id="4" creationId="{D6B1E302-7ECF-4E9D-A35B-AD9C39AC4B0D}"/>
          </ac:spMkLst>
        </pc:spChg>
        <pc:spChg chg="add del mod">
          <ac:chgData name="ANYA ARGYLOVA" userId="7981993d05b2280f" providerId="Windows Live" clId="Web-{5DAC3AA7-327D-4EF6-8D9B-4AC96D0DD726}" dt="2019-05-10T13:59:51.985" v="1934"/>
          <ac:spMkLst>
            <pc:docMk/>
            <pc:sldMk cId="1105975832" sldId="265"/>
            <ac:spMk id="5" creationId="{1F680ECA-73B0-4E43-B201-4F26FECF6097}"/>
          </ac:spMkLst>
        </pc:spChg>
        <pc:picChg chg="add mod ord">
          <ac:chgData name="ANYA ARGYLOVA" userId="7981993d05b2280f" providerId="Windows Live" clId="Web-{5DAC3AA7-327D-4EF6-8D9B-4AC96D0DD726}" dt="2019-05-10T13:59:59.845" v="1937" actId="14100"/>
          <ac:picMkLst>
            <pc:docMk/>
            <pc:sldMk cId="1105975832" sldId="265"/>
            <ac:picMk id="6" creationId="{27936A4C-35E6-406D-AE3C-D88A252C599E}"/>
          </ac:picMkLst>
        </pc:picChg>
        <pc:picChg chg="del">
          <ac:chgData name="ANYA ARGYLOVA" userId="7981993d05b2280f" providerId="Windows Live" clId="Web-{5DAC3AA7-327D-4EF6-8D9B-4AC96D0DD726}" dt="2019-05-10T13:59:44.688" v="1933"/>
          <ac:picMkLst>
            <pc:docMk/>
            <pc:sldMk cId="1105975832" sldId="265"/>
            <ac:picMk id="9" creationId="{D6FAE961-CE0C-4908-867E-45D2A7B04C15}"/>
          </ac:picMkLst>
        </pc:picChg>
      </pc:sldChg>
      <pc:sldChg chg="add del replId">
        <pc:chgData name="ANYA ARGYLOVA" userId="7981993d05b2280f" providerId="Windows Live" clId="Web-{5DAC3AA7-327D-4EF6-8D9B-4AC96D0DD726}" dt="2019-05-10T13:46:45.662" v="1326"/>
        <pc:sldMkLst>
          <pc:docMk/>
          <pc:sldMk cId="1298713723" sldId="265"/>
        </pc:sldMkLst>
      </pc:sldChg>
      <pc:sldChg chg="add del replId">
        <pc:chgData name="ANYA ARGYLOVA" userId="7981993d05b2280f" providerId="Windows Live" clId="Web-{5DAC3AA7-327D-4EF6-8D9B-4AC96D0DD726}" dt="2019-05-10T13:46:47.787" v="1327"/>
        <pc:sldMkLst>
          <pc:docMk/>
          <pc:sldMk cId="588797208" sldId="266"/>
        </pc:sldMkLst>
      </pc:sldChg>
      <pc:sldChg chg="addSp delSp modSp add ord replId">
        <pc:chgData name="ANYA ARGYLOVA" userId="7981993d05b2280f" providerId="Windows Live" clId="Web-{5DAC3AA7-327D-4EF6-8D9B-4AC96D0DD726}" dt="2019-05-10T14:03:55.233" v="2085" actId="20577"/>
        <pc:sldMkLst>
          <pc:docMk/>
          <pc:sldMk cId="1882532769" sldId="266"/>
        </pc:sldMkLst>
        <pc:spChg chg="mod">
          <ac:chgData name="ANYA ARGYLOVA" userId="7981993d05b2280f" providerId="Windows Live" clId="Web-{5DAC3AA7-327D-4EF6-8D9B-4AC96D0DD726}" dt="2019-05-10T14:03:55.233" v="2085" actId="20577"/>
          <ac:spMkLst>
            <pc:docMk/>
            <pc:sldMk cId="1882532769" sldId="266"/>
            <ac:spMk id="2" creationId="{19711B1C-2FB0-4D68-8D63-1A2513173A31}"/>
          </ac:spMkLst>
        </pc:spChg>
        <pc:spChg chg="mod">
          <ac:chgData name="ANYA ARGYLOVA" userId="7981993d05b2280f" providerId="Windows Live" clId="Web-{5DAC3AA7-327D-4EF6-8D9B-4AC96D0DD726}" dt="2019-05-10T14:01:41.726" v="2029" actId="20577"/>
          <ac:spMkLst>
            <pc:docMk/>
            <pc:sldMk cId="1882532769" sldId="266"/>
            <ac:spMk id="4" creationId="{ADBB35C5-186D-42A0-9404-0B6EF15752F8}"/>
          </ac:spMkLst>
        </pc:spChg>
        <pc:spChg chg="add del mod">
          <ac:chgData name="ANYA ARGYLOVA" userId="7981993d05b2280f" providerId="Windows Live" clId="Web-{5DAC3AA7-327D-4EF6-8D9B-4AC96D0DD726}" dt="2019-05-10T13:54:54.626" v="1668"/>
          <ac:spMkLst>
            <pc:docMk/>
            <pc:sldMk cId="1882532769" sldId="266"/>
            <ac:spMk id="6" creationId="{A46C9F16-9840-403D-A7A1-CFB782CFB338}"/>
          </ac:spMkLst>
        </pc:spChg>
        <pc:picChg chg="del">
          <ac:chgData name="ANYA ARGYLOVA" userId="7981993d05b2280f" providerId="Windows Live" clId="Web-{5DAC3AA7-327D-4EF6-8D9B-4AC96D0DD726}" dt="2019-05-10T13:54:30.656" v="1666"/>
          <ac:picMkLst>
            <pc:docMk/>
            <pc:sldMk cId="1882532769" sldId="266"/>
            <ac:picMk id="5" creationId="{9CF1D33A-F97D-4FE7-8618-12F8D8B7F99A}"/>
          </ac:picMkLst>
        </pc:picChg>
        <pc:picChg chg="del">
          <ac:chgData name="ANYA ARGYLOVA" userId="7981993d05b2280f" providerId="Windows Live" clId="Web-{5DAC3AA7-327D-4EF6-8D9B-4AC96D0DD726}" dt="2019-05-10T13:54:32.015" v="1667"/>
          <ac:picMkLst>
            <pc:docMk/>
            <pc:sldMk cId="1882532769" sldId="266"/>
            <ac:picMk id="7" creationId="{A99E9583-AB3E-47DF-8803-3F104803E93E}"/>
          </ac:picMkLst>
        </pc:picChg>
        <pc:picChg chg="add mod ord modCrop">
          <ac:chgData name="ANYA ARGYLOVA" userId="7981993d05b2280f" providerId="Windows Live" clId="Web-{5DAC3AA7-327D-4EF6-8D9B-4AC96D0DD726}" dt="2019-05-10T13:55:44.034" v="1681" actId="1076"/>
          <ac:picMkLst>
            <pc:docMk/>
            <pc:sldMk cId="1882532769" sldId="266"/>
            <ac:picMk id="8" creationId="{BBED0599-13BC-408E-BA3F-0F4625993248}"/>
          </ac:picMkLst>
        </pc:picChg>
        <pc:picChg chg="add mod modCrop">
          <ac:chgData name="ANYA ARGYLOVA" userId="7981993d05b2280f" providerId="Windows Live" clId="Web-{5DAC3AA7-327D-4EF6-8D9B-4AC96D0DD726}" dt="2019-05-10T13:55:45.316" v="1682" actId="1076"/>
          <ac:picMkLst>
            <pc:docMk/>
            <pc:sldMk cId="1882532769" sldId="266"/>
            <ac:picMk id="10" creationId="{5255CE5F-F913-4D9A-B4E1-21A047CD409D}"/>
          </ac:picMkLst>
        </pc:picChg>
      </pc:sldChg>
      <pc:sldChg chg="new del">
        <pc:chgData name="ANYA ARGYLOVA" userId="7981993d05b2280f" providerId="Windows Live" clId="Web-{5DAC3AA7-327D-4EF6-8D9B-4AC96D0DD726}" dt="2019-05-10T14:00:25.331" v="1987"/>
        <pc:sldMkLst>
          <pc:docMk/>
          <pc:sldMk cId="3246230998" sldId="267"/>
        </pc:sldMkLst>
      </pc:sldChg>
      <pc:sldChg chg="modSp add replId">
        <pc:chgData name="ANYA ARGYLOVA" userId="7981993d05b2280f" providerId="Windows Live" clId="Web-{5DAC3AA7-327D-4EF6-8D9B-4AC96D0DD726}" dt="2019-05-10T14:01:23.084" v="2026" actId="20577"/>
        <pc:sldMkLst>
          <pc:docMk/>
          <pc:sldMk cId="3435467412" sldId="267"/>
        </pc:sldMkLst>
        <pc:spChg chg="mod">
          <ac:chgData name="ANYA ARGYLOVA" userId="7981993d05b2280f" providerId="Windows Live" clId="Web-{5DAC3AA7-327D-4EF6-8D9B-4AC96D0DD726}" dt="2019-05-10T14:01:10.724" v="1997" actId="20577"/>
          <ac:spMkLst>
            <pc:docMk/>
            <pc:sldMk cId="3435467412" sldId="267"/>
            <ac:spMk id="2" creationId="{D471666F-0C68-4D70-941B-C7CB6869FCE0}"/>
          </ac:spMkLst>
        </pc:spChg>
        <pc:spChg chg="mod">
          <ac:chgData name="ANYA ARGYLOVA" userId="7981993d05b2280f" providerId="Windows Live" clId="Web-{5DAC3AA7-327D-4EF6-8D9B-4AC96D0DD726}" dt="2019-05-10T14:01:23.084" v="2026" actId="20577"/>
          <ac:spMkLst>
            <pc:docMk/>
            <pc:sldMk cId="3435467412" sldId="267"/>
            <ac:spMk id="4" creationId="{D6B1E302-7ECF-4E9D-A35B-AD9C39AC4B0D}"/>
          </ac:spMkLst>
        </pc:spChg>
      </pc:sldChg>
      <pc:sldChg chg="addSp modSp new">
        <pc:chgData name="ANYA ARGYLOVA" userId="7981993d05b2280f" providerId="Windows Live" clId="Web-{5DAC3AA7-327D-4EF6-8D9B-4AC96D0DD726}" dt="2019-05-10T14:22:07.244" v="2777" actId="1076"/>
        <pc:sldMkLst>
          <pc:docMk/>
          <pc:sldMk cId="4085750283" sldId="268"/>
        </pc:sldMkLst>
        <pc:spChg chg="mod">
          <ac:chgData name="ANYA ARGYLOVA" userId="7981993d05b2280f" providerId="Windows Live" clId="Web-{5DAC3AA7-327D-4EF6-8D9B-4AC96D0DD726}" dt="2019-05-10T14:02:42.338" v="2043" actId="20577"/>
          <ac:spMkLst>
            <pc:docMk/>
            <pc:sldMk cId="4085750283" sldId="268"/>
            <ac:spMk id="2" creationId="{C520CBF5-060E-4AAD-BFD2-7A792DE49F8D}"/>
          </ac:spMkLst>
        </pc:spChg>
        <pc:spChg chg="mod">
          <ac:chgData name="ANYA ARGYLOVA" userId="7981993d05b2280f" providerId="Windows Live" clId="Web-{5DAC3AA7-327D-4EF6-8D9B-4AC96D0DD726}" dt="2019-05-10T14:11:02.693" v="2710" actId="20577"/>
          <ac:spMkLst>
            <pc:docMk/>
            <pc:sldMk cId="4085750283" sldId="268"/>
            <ac:spMk id="3" creationId="{EF41B42B-3C72-4198-8715-E6B8DDEDD87E}"/>
          </ac:spMkLst>
        </pc:spChg>
        <pc:picChg chg="add mod">
          <ac:chgData name="ANYA ARGYLOVA" userId="7981993d05b2280f" providerId="Windows Live" clId="Web-{5DAC3AA7-327D-4EF6-8D9B-4AC96D0DD726}" dt="2019-05-10T14:22:07.244" v="2777" actId="1076"/>
          <ac:picMkLst>
            <pc:docMk/>
            <pc:sldMk cId="4085750283" sldId="268"/>
            <ac:picMk id="4" creationId="{5AE5FCDC-5421-4790-A044-A5F6CDB12EDD}"/>
          </ac:picMkLst>
        </pc:picChg>
      </pc:sldChg>
      <pc:sldChg chg="addSp modSp new">
        <pc:chgData name="ANYA ARGYLOVA" userId="7981993d05b2280f" providerId="Windows Live" clId="Web-{5DAC3AA7-327D-4EF6-8D9B-4AC96D0DD726}" dt="2019-05-10T14:21:44.259" v="2773" actId="1076"/>
        <pc:sldMkLst>
          <pc:docMk/>
          <pc:sldMk cId="3736698217" sldId="269"/>
        </pc:sldMkLst>
        <pc:spChg chg="mod">
          <ac:chgData name="ANYA ARGYLOVA" userId="7981993d05b2280f" providerId="Windows Live" clId="Web-{5DAC3AA7-327D-4EF6-8D9B-4AC96D0DD726}" dt="2019-05-10T14:07:34.229" v="2474" actId="20577"/>
          <ac:spMkLst>
            <pc:docMk/>
            <pc:sldMk cId="3736698217" sldId="269"/>
            <ac:spMk id="2" creationId="{C19C162C-D4A2-466D-8711-999D7575029C}"/>
          </ac:spMkLst>
        </pc:spChg>
        <pc:spChg chg="mod">
          <ac:chgData name="ANYA ARGYLOVA" userId="7981993d05b2280f" providerId="Windows Live" clId="Web-{5DAC3AA7-327D-4EF6-8D9B-4AC96D0DD726}" dt="2019-05-10T14:09:19.688" v="2647" actId="20577"/>
          <ac:spMkLst>
            <pc:docMk/>
            <pc:sldMk cId="3736698217" sldId="269"/>
            <ac:spMk id="3" creationId="{3AF28676-48C8-4B16-91EA-27E9F7340154}"/>
          </ac:spMkLst>
        </pc:spChg>
        <pc:picChg chg="add mod">
          <ac:chgData name="ANYA ARGYLOVA" userId="7981993d05b2280f" providerId="Windows Live" clId="Web-{5DAC3AA7-327D-4EF6-8D9B-4AC96D0DD726}" dt="2019-05-10T14:21:44.259" v="2773" actId="1076"/>
          <ac:picMkLst>
            <pc:docMk/>
            <pc:sldMk cId="3736698217" sldId="269"/>
            <ac:picMk id="4" creationId="{4FF306B2-23BB-4FCD-9F34-FA9E7C7E4902}"/>
          </ac:picMkLst>
        </pc:picChg>
      </pc:sldChg>
      <pc:sldChg chg="modSp new">
        <pc:chgData name="ANYA ARGYLOVA" userId="7981993d05b2280f" providerId="Windows Live" clId="Web-{5DAC3AA7-327D-4EF6-8D9B-4AC96D0DD726}" dt="2019-05-10T14:23:07.341" v="2779" actId="1076"/>
        <pc:sldMkLst>
          <pc:docMk/>
          <pc:sldMk cId="1501268891" sldId="270"/>
        </pc:sldMkLst>
        <pc:spChg chg="mod">
          <ac:chgData name="ANYA ARGYLOVA" userId="7981993d05b2280f" providerId="Windows Live" clId="Web-{5DAC3AA7-327D-4EF6-8D9B-4AC96D0DD726}" dt="2019-05-10T14:23:07.341" v="2779" actId="1076"/>
          <ac:spMkLst>
            <pc:docMk/>
            <pc:sldMk cId="1501268891" sldId="270"/>
            <ac:spMk id="2" creationId="{2A94C97C-DF94-453C-A4DC-8BFF458D3F19}"/>
          </ac:spMkLst>
        </pc:spChg>
      </pc:sldChg>
    </pc:docChg>
  </pc:docChgLst>
  <pc:docChgLst>
    <pc:chgData clId="Web-{F57493A4-2D90-43CC-A95F-F1D51AEFB7D4}"/>
    <pc:docChg chg="modSld">
      <pc:chgData name="" userId="" providerId="" clId="Web-{F57493A4-2D90-43CC-A95F-F1D51AEFB7D4}" dt="2019-05-13T05:26:19.199" v="1" actId="20577"/>
      <pc:docMkLst>
        <pc:docMk/>
      </pc:docMkLst>
      <pc:sldChg chg="modSp">
        <pc:chgData name="" userId="" providerId="" clId="Web-{F57493A4-2D90-43CC-A95F-F1D51AEFB7D4}" dt="2019-05-13T05:26:19.199" v="0" actId="20577"/>
        <pc:sldMkLst>
          <pc:docMk/>
          <pc:sldMk cId="3615581509" sldId="257"/>
        </pc:sldMkLst>
        <pc:spChg chg="mod">
          <ac:chgData name="" userId="" providerId="" clId="Web-{F57493A4-2D90-43CC-A95F-F1D51AEFB7D4}" dt="2019-05-13T05:26:19.199" v="0" actId="20577"/>
          <ac:spMkLst>
            <pc:docMk/>
            <pc:sldMk cId="3615581509" sldId="257"/>
            <ac:spMk id="4" creationId="{40AD8A17-7E28-41DD-8233-26B4F40735AE}"/>
          </ac:spMkLst>
        </pc:spChg>
      </pc:sldChg>
    </pc:docChg>
  </pc:docChgLst>
  <pc:docChgLst>
    <pc:chgData name="ANYA ARGYLOVA" userId="7981993d05b2280f" providerId="Windows Live" clId="Web-{F57493A4-2D90-43CC-A95F-F1D51AEFB7D4}"/>
    <pc:docChg chg="modSld">
      <pc:chgData name="ANYA ARGYLOVA" userId="7981993d05b2280f" providerId="Windows Live" clId="Web-{F57493A4-2D90-43CC-A95F-F1D51AEFB7D4}" dt="2019-05-13T05:28:18.653" v="87" actId="20577"/>
      <pc:docMkLst>
        <pc:docMk/>
      </pc:docMkLst>
      <pc:sldChg chg="addSp delSp modSp">
        <pc:chgData name="ANYA ARGYLOVA" userId="7981993d05b2280f" providerId="Windows Live" clId="Web-{F57493A4-2D90-43CC-A95F-F1D51AEFB7D4}" dt="2019-05-13T05:28:18.653" v="86" actId="20577"/>
        <pc:sldMkLst>
          <pc:docMk/>
          <pc:sldMk cId="3615581509" sldId="257"/>
        </pc:sldMkLst>
        <pc:spChg chg="add mod">
          <ac:chgData name="ANYA ARGYLOVA" userId="7981993d05b2280f" providerId="Windows Live" clId="Web-{F57493A4-2D90-43CC-A95F-F1D51AEFB7D4}" dt="2019-05-13T05:27:46.918" v="31" actId="1076"/>
          <ac:spMkLst>
            <pc:docMk/>
            <pc:sldMk cId="3615581509" sldId="257"/>
            <ac:spMk id="2" creationId="{389305C6-24D5-42AD-94F9-F6DF5C21EDC5}"/>
          </ac:spMkLst>
        </pc:spChg>
        <pc:spChg chg="mod">
          <ac:chgData name="ANYA ARGYLOVA" userId="7981993d05b2280f" providerId="Windows Live" clId="Web-{F57493A4-2D90-43CC-A95F-F1D51AEFB7D4}" dt="2019-05-13T05:26:30.559" v="7" actId="20577"/>
          <ac:spMkLst>
            <pc:docMk/>
            <pc:sldMk cId="3615581509" sldId="257"/>
            <ac:spMk id="3" creationId="{A9917499-F9FD-4DBE-AE4B-B6FD7E830C95}"/>
          </ac:spMkLst>
        </pc:spChg>
        <pc:spChg chg="mod">
          <ac:chgData name="ANYA ARGYLOVA" userId="7981993d05b2280f" providerId="Windows Live" clId="Web-{F57493A4-2D90-43CC-A95F-F1D51AEFB7D4}" dt="2019-05-13T05:26:57.574" v="21" actId="1076"/>
          <ac:spMkLst>
            <pc:docMk/>
            <pc:sldMk cId="3615581509" sldId="257"/>
            <ac:spMk id="4" creationId="{40AD8A17-7E28-41DD-8233-26B4F40735AE}"/>
          </ac:spMkLst>
        </pc:spChg>
        <pc:spChg chg="mod">
          <ac:chgData name="ANYA ARGYLOVA" userId="7981993d05b2280f" providerId="Windows Live" clId="Web-{F57493A4-2D90-43CC-A95F-F1D51AEFB7D4}" dt="2019-05-13T05:27:43.762" v="30" actId="1076"/>
          <ac:spMkLst>
            <pc:docMk/>
            <pc:sldMk cId="3615581509" sldId="257"/>
            <ac:spMk id="6" creationId="{704FC7E3-ABD5-4524-A41D-7C708B004673}"/>
          </ac:spMkLst>
        </pc:spChg>
        <pc:spChg chg="add del mod">
          <ac:chgData name="ANYA ARGYLOVA" userId="7981993d05b2280f" providerId="Windows Live" clId="Web-{F57493A4-2D90-43CC-A95F-F1D51AEFB7D4}" dt="2019-05-13T05:27:14.934" v="26"/>
          <ac:spMkLst>
            <pc:docMk/>
            <pc:sldMk cId="3615581509" sldId="257"/>
            <ac:spMk id="9" creationId="{E61A85BE-71A5-486E-B744-27DBAFA0CD08}"/>
          </ac:spMkLst>
        </pc:spChg>
        <pc:spChg chg="add mod">
          <ac:chgData name="ANYA ARGYLOVA" userId="7981993d05b2280f" providerId="Windows Live" clId="Web-{F57493A4-2D90-43CC-A95F-F1D51AEFB7D4}" dt="2019-05-13T05:28:18.653" v="86" actId="20577"/>
          <ac:spMkLst>
            <pc:docMk/>
            <pc:sldMk cId="3615581509" sldId="257"/>
            <ac:spMk id="11" creationId="{25765B90-560E-43D3-8123-20E1B538AD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Mypotr4lio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/>
              <a:t>Выполнила</a:t>
            </a:r>
            <a:r>
              <a:rPr lang="en-US" dirty="0"/>
              <a:t> </a:t>
            </a:r>
            <a:r>
              <a:rPr lang="en-US" dirty="0" err="1"/>
              <a:t>ученица</a:t>
            </a:r>
            <a:r>
              <a:rPr lang="en-US" dirty="0"/>
              <a:t> 10 </a:t>
            </a:r>
            <a:r>
              <a:rPr lang="en-US" dirty="0" err="1"/>
              <a:t>фм</a:t>
            </a:r>
            <a:endParaRPr lang="ru-RU" dirty="0" err="1"/>
          </a:p>
          <a:p>
            <a:r>
              <a:rPr lang="en-US" dirty="0" err="1"/>
              <a:t>Аргылова</a:t>
            </a:r>
            <a:r>
              <a:rPr lang="en-US" dirty="0"/>
              <a:t> </a:t>
            </a:r>
            <a:r>
              <a:rPr lang="en-US" dirty="0" err="1"/>
              <a:t>Анна</a:t>
            </a:r>
          </a:p>
          <a:p>
            <a:r>
              <a:rPr lang="en-US" dirty="0" err="1"/>
              <a:t>Руководитель</a:t>
            </a:r>
            <a:r>
              <a:rPr lang="en-US" dirty="0"/>
              <a:t> </a:t>
            </a:r>
            <a:r>
              <a:rPr lang="en-US" dirty="0" err="1"/>
              <a:t>Едукина</a:t>
            </a:r>
            <a:r>
              <a:rPr lang="en-US" dirty="0"/>
              <a:t> </a:t>
            </a:r>
            <a:r>
              <a:rPr lang="en-US" dirty="0" err="1"/>
              <a:t>Анна</a:t>
            </a:r>
            <a:r>
              <a:rPr lang="en-US" dirty="0"/>
              <a:t> </a:t>
            </a:r>
            <a:r>
              <a:rPr lang="en-US" dirty="0" err="1"/>
              <a:t>Аркадьевна</a:t>
            </a:r>
          </a:p>
        </p:txBody>
      </p:sp>
      <p:pic>
        <p:nvPicPr>
          <p:cNvPr id="4" name="Picture 4" descr="Изображение выглядит как внутренн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8954CD9-9510-4A5C-95F0-1815849AA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407" y="688521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2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666F-0C68-4D70-941B-C7CB686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Олимпиады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1E302-7ECF-4E9D-A35B-AD9C39AC4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743" y="2340429"/>
            <a:ext cx="289787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sz="2400"/>
              <a:t>Редактирование олимпиад</a:t>
            </a:r>
            <a:endParaRPr lang="en-US" sz="2400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7544A45-3FFC-4832-A29D-282C2046B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3002" y="1719198"/>
            <a:ext cx="2931759" cy="5175250"/>
          </a:xfrm>
        </p:spPr>
      </p:pic>
      <p:pic>
        <p:nvPicPr>
          <p:cNvPr id="10" name="Рисунок 10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7CACFDE-4A5F-467F-8B60-0F40C60F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546" y="4175"/>
            <a:ext cx="3899756" cy="68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2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666F-0C68-4D70-941B-C7CB686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Баллы и ВУЗы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1E302-7ECF-4E9D-A35B-AD9C39AC4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sz="2400"/>
              <a:t>Добавление баллов</a:t>
            </a:r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sz="2400"/>
              <a:t>Добавление ВУЗов</a:t>
            </a:r>
            <a:endParaRPr lang="en-US" sz="2400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D33FE49-A2B8-4B4B-BAE9-FCAEE7F1D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7267" y="-3130"/>
            <a:ext cx="3865146" cy="6866263"/>
          </a:xfrm>
        </p:spPr>
      </p:pic>
      <p:pic>
        <p:nvPicPr>
          <p:cNvPr id="9" name="Рисунок 9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DA509D3-2E31-4297-9039-B7634DAAE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452" y="2906039"/>
            <a:ext cx="3877425" cy="69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6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CBF5-060E-4AAD-BFD2-7A792DE4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B42B-3C72-4198-8715-E6B8DDED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/>
              <a:t>Добавление достижений и их изменение</a:t>
            </a:r>
          </a:p>
          <a:p>
            <a:pPr marL="383540" indent="-383540"/>
            <a:r>
              <a:rPr lang="ru-RU"/>
              <a:t>Расписание олимпиад</a:t>
            </a:r>
          </a:p>
          <a:p>
            <a:pPr marL="383540" indent="-383540"/>
            <a:r>
              <a:rPr lang="ru-RU"/>
              <a:t>Счетчик баллов</a:t>
            </a:r>
          </a:p>
          <a:p>
            <a:pPr marL="383540" indent="-383540"/>
            <a:r>
              <a:rPr lang="ru-RU"/>
              <a:t>Админ панель</a:t>
            </a:r>
          </a:p>
          <a:p>
            <a:pPr marL="383540" indent="-383540"/>
            <a:r>
              <a:rPr lang="ru-RU">
                <a:ea typeface="+mn-lt"/>
                <a:cs typeface="+mn-lt"/>
              </a:rPr>
              <a:t>База данных</a:t>
            </a:r>
            <a:endParaRPr lang="ru-RU" dirty="0">
              <a:ea typeface="+mn-lt"/>
              <a:cs typeface="+mn-lt"/>
            </a:endParaRPr>
          </a:p>
          <a:p>
            <a:pPr marL="383540" indent="-383540"/>
            <a:r>
              <a:rPr lang="ru-RU">
                <a:ea typeface="+mn-lt"/>
                <a:cs typeface="+mn-lt"/>
              </a:rPr>
              <a:t>Верстка моб. и обычной версии сайта</a:t>
            </a:r>
            <a:endParaRPr lang="ru-RU"/>
          </a:p>
          <a:p>
            <a:pPr marL="383540" indent="-383540"/>
            <a:r>
              <a:rPr lang="ru-RU"/>
              <a:t>Хостинг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E5FCDC-5421-4790-A044-A5F6CDB1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400300"/>
            <a:ext cx="4136231" cy="30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5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C97C-DF94-453C-A4DC-8BFF458D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20" y="2108428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0126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17499-F9FD-4DBE-AE4B-B6FD7E830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599150"/>
            <a:ext cx="4443984" cy="823912"/>
          </a:xfrm>
        </p:spPr>
        <p:txBody>
          <a:bodyPr/>
          <a:lstStyle/>
          <a:p>
            <a:r>
              <a:rPr lang="ru-RU" sz="3600" dirty="0"/>
              <a:t>ПРОБЛЕМА: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D8A17-7E28-41DD-8233-26B4F4073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2069" y="1992118"/>
            <a:ext cx="4443984" cy="43039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 sz="2400" dirty="0"/>
              <a:t>Не имеется никакой </a:t>
            </a:r>
            <a:r>
              <a:rPr lang="ru-RU" sz="2400" dirty="0">
                <a:ea typeface="+mn-lt"/>
                <a:cs typeface="+mn-lt"/>
              </a:rPr>
              <a:t>автоматизации в сборе портфолио школьников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E5D31-3514-47AD-8D4D-C09ADEB3E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27482" y="599150"/>
            <a:ext cx="4443984" cy="823912"/>
          </a:xfrm>
        </p:spPr>
        <p:txBody>
          <a:bodyPr/>
          <a:lstStyle/>
          <a:p>
            <a:r>
              <a:rPr lang="ru-RU" sz="3600" b="1"/>
              <a:t>ЦЕЛЬ</a:t>
            </a:r>
            <a:r>
              <a:rPr lang="ru-RU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FC7E3-ABD5-4524-A41D-7C708B004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27482" y="1992119"/>
            <a:ext cx="4443984" cy="863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 sz="2400"/>
              <a:t>Автоматизировать весь процесс</a:t>
            </a:r>
            <a:endParaRPr lang="ru-RU" sz="24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89305C6-24D5-42AD-94F9-F6DF5C21EDC5}"/>
              </a:ext>
            </a:extLst>
          </p:cNvPr>
          <p:cNvSpPr txBox="1">
            <a:spLocks/>
          </p:cNvSpPr>
          <p:nvPr/>
        </p:nvSpPr>
        <p:spPr>
          <a:xfrm>
            <a:off x="7227094" y="2858956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АКТУАЛЬНОСТЬ: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5765B90-560E-43D3-8123-20E1B538AD83}"/>
              </a:ext>
            </a:extLst>
          </p:cNvPr>
          <p:cNvSpPr txBox="1">
            <a:spLocks/>
          </p:cNvSpPr>
          <p:nvPr/>
        </p:nvSpPr>
        <p:spPr>
          <a:xfrm>
            <a:off x="7229475" y="4242400"/>
            <a:ext cx="4443984" cy="4303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sz="2400">
                <a:ea typeface="+mn-lt"/>
                <a:cs typeface="+mn-lt"/>
              </a:rPr>
              <a:t>Школьники</a:t>
            </a:r>
          </a:p>
          <a:p>
            <a:pPr marL="383540" indent="-383540"/>
            <a:r>
              <a:rPr lang="ru-RU" sz="2400">
                <a:ea typeface="+mn-lt"/>
                <a:cs typeface="+mn-lt"/>
              </a:rPr>
              <a:t>Воспитатели</a:t>
            </a:r>
            <a:endParaRPr lang="ru-RU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558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A4C0-5D6E-4959-8962-6241BF98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ТЕОРИЯ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B2D4-45E4-4746-A8D2-07725990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1702594"/>
            <a:ext cx="534488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800"/>
              <a:t>Использование языков: </a:t>
            </a:r>
          </a:p>
          <a:p>
            <a:pPr marL="383540" indent="-383540"/>
            <a:r>
              <a:rPr lang="ru-RU" sz="2800"/>
              <a:t>PHP</a:t>
            </a:r>
          </a:p>
          <a:p>
            <a:pPr marL="383540" indent="-383540"/>
            <a:r>
              <a:rPr lang="ru-RU" sz="2800"/>
              <a:t>Javascript</a:t>
            </a:r>
          </a:p>
          <a:p>
            <a:pPr marL="383540" indent="-383540"/>
            <a:r>
              <a:rPr lang="ru-RU" sz="2800">
                <a:ea typeface="+mn-lt"/>
                <a:cs typeface="+mn-lt"/>
              </a:rPr>
              <a:t>mysql</a:t>
            </a:r>
            <a:endParaRPr lang="ru-RU" sz="2800"/>
          </a:p>
          <a:p>
            <a:pPr marL="383540" indent="-383540"/>
            <a:r>
              <a:rPr lang="ru-RU" sz="2800"/>
              <a:t>(HTML5)</a:t>
            </a:r>
            <a:endParaRPr lang="ru-RU" sz="2800">
              <a:ea typeface="+mn-lt"/>
              <a:cs typeface="+mn-lt"/>
            </a:endParaRPr>
          </a:p>
          <a:p>
            <a:pPr marL="383540" indent="-383540"/>
            <a:r>
              <a:rPr lang="ru-RU" sz="2800"/>
              <a:t>(Css)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61D54C-67AC-4712-9D39-F6D977843AF5}"/>
              </a:ext>
            </a:extLst>
          </p:cNvPr>
          <p:cNvSpPr txBox="1">
            <a:spLocks/>
          </p:cNvSpPr>
          <p:nvPr/>
        </p:nvSpPr>
        <p:spPr>
          <a:xfrm>
            <a:off x="6764111" y="1785937"/>
            <a:ext cx="4571999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sz="2800" dirty="0"/>
              <a:t>Использование </a:t>
            </a:r>
            <a:r>
              <a:rPr lang="ru-RU" sz="2800"/>
              <a:t>Сервисов:</a:t>
            </a:r>
            <a:endParaRPr lang="ru-RU" sz="2800" dirty="0"/>
          </a:p>
          <a:p>
            <a:pPr marL="342900" indent="-342900"/>
            <a:r>
              <a:rPr lang="ru-RU" sz="2800"/>
              <a:t>Hosting JINO</a:t>
            </a:r>
            <a:endParaRPr lang="ru-RU" sz="2800" dirty="0"/>
          </a:p>
          <a:p>
            <a:pPr marL="342900" indent="-342900"/>
            <a:r>
              <a:rPr lang="ru-RU" sz="2800"/>
              <a:t>PhpMyAdmin</a:t>
            </a:r>
            <a:endParaRPr lang="ru-RU" sz="2800" dirty="0"/>
          </a:p>
          <a:p>
            <a:pPr marL="342900" indent="-342900"/>
            <a:r>
              <a:rPr lang="ru-RU" sz="2800"/>
              <a:t>Bootstrap</a:t>
            </a:r>
            <a:endParaRPr lang="ru-RU" sz="28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D254AE7-B2BB-41BD-B745-E3BBBB32B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4145756"/>
            <a:ext cx="4862510" cy="22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8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07C74-B5CD-4038-8E28-5987786B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2800" cap="all"/>
              <a:t>Пример кода</a:t>
            </a:r>
          </a:p>
        </p:txBody>
      </p:sp>
      <p:pic>
        <p:nvPicPr>
          <p:cNvPr id="9" name="Picture 12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E7C7DB9-4B92-476B-A7A4-8204F4D61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88" y="371139"/>
            <a:ext cx="7046109" cy="611572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2D6C7-2C94-46F2-8505-59A7A43BA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1423" y="2286000"/>
            <a:ext cx="3053039" cy="11451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/>
              <a:t>Выведение олимпиад из бд</a:t>
            </a:r>
            <a:endParaRPr lang="ru-RU"/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/>
              <a:t>Фильтр</a:t>
            </a:r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/>
              <a:t>Поисковик</a:t>
            </a:r>
            <a:endParaRPr lang="en-US" dirty="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2E21A7D-9D4D-4230-BFD2-A96A03DC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95" y="1573217"/>
            <a:ext cx="2748147" cy="49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43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1B1C-2FB0-4D68-8D63-1A251317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ПОРТФОЛИО УЧЕНИКА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B35C5-186D-42A0-9404-0B6EF1575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503020102020204" pitchFamily="34" charset="0"/>
              <a:buChar char="•"/>
            </a:pPr>
            <a:r>
              <a:rPr lang="ru-RU" sz="2000"/>
              <a:t>Добавление достижения</a:t>
            </a:r>
          </a:p>
          <a:p>
            <a:pPr marL="285750" indent="-285750">
              <a:lnSpc>
                <a:spcPct val="112999"/>
              </a:lnSpc>
              <a:buFont typeface="Arial" panose="020B0503020102020204" pitchFamily="34" charset="0"/>
              <a:buChar char="•"/>
            </a:pPr>
            <a:r>
              <a:rPr lang="ru-RU" sz="2000"/>
              <a:t>Их просмотр и редактирование</a:t>
            </a:r>
            <a:endParaRPr lang="ru-RU" sz="2000" dirty="0"/>
          </a:p>
        </p:txBody>
      </p:sp>
      <p:pic>
        <p:nvPicPr>
          <p:cNvPr id="3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DF6F709-7160-4269-B4E6-BAB408CB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764" y="411271"/>
            <a:ext cx="3511666" cy="618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4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2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666F-0C68-4D70-941B-C7CB686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Олимпиады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1E302-7ECF-4E9D-A35B-AD9C39AC4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sz="2400"/>
              <a:t>Полная информация об олимпиадах</a:t>
            </a:r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sz="2400"/>
              <a:t>Фильтр и поиск</a:t>
            </a:r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sz="2400"/>
              <a:t>Добавление в заметки</a:t>
            </a:r>
            <a:endParaRPr lang="en-US" sz="2400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0D5A238-186C-4A6F-8BE8-29E364AB9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4238" y="-3130"/>
            <a:ext cx="3930952" cy="7017697"/>
          </a:xfrm>
        </p:spPr>
      </p:pic>
    </p:spTree>
    <p:extLst>
      <p:ext uri="{BB962C8B-B14F-4D97-AF65-F5344CB8AC3E}">
        <p14:creationId xmlns:p14="http://schemas.microsoft.com/office/powerpoint/2010/main" val="315653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2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666F-0C68-4D70-941B-C7CB686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Кабинет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1E302-7ECF-4E9D-A35B-AD9C39AC4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sz="2400"/>
              <a:t>Личные данные ученика</a:t>
            </a:r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sz="2400"/>
              <a:t>Примеченные олимпиады</a:t>
            </a:r>
            <a:endParaRPr lang="en-US" sz="2400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972E130-5AB7-405B-BF5F-338937ABF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7937" y="1076"/>
            <a:ext cx="3852976" cy="6858473"/>
          </a:xfrm>
        </p:spPr>
      </p:pic>
      <p:pic>
        <p:nvPicPr>
          <p:cNvPr id="9" name="Рисунок 9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05368F1-AFE6-4AE7-84BD-85964CA16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65" y="2747749"/>
            <a:ext cx="222906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8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2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666F-0C68-4D70-941B-C7CB686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Счетчик баллов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1E302-7ECF-4E9D-A35B-AD9C39AC4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sz="2400"/>
              <a:t>Встроенный калькулятор баллов</a:t>
            </a:r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sz="2400"/>
              <a:t>Таблица результатов</a:t>
            </a:r>
            <a:endParaRPr lang="en-US" sz="2400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F750393-E458-4875-8C97-2418CA16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0655" y="-3130"/>
            <a:ext cx="3844502" cy="6858473"/>
          </a:xfrm>
        </p:spPr>
      </p:pic>
    </p:spTree>
    <p:extLst>
      <p:ext uri="{BB962C8B-B14F-4D97-AF65-F5344CB8AC3E}">
        <p14:creationId xmlns:p14="http://schemas.microsoft.com/office/powerpoint/2010/main" val="42555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1B1C-2FB0-4D68-8D63-1A251317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997234" cy="2179655"/>
          </a:xfrm>
        </p:spPr>
        <p:txBody>
          <a:bodyPr/>
          <a:lstStyle/>
          <a:p>
            <a:r>
              <a:rPr lang="ru-RU"/>
              <a:t>АДМИН ПАНЕЛЬ </a:t>
            </a:r>
            <a:br>
              <a:rPr lang="ru-RU" dirty="0"/>
            </a:br>
            <a:r>
              <a:rPr lang="ru-RU"/>
              <a:t>(Воспитатели)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B35C5-186D-42A0-9404-0B6EF1575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503020102020204" pitchFamily="34" charset="0"/>
              <a:buChar char="•"/>
            </a:pPr>
            <a:r>
              <a:rPr lang="ru-RU" sz="2800"/>
              <a:t>Просмотр порфтолио учеников</a:t>
            </a:r>
          </a:p>
        </p:txBody>
      </p:sp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4A74BE7-C259-4322-A2B8-E5A27F883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58" y="635929"/>
            <a:ext cx="3177756" cy="5593307"/>
          </a:xfrm>
          <a:prstGeom prst="rect">
            <a:avLst/>
          </a:prstGeom>
        </p:spPr>
      </p:pic>
      <p:pic>
        <p:nvPicPr>
          <p:cNvPr id="12" name="Рисунок 12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7222021-6EAD-4560-8A0C-012A17923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396" y="640915"/>
            <a:ext cx="3179509" cy="55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327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Crop</vt:lpstr>
      <vt:lpstr>Mypotr4lio</vt:lpstr>
      <vt:lpstr>Презентация PowerPoint</vt:lpstr>
      <vt:lpstr>ТЕОРИЯ </vt:lpstr>
      <vt:lpstr>Пример кода</vt:lpstr>
      <vt:lpstr>ПОРТФОЛИО УЧЕНИКА</vt:lpstr>
      <vt:lpstr>Олимпиады</vt:lpstr>
      <vt:lpstr>Кабинет</vt:lpstr>
      <vt:lpstr>Счетчик баллов</vt:lpstr>
      <vt:lpstr>АДМИН ПАНЕЛЬ  (Воспитатели)</vt:lpstr>
      <vt:lpstr>Олимпиады</vt:lpstr>
      <vt:lpstr>Баллы и ВУЗы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673</cp:revision>
  <dcterms:created xsi:type="dcterms:W3CDTF">2015-09-21T23:24:45Z</dcterms:created>
  <dcterms:modified xsi:type="dcterms:W3CDTF">2019-12-20T00:34:18Z</dcterms:modified>
</cp:coreProperties>
</file>