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1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2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1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63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8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1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14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3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7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39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5902-8619-426C-9A14-E7D7A64E36E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370F-33E7-4E6E-A399-74A6579AF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35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4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9050"/>
            <a:ext cx="121634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4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4287"/>
            <a:ext cx="121634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6675"/>
            <a:ext cx="120586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4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Ucheba</dc:creator>
  <cp:lastModifiedBy>Ucheba</cp:lastModifiedBy>
  <cp:revision>2</cp:revision>
  <dcterms:created xsi:type="dcterms:W3CDTF">2022-01-20T14:32:32Z</dcterms:created>
  <dcterms:modified xsi:type="dcterms:W3CDTF">2022-01-20T14:46:50Z</dcterms:modified>
</cp:coreProperties>
</file>