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60" r:id="rId3"/>
    <p:sldId id="265" r:id="rId4"/>
    <p:sldId id="266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86000" y="3773979"/>
            <a:ext cx="4572000" cy="1935850"/>
          </a:xfrm>
        </p:spPr>
        <p:txBody>
          <a:bodyPr>
            <a:noAutofit/>
          </a:bodyPr>
          <a:lstStyle/>
          <a:p>
            <a:r>
              <a:rPr lang="en-US" sz="6600" dirty="0"/>
              <a:t>Weather App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0" y="6012873"/>
            <a:ext cx="4572000" cy="7249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By</a:t>
            </a:r>
            <a:r>
              <a:rPr lang="ru-RU" sz="4400" dirty="0" smtClean="0"/>
              <a:t> </a:t>
            </a:r>
            <a:r>
              <a:rPr lang="en-US" sz="4400" dirty="0" err="1" smtClean="0"/>
              <a:t>Ershov</a:t>
            </a:r>
            <a:r>
              <a:rPr lang="en-US" sz="4400" dirty="0" smtClean="0"/>
              <a:t> </a:t>
            </a:r>
            <a:r>
              <a:rPr lang="en-US" sz="4400" dirty="0"/>
              <a:t>Arseniy 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426188" y="240011"/>
            <a:ext cx="5068887" cy="530225"/>
            <a:chOff x="1269" y="1296"/>
            <a:chExt cx="3193" cy="33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000000"/>
                  </a:solidFill>
                </a:rPr>
                <a:t>Что это вообще за приложение</a:t>
              </a:r>
              <a:r>
                <a:rPr lang="en-US" sz="2000" dirty="0" smtClean="0">
                  <a:solidFill>
                    <a:srgbClr val="000000"/>
                  </a:solidFill>
                </a:rPr>
                <a:t>?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0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3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pic>
        <p:nvPicPr>
          <p:cNvPr id="57" name="Рисунок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09" y="2244436"/>
            <a:ext cx="7237516" cy="4086308"/>
          </a:xfrm>
          <a:prstGeom prst="rect">
            <a:avLst/>
          </a:prstGeom>
        </p:spPr>
      </p:pic>
      <p:sp>
        <p:nvSpPr>
          <p:cNvPr id="58" name="Text Box 4"/>
          <p:cNvSpPr txBox="1">
            <a:spLocks noChangeArrowheads="1"/>
          </p:cNvSpPr>
          <p:nvPr/>
        </p:nvSpPr>
        <p:spPr bwMode="gray">
          <a:xfrm>
            <a:off x="166255" y="1121075"/>
            <a:ext cx="83127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Weather App – </a:t>
            </a:r>
            <a:r>
              <a:rPr lang="ru-RU" sz="2000" dirty="0" smtClean="0">
                <a:solidFill>
                  <a:srgbClr val="000000"/>
                </a:solidFill>
              </a:rPr>
              <a:t>это простое приложение сделанное с помощью </a:t>
            </a:r>
            <a:r>
              <a:rPr lang="en-US" sz="2000" dirty="0" smtClean="0">
                <a:solidFill>
                  <a:srgbClr val="000000"/>
                </a:solidFill>
              </a:rPr>
              <a:t>flask | html</a:t>
            </a:r>
            <a:r>
              <a:rPr lang="ru-RU" sz="2000" dirty="0" smtClean="0">
                <a:solidFill>
                  <a:srgbClr val="000000"/>
                </a:solidFill>
              </a:rPr>
              <a:t> с помощью которого вы можете узнать погодные условия в любом городе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4"/>
          <p:cNvSpPr txBox="1">
            <a:spLocks noChangeArrowheads="1"/>
          </p:cNvSpPr>
          <p:nvPr/>
        </p:nvSpPr>
        <p:spPr bwMode="gray">
          <a:xfrm>
            <a:off x="423949" y="870610"/>
            <a:ext cx="800097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ru-RU" sz="1600" dirty="0" smtClean="0">
                <a:solidFill>
                  <a:srgbClr val="000000"/>
                </a:solidFill>
              </a:rPr>
              <a:t>На сайте всё просто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  <a:r>
              <a:rPr lang="ru-RU" sz="1600" dirty="0" smtClean="0">
                <a:solidFill>
                  <a:srgbClr val="000000"/>
                </a:solidFill>
              </a:rPr>
              <a:t>вводишь название города (на русском или на любом другом языке, ведь программа сама переведёт название на английский), нажимаешь на кнопку, программа с помощью </a:t>
            </a:r>
            <a:r>
              <a:rPr lang="en-US" sz="1600" dirty="0" err="1" smtClean="0">
                <a:solidFill>
                  <a:srgbClr val="000000"/>
                </a:solidFill>
              </a:rPr>
              <a:t>openweathermap</a:t>
            </a:r>
            <a:r>
              <a:rPr lang="en-US" sz="1600" dirty="0" smtClean="0">
                <a:solidFill>
                  <a:srgbClr val="000000"/>
                </a:solidFill>
              </a:rPr>
              <a:t> API </a:t>
            </a:r>
            <a:r>
              <a:rPr lang="ru-RU" sz="1600" dirty="0" smtClean="0">
                <a:solidFill>
                  <a:srgbClr val="000000"/>
                </a:solidFill>
              </a:rPr>
              <a:t>получит информацию об этом городе, добавит в базу данных и выведет на сайт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382674" y="216090"/>
            <a:ext cx="5070475" cy="549275"/>
            <a:chOff x="1268" y="1776"/>
            <a:chExt cx="3194" cy="346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000000"/>
                  </a:solidFill>
                </a:rPr>
                <a:t>Функционал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8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0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3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76" y="2214999"/>
            <a:ext cx="4941789" cy="2783157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293" y="2954963"/>
            <a:ext cx="4829695" cy="2727507"/>
          </a:xfrm>
          <a:prstGeom prst="rect">
            <a:avLst/>
          </a:prstGeom>
        </p:spPr>
      </p:pic>
      <p:sp>
        <p:nvSpPr>
          <p:cNvPr id="30" name="Text Box 4"/>
          <p:cNvSpPr txBox="1">
            <a:spLocks noChangeArrowheads="1"/>
          </p:cNvSpPr>
          <p:nvPr/>
        </p:nvSpPr>
        <p:spPr bwMode="gray">
          <a:xfrm>
            <a:off x="552826" y="6188235"/>
            <a:ext cx="84124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r"/>
            <a:r>
              <a:rPr lang="ru-RU" sz="1600" dirty="0" smtClean="0">
                <a:solidFill>
                  <a:srgbClr val="000000"/>
                </a:solidFill>
              </a:rPr>
              <a:t>*Можно заметить, что при новом добавлении города, информация про другие изменилась, что свидетельствует о практичности программы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4"/>
          <p:cNvSpPr txBox="1">
            <a:spLocks noChangeArrowheads="1"/>
          </p:cNvSpPr>
          <p:nvPr/>
        </p:nvSpPr>
        <p:spPr bwMode="gray">
          <a:xfrm>
            <a:off x="365760" y="813619"/>
            <a:ext cx="7536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ru-RU" sz="1600" dirty="0" smtClean="0">
                <a:solidFill>
                  <a:srgbClr val="000000"/>
                </a:solidFill>
              </a:rPr>
              <a:t>Речь уже шла о переводчике названий городов на английский, пора бы и прояснить этот момент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29" name="Group 94"/>
          <p:cNvGrpSpPr>
            <a:grpSpLocks/>
          </p:cNvGrpSpPr>
          <p:nvPr/>
        </p:nvGrpSpPr>
        <p:grpSpPr bwMode="auto">
          <a:xfrm>
            <a:off x="423949" y="220182"/>
            <a:ext cx="5067300" cy="547687"/>
            <a:chOff x="1270" y="2247"/>
            <a:chExt cx="3192" cy="345"/>
          </a:xfrm>
        </p:grpSpPr>
        <p:sp>
          <p:nvSpPr>
            <p:cNvPr id="31" name="AutoShape 23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000000"/>
                  </a:solidFill>
                </a:rPr>
                <a:t>Дополнительный функционал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33" name="Group 69"/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34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35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7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8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9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40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Text Box 76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256" y="2428962"/>
            <a:ext cx="5650786" cy="1727809"/>
          </a:xfrm>
          <a:prstGeom prst="rect">
            <a:avLst/>
          </a:prstGeom>
        </p:spPr>
      </p:pic>
      <p:sp>
        <p:nvSpPr>
          <p:cNvPr id="41" name="Text Box 4"/>
          <p:cNvSpPr txBox="1">
            <a:spLocks noChangeArrowheads="1"/>
          </p:cNvSpPr>
          <p:nvPr/>
        </p:nvSpPr>
        <p:spPr bwMode="gray">
          <a:xfrm>
            <a:off x="1075273" y="4804758"/>
            <a:ext cx="786675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r"/>
            <a:r>
              <a:rPr lang="ru-RU" sz="2000" dirty="0" smtClean="0">
                <a:solidFill>
                  <a:srgbClr val="000000"/>
                </a:solidFill>
              </a:rPr>
              <a:t>Перевод делается через библиотеку от </a:t>
            </a:r>
            <a:r>
              <a:rPr lang="en-US" sz="2000" dirty="0" smtClean="0">
                <a:solidFill>
                  <a:srgbClr val="000000"/>
                </a:solidFill>
              </a:rPr>
              <a:t>Google </a:t>
            </a:r>
            <a:r>
              <a:rPr lang="ru-RU" sz="2000" dirty="0" smtClean="0">
                <a:solidFill>
                  <a:srgbClr val="000000"/>
                </a:solidFill>
              </a:rPr>
              <a:t>под названием </a:t>
            </a:r>
            <a:r>
              <a:rPr lang="en-US" sz="2000" dirty="0" smtClean="0">
                <a:solidFill>
                  <a:srgbClr val="000000"/>
                </a:solidFill>
              </a:rPr>
              <a:t>Translator, </a:t>
            </a:r>
            <a:r>
              <a:rPr lang="ru-RU" sz="2000" dirty="0" smtClean="0">
                <a:solidFill>
                  <a:srgbClr val="000000"/>
                </a:solidFill>
              </a:rPr>
              <a:t>в ней всё просто</a:t>
            </a:r>
            <a:r>
              <a:rPr lang="en-US" sz="2000" dirty="0" smtClean="0">
                <a:solidFill>
                  <a:srgbClr val="000000"/>
                </a:solidFill>
              </a:rPr>
              <a:t>:</a:t>
            </a:r>
            <a:r>
              <a:rPr lang="ru-RU" sz="2000" dirty="0" smtClean="0">
                <a:solidFill>
                  <a:srgbClr val="000000"/>
                </a:solidFill>
              </a:rPr>
              <a:t> даёшь ей название города, а она в ответ переведённое слово на английский (можно выбрать и любой другой, но в моём проекте нужен исключительно английский)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95"/>
          <p:cNvGrpSpPr>
            <a:grpSpLocks/>
          </p:cNvGrpSpPr>
          <p:nvPr/>
        </p:nvGrpSpPr>
        <p:grpSpPr bwMode="auto">
          <a:xfrm>
            <a:off x="463950" y="209718"/>
            <a:ext cx="5070475" cy="547687"/>
            <a:chOff x="1268" y="2727"/>
            <a:chExt cx="3194" cy="345"/>
          </a:xfrm>
        </p:grpSpPr>
        <p:sp>
          <p:nvSpPr>
            <p:cNvPr id="36" name="AutoShape 33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 smtClean="0">
                  <a:solidFill>
                    <a:srgbClr val="000000"/>
                  </a:solidFill>
                </a:rPr>
                <a:t>Последнее слово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38" name="Group 77"/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3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4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4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Text Box 8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sp>
        <p:nvSpPr>
          <p:cNvPr id="56" name="Text Box 4"/>
          <p:cNvSpPr txBox="1">
            <a:spLocks noChangeArrowheads="1"/>
          </p:cNvSpPr>
          <p:nvPr/>
        </p:nvSpPr>
        <p:spPr bwMode="gray">
          <a:xfrm>
            <a:off x="1498625" y="1788974"/>
            <a:ext cx="624052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/>
            <a:r>
              <a:rPr lang="ru-RU" sz="2800" dirty="0" smtClean="0">
                <a:solidFill>
                  <a:srgbClr val="000000"/>
                </a:solidFill>
              </a:rPr>
              <a:t>Программа очень простая, что (по-моему мнению) сейчас очень нужно пользователю, ведь он не хочет заморачиваться и бесконечно переходить по загромождённым ссылкам на сайте. А здесь всё понятно и просто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7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s04.infourok.ru/uploads/ex/04e0/0004fa67-f0f47bdd/img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73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206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Weather App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Admin</cp:lastModifiedBy>
  <cp:revision>56</cp:revision>
  <dcterms:created xsi:type="dcterms:W3CDTF">2016-11-18T14:12:19Z</dcterms:created>
  <dcterms:modified xsi:type="dcterms:W3CDTF">2022-05-10T19:13:25Z</dcterms:modified>
</cp:coreProperties>
</file>