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7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342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4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7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1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38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5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9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83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08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0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216238-F935-4CC6-846D-5AE7FD9CE0CC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DDC5ED-E969-4E75-9EEB-B4EFA3B8D4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77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aleryankas-app-nyfv.glide.p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871" y="383722"/>
            <a:ext cx="2686050" cy="101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4533" y="1396093"/>
            <a:ext cx="11227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Uni Sans-Trial Heavy" panose="00000500000000000000" pitchFamily="50" charset="0"/>
              </a:rPr>
              <a:t>Приют «Добрые Ручки» и его сервис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271" y="4751611"/>
            <a:ext cx="8654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Команда</a:t>
            </a:r>
            <a:r>
              <a:rPr lang="en-US" sz="3600" dirty="0"/>
              <a:t>:</a:t>
            </a:r>
            <a:r>
              <a:rPr lang="ru-RU" sz="3600" dirty="0"/>
              <a:t> </a:t>
            </a:r>
            <a:r>
              <a:rPr lang="en-US" sz="3600" dirty="0"/>
              <a:t>Integration Sequence</a:t>
            </a:r>
            <a:endParaRPr lang="ru-RU" sz="3600" dirty="0"/>
          </a:p>
          <a:p>
            <a:r>
              <a:rPr lang="en-US" sz="3600" dirty="0"/>
              <a:t>(</a:t>
            </a:r>
            <a:r>
              <a:rPr lang="ru-RU" sz="3600" dirty="0"/>
              <a:t>Берестов Владислав, </a:t>
            </a:r>
          </a:p>
          <a:p>
            <a:r>
              <a:rPr lang="ru-RU" sz="3600" dirty="0"/>
              <a:t>Терещенко Арсений)</a:t>
            </a:r>
          </a:p>
        </p:txBody>
      </p:sp>
    </p:spTree>
    <p:extLst>
      <p:ext uri="{BB962C8B-B14F-4D97-AF65-F5344CB8AC3E}">
        <p14:creationId xmlns:p14="http://schemas.microsoft.com/office/powerpoint/2010/main" val="38126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664" y="1240971"/>
            <a:ext cx="10842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Приют «Добрые Ручки» это приют собак, где каждая собака радуется жизни!</a:t>
            </a:r>
            <a:r>
              <a:rPr lang="ru-RU" sz="2400" dirty="0"/>
              <a:t> </a:t>
            </a:r>
          </a:p>
          <a:p>
            <a:r>
              <a:rPr lang="ru-RU" sz="2400" dirty="0"/>
              <a:t>Именно под таким лозунгом и существовал приют «Добрые ручки». Но в какой-то момент команда приюта начала замечать, что некоторым собакам достается меньше, чем остальным и тогда она задумалась над тем, как решить данную проблему. Одной из идей решения данной проблемы было создание сервиса, который упростит, автоматизирует и нормализует работу. Наша команда хочет представить одно из возможных решений достаточно актуальной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263351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86" y="759278"/>
            <a:ext cx="11307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проекта</a:t>
            </a:r>
            <a:r>
              <a:rPr lang="ru-RU" dirty="0"/>
              <a:t> заключается в том, чтобы устранить проблему неравенства в приютах, </a:t>
            </a:r>
          </a:p>
          <a:p>
            <a:r>
              <a:rPr lang="ru-RU" dirty="0"/>
              <a:t>Используя для этого различные информационные технологии. Но для начала стоит </a:t>
            </a:r>
          </a:p>
          <a:p>
            <a:r>
              <a:rPr lang="ru-RU" dirty="0"/>
              <a:t>Разобраться с тем, какой подход нужен, чтобы решить эту проблему. </a:t>
            </a:r>
          </a:p>
          <a:p>
            <a:endParaRPr lang="ru-RU" dirty="0"/>
          </a:p>
          <a:p>
            <a:r>
              <a:rPr lang="ru-RU" dirty="0"/>
              <a:t>Рассмотрим одну из проблем, данных в кейсе</a:t>
            </a:r>
            <a:r>
              <a:rPr lang="en-US" dirty="0"/>
              <a:t>: </a:t>
            </a:r>
            <a:r>
              <a:rPr lang="ru-RU" dirty="0"/>
              <a:t>«Есть собаки «Любимчики», которым всегда</a:t>
            </a:r>
          </a:p>
          <a:p>
            <a:r>
              <a:rPr lang="ru-RU" dirty="0"/>
              <a:t>привозят корма больше, чем остальным. При этом, некоторые собаки и вовсе остаются без</a:t>
            </a:r>
          </a:p>
          <a:p>
            <a:r>
              <a:rPr lang="ru-RU" dirty="0"/>
              <a:t>корма. Что делать и как упразднить данную проблему?» Для начала рассмотрим данную проблему немного ближе. Если есть возможность привозить корм одной собаке, но при этом</a:t>
            </a:r>
          </a:p>
          <a:p>
            <a:r>
              <a:rPr lang="ru-RU" dirty="0"/>
              <a:t>оставлять других собак, которым нужен тот же корм, голодными, то данную возможность стоит</a:t>
            </a:r>
          </a:p>
          <a:p>
            <a:r>
              <a:rPr lang="ru-RU" dirty="0"/>
              <a:t>пересмотреть или вовсе убрать. Например, в нашем случае, мы посчитали компромиссным решение добавить систему покупки корма отдельному «обществу» собак. То есть корм в любом случае будут получать множество собак. Но если мы добавили такое правило, то стоит</a:t>
            </a:r>
          </a:p>
          <a:p>
            <a:r>
              <a:rPr lang="ru-RU" dirty="0"/>
              <a:t>рассмотреть его со стороны потребителя. И в правду, человек покупающий корм отдельной собаке, хочет, чтобы именно эта собака получила корм, хотя и не всегда это рационально. Чтобы угодить всем, достаточно ввести лимиты, которые нужно будет учитывать при покупке корма. В итоге конечное «правило» покупки корма выглядит таким образом: </a:t>
            </a:r>
          </a:p>
          <a:p>
            <a:endParaRPr lang="ru-RU" dirty="0"/>
          </a:p>
          <a:p>
            <a:r>
              <a:rPr lang="ru-RU" b="1" i="1" dirty="0"/>
              <a:t>«Покупать корм отдельной собаке – нельзя, но можно дать отдельной собаке часть от купленного корма. Максимальная часть, которую можно отдать собаке – 15%»</a:t>
            </a:r>
          </a:p>
        </p:txBody>
      </p:sp>
    </p:spTree>
    <p:extLst>
      <p:ext uri="{BB962C8B-B14F-4D97-AF65-F5344CB8AC3E}">
        <p14:creationId xmlns:p14="http://schemas.microsoft.com/office/powerpoint/2010/main" val="7518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43" y="326571"/>
            <a:ext cx="11634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Продолжаем рассуждать. Еще одной из проблем является недостаточное количество</a:t>
            </a:r>
          </a:p>
          <a:p>
            <a:r>
              <a:rPr lang="ru-RU" dirty="0"/>
              <a:t>прогулок с собаками, которое препятствует нормальному выгулу ВСЕХ собак. </a:t>
            </a:r>
          </a:p>
          <a:p>
            <a:r>
              <a:rPr lang="ru-RU" dirty="0"/>
              <a:t>И в решении этой проблемы нам как раз и понадобиться применение информационных технологий. Дело в том, что по условию, приют обратился к нам за помощью с просьбой написать мобильное удобное приложение или сайт, чтобы он решил некоторые из проблем.</a:t>
            </a:r>
          </a:p>
          <a:p>
            <a:r>
              <a:rPr lang="ru-RU" dirty="0"/>
              <a:t>Для того, чтобы решить проблему выгула собак, достаточно создать систему рекомендаций, в которой в первую очередь будут высвечиваться собаки, которые ждут момента, когда их выведут на улицу. Заметим, что чтобы это было еще более видным, можем добавить собакам «статусы»</a:t>
            </a:r>
            <a:r>
              <a:rPr lang="en-US" dirty="0"/>
              <a:t>:</a:t>
            </a:r>
            <a:r>
              <a:rPr lang="ru-RU" dirty="0"/>
              <a:t> «На прогулке», и «Ждет прогулки». Конечно, это не гарантирует нам, что все люди будут выбирать собак без выбора, но мы можем быть уверены в том, что проблема станет менее мешающей. (Так же стоит отметить, что возможность прогулки будет доступна только тогда, когда собака имеет такую возможность, в противном случае, кнопки просто не будет.)</a:t>
            </a:r>
          </a:p>
          <a:p>
            <a:r>
              <a:rPr lang="ru-RU" dirty="0"/>
              <a:t>Сделаем вывод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b="1" i="1" dirty="0"/>
              <a:t>В приложении должна быть система рекомендаций и понятная для всех система выгулов</a:t>
            </a:r>
          </a:p>
        </p:txBody>
      </p:sp>
    </p:spTree>
    <p:extLst>
      <p:ext uri="{BB962C8B-B14F-4D97-AF65-F5344CB8AC3E}">
        <p14:creationId xmlns:p14="http://schemas.microsoft.com/office/powerpoint/2010/main" val="207023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971" y="293914"/>
            <a:ext cx="11552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Одним из главных вопросов любого приюта</a:t>
            </a:r>
            <a:r>
              <a:rPr lang="en-US" dirty="0"/>
              <a:t> </a:t>
            </a:r>
            <a:r>
              <a:rPr lang="ru-RU" dirty="0"/>
              <a:t>это то, как приютить животное. И в нашем приложении это нужно сделать на предельно понятном языке. Для начала стоит разобраться, что мы принимаем под «опекунством»? В приюте «добрые ручки» оказалось, что опекун животного – тот, кто оплачивает все расходы на него, но не забирает его домой, хотя и имеет право посещать его каждый день. Значит, чтобы не вводить в заблуждение пользователей, так и напишем, что мы имеем выбор в данном пункте. Просто сделаем выбор, при нажатии на кнопку «Опекунство», в котором будет возможность либо полностью взять всю ответственность животного на себя, либо же частично, то есть взять на себя все расходы на питомца.  В конце концов, все кнопки можно будет найти в карточке с нужным нам подопечным.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Все, что было сказано выше приводит нас к примерной структуре приложения и то, как оно будет работать. Мы решили все проблемы в теории, но теперь нужно приступать к практике, и мы с командой разработали концепт приложения для приюта, в котором были соблюдены все выше пересказанные тезисы.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4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693" y="840922"/>
            <a:ext cx="1114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Ознакомится с нашим макетом вы можете перейдя по </a:t>
            </a:r>
            <a:r>
              <a:rPr lang="ru-RU" sz="3200" dirty="0">
                <a:hlinkClick r:id="rId2"/>
              </a:rPr>
              <a:t>ссылке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15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957" y="163286"/>
            <a:ext cx="11715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Данный проект не претендует на звание самой лучшей реализации идеи, а лишь хочет донести саму идею в деталях. Мы предоставили макет приложения в том виде, котором мы его представляем, и мы наверняка продолжим создание и воплощение данной идеи в жизнь. Ну а пока можно сказать, что по сути мы решили основные проблемы приютов, путем создания приложений, а значит и выполнили основную задачу.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075" y="5222323"/>
            <a:ext cx="11054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4000" b="1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96076542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188</TotalTime>
  <Words>836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Uni Sans-Trial Heavy</vt:lpstr>
      <vt:lpstr>Глубина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BaJLePbRHka T</cp:lastModifiedBy>
  <cp:revision>16</cp:revision>
  <dcterms:created xsi:type="dcterms:W3CDTF">2024-04-27T16:05:21Z</dcterms:created>
  <dcterms:modified xsi:type="dcterms:W3CDTF">2024-04-28T02:40:13Z</dcterms:modified>
</cp:coreProperties>
</file>