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0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7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2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8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3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176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40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2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7511-6A2C-4FC7-AD62-5EB35A7B85DC}" type="datetimeFigureOut">
              <a:rPr lang="en-IN" smtClean="0"/>
              <a:t>02-09-2022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BC8CE-00A2-4570-A7C4-CF8977440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4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i.dev/api/?v=17.6.0#introduc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58" y="2224327"/>
            <a:ext cx="11395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</a:rPr>
              <a:t>CE377- </a:t>
            </a:r>
            <a:r>
              <a:rPr lang="en-IN" sz="9600" cap="all" dirty="0">
                <a:solidFill>
                  <a:schemeClr val="bg1"/>
                </a:solidFill>
              </a:rPr>
              <a:t>AWT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</a:rPr>
              <a:t>Joi Validator</a:t>
            </a:r>
          </a:p>
          <a:p>
            <a:pPr algn="ctr"/>
            <a:r>
              <a:rPr lang="en-IN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joi.dev</a:t>
            </a:r>
            <a:r>
              <a:rPr lang="en-IN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- 17.6.0 API Reference</a:t>
            </a:r>
            <a:endParaRPr lang="en-IN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3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059" y="1413066"/>
            <a:ext cx="11790914" cy="519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Joi is the </a:t>
            </a:r>
            <a:r>
              <a:rPr lang="en-GB" sz="2800" u="sng" dirty="0">
                <a:solidFill>
                  <a:srgbClr val="FFC000"/>
                </a:solidFill>
              </a:rPr>
              <a:t>most famous, efficient, and widely used package for object schema descriptions and validation</a:t>
            </a:r>
            <a:r>
              <a:rPr lang="en-GB" sz="2800" dirty="0">
                <a:solidFill>
                  <a:schemeClr val="bg1"/>
                </a:solidFill>
              </a:rPr>
              <a:t>. Joi allows the developers to build the </a:t>
            </a:r>
            <a:r>
              <a:rPr lang="en-GB" sz="2800" dirty="0" err="1">
                <a:solidFill>
                  <a:schemeClr val="bg1"/>
                </a:solidFill>
              </a:rPr>
              <a:t>Javascript</a:t>
            </a:r>
            <a:r>
              <a:rPr lang="en-GB" sz="2800" dirty="0">
                <a:solidFill>
                  <a:schemeClr val="bg1"/>
                </a:solidFill>
              </a:rPr>
              <a:t> blueprints and make sure that the application accepts the accurately formatted data.</a:t>
            </a:r>
          </a:p>
          <a:p>
            <a:pPr algn="just">
              <a:lnSpc>
                <a:spcPct val="150000"/>
              </a:lnSpc>
            </a:pPr>
            <a:r>
              <a:rPr lang="en-GB" sz="2800" u="sng" dirty="0">
                <a:solidFill>
                  <a:schemeClr val="bg1"/>
                </a:solidFill>
              </a:rPr>
              <a:t>Here are some of the advantages of Joi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Easy to implement and easy to learn.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Widely accepted and well-known package for data validation.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Supports validation based on the schema.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41" y="163773"/>
            <a:ext cx="3902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What is Joi?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73456" y="996287"/>
            <a:ext cx="11177517" cy="409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83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841" y="-79508"/>
            <a:ext cx="2825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73456" y="733246"/>
            <a:ext cx="11177517" cy="4094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53F5DC-CE61-38CC-6D32-6E24E6E8DEEB}"/>
              </a:ext>
            </a:extLst>
          </p:cNvPr>
          <p:cNvSpPr txBox="1"/>
          <p:nvPr/>
        </p:nvSpPr>
        <p:spPr>
          <a:xfrm>
            <a:off x="128670" y="832472"/>
            <a:ext cx="1129713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validation = </a:t>
            </a:r>
            <a:r>
              <a:rPr lang="en-IN" dirty="0" err="1">
                <a:solidFill>
                  <a:schemeClr val="bg1"/>
                </a:solidFill>
              </a:rPr>
              <a:t>joi.object</a:t>
            </a:r>
            <a:r>
              <a:rPr lang="en-IN" dirty="0">
                <a:solidFill>
                  <a:schemeClr val="bg1"/>
                </a:solidFill>
              </a:rPr>
              <a:t>({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GB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joi.string</a:t>
            </a:r>
            <a:r>
              <a:rPr lang="en-GB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alphanum</a:t>
            </a:r>
            <a:r>
              <a:rPr lang="en-GB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().min(3).max(25).trim(true).required()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password: </a:t>
            </a:r>
            <a:r>
              <a:rPr lang="en-GB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joi.string</a:t>
            </a:r>
            <a:r>
              <a:rPr lang="en-GB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().min(8).trim(true).required()</a:t>
            </a:r>
            <a:r>
              <a:rPr lang="en-GB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})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userValidation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async (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res, next) =&gt; {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req.body.userName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req.body.password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{ error } = 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validation.validate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u="sng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IN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92D050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92D050"/>
                </a:solidFill>
                <a:latin typeface="Consolas" panose="020B0609020204030204" pitchFamily="49" charset="0"/>
              </a:rPr>
              <a:t> { error } = </a:t>
            </a:r>
            <a:r>
              <a:rPr lang="en-IN" dirty="0" err="1">
                <a:solidFill>
                  <a:srgbClr val="92D050"/>
                </a:solidFill>
                <a:latin typeface="Consolas" panose="020B0609020204030204" pitchFamily="49" charset="0"/>
              </a:rPr>
              <a:t>validation.validate</a:t>
            </a:r>
            <a:r>
              <a:rPr lang="en-IN" dirty="0">
                <a:solidFill>
                  <a:srgbClr val="92D050"/>
                </a:solidFill>
                <a:latin typeface="Consolas" panose="020B0609020204030204" pitchFamily="49" charset="0"/>
              </a:rPr>
              <a:t>(payload</a:t>
            </a:r>
            <a:r>
              <a:rPr lang="en-IN" dirty="0">
                <a:solidFill>
                  <a:srgbClr val="FFC000"/>
                </a:solidFill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abortEarly:false</a:t>
            </a:r>
            <a:r>
              <a:rPr lang="en-IN" b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)=&gt; Display all error 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if (error) {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res.status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(406); //Not Acceptable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res.json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errorFunction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(true, `Error in User Data : ${</a:t>
            </a:r>
            <a:r>
              <a:rPr lang="en-I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error.message</a:t>
            </a: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}`)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 else {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next();</a:t>
            </a:r>
          </a:p>
          <a:p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4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53F5DC-CE61-38CC-6D32-6E24E6E8DEEB}"/>
              </a:ext>
            </a:extLst>
          </p:cNvPr>
          <p:cNvSpPr txBox="1"/>
          <p:nvPr/>
        </p:nvSpPr>
        <p:spPr>
          <a:xfrm>
            <a:off x="95113" y="18740"/>
            <a:ext cx="11238413" cy="69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</a:rPr>
              <a:t>const</a:t>
            </a:r>
            <a:r>
              <a:rPr lang="en-IN" sz="2000" dirty="0">
                <a:solidFill>
                  <a:schemeClr val="bg1"/>
                </a:solidFill>
              </a:rPr>
              <a:t> validation = </a:t>
            </a:r>
            <a:r>
              <a:rPr lang="en-IN" sz="2000" dirty="0" err="1">
                <a:solidFill>
                  <a:schemeClr val="bg1"/>
                </a:solidFill>
              </a:rPr>
              <a:t>joi.object</a:t>
            </a:r>
            <a:r>
              <a:rPr lang="en-IN" sz="2000" dirty="0">
                <a:solidFill>
                  <a:schemeClr val="bg1"/>
                </a:solidFill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userName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</a:t>
            </a:r>
            <a:r>
              <a:rPr lang="en-GB" sz="2000" dirty="0" err="1">
                <a:solidFill>
                  <a:schemeClr val="bg1"/>
                </a:solidFill>
              </a:rPr>
              <a:t>alphanum</a:t>
            </a:r>
            <a:r>
              <a:rPr lang="en-GB" sz="2000" dirty="0">
                <a:solidFill>
                  <a:schemeClr val="bg1"/>
                </a:solidFill>
              </a:rPr>
              <a:t>().min(3).max(25).trim(true).required(),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password: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().min(8).trim(true).required(),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age: </a:t>
            </a:r>
            <a:r>
              <a:rPr lang="en-GB" sz="2000" dirty="0" err="1">
                <a:solidFill>
                  <a:schemeClr val="bg1"/>
                </a:solidFill>
              </a:rPr>
              <a:t>joi.number</a:t>
            </a:r>
            <a:r>
              <a:rPr lang="en-GB" sz="2000" dirty="0">
                <a:solidFill>
                  <a:schemeClr val="bg1"/>
                </a:solidFill>
              </a:rPr>
              <a:t>().</a:t>
            </a:r>
            <a:r>
              <a:rPr lang="en-GB" sz="2000" dirty="0">
                <a:solidFill>
                  <a:srgbClr val="FFC000"/>
                </a:solidFill>
              </a:rPr>
              <a:t>when</a:t>
            </a:r>
            <a:r>
              <a:rPr lang="en-GB" sz="2000" dirty="0">
                <a:solidFill>
                  <a:schemeClr val="bg1"/>
                </a:solidFill>
              </a:rPr>
              <a:t>(‘</a:t>
            </a:r>
            <a:r>
              <a:rPr lang="en-GB" sz="2000" dirty="0" err="1">
                <a:solidFill>
                  <a:schemeClr val="bg1"/>
                </a:solidFill>
              </a:rPr>
              <a:t>usename</a:t>
            </a:r>
            <a:r>
              <a:rPr lang="en-GB" sz="2000" dirty="0">
                <a:solidFill>
                  <a:schemeClr val="bg1"/>
                </a:solidFill>
              </a:rPr>
              <a:t>’,{</a:t>
            </a:r>
            <a:r>
              <a:rPr lang="en-GB" sz="2000" dirty="0" err="1">
                <a:solidFill>
                  <a:schemeClr val="bg1"/>
                </a:solidFill>
              </a:rPr>
              <a:t>is:’test</a:t>
            </a:r>
            <a:r>
              <a:rPr lang="en-GB" sz="2000" dirty="0">
                <a:solidFill>
                  <a:schemeClr val="bg1"/>
                </a:solidFill>
              </a:rPr>
              <a:t>’, </a:t>
            </a:r>
            <a:r>
              <a:rPr lang="en-GB" sz="2000" dirty="0" err="1">
                <a:solidFill>
                  <a:srgbClr val="FFC000"/>
                </a:solidFill>
              </a:rPr>
              <a:t>then</a:t>
            </a:r>
            <a:r>
              <a:rPr lang="en-GB" sz="2000" dirty="0" err="1">
                <a:solidFill>
                  <a:schemeClr val="bg1"/>
                </a:solidFill>
              </a:rPr>
              <a:t>:joi.required</a:t>
            </a:r>
            <a:r>
              <a:rPr lang="en-GB" sz="2000" dirty="0">
                <a:solidFill>
                  <a:schemeClr val="bg1"/>
                </a:solidFill>
              </a:rPr>
              <a:t>(),</a:t>
            </a:r>
            <a:r>
              <a:rPr lang="en-GB" sz="2000" dirty="0" err="1">
                <a:solidFill>
                  <a:srgbClr val="FFC000"/>
                </a:solidFill>
              </a:rPr>
              <a:t>otherwise</a:t>
            </a:r>
            <a:r>
              <a:rPr lang="en-GB" sz="2000" dirty="0" err="1">
                <a:solidFill>
                  <a:schemeClr val="bg1"/>
                </a:solidFill>
              </a:rPr>
              <a:t>:joi.optional</a:t>
            </a:r>
            <a:r>
              <a:rPr lang="en-GB" sz="2000" dirty="0">
                <a:solidFill>
                  <a:schemeClr val="bg1"/>
                </a:solidFill>
              </a:rPr>
              <a:t>()}),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mobileNumber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().length(10).pattern(/[6-9]{1}[0-9]{9}/) .required(),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err="1">
                <a:solidFill>
                  <a:schemeClr val="bg1"/>
                </a:solidFill>
              </a:rPr>
              <a:t>birthYear</a:t>
            </a:r>
            <a:r>
              <a:rPr lang="en-IN" sz="2000" dirty="0">
                <a:solidFill>
                  <a:schemeClr val="bg1"/>
                </a:solidFill>
              </a:rPr>
              <a:t>: </a:t>
            </a:r>
            <a:r>
              <a:rPr lang="en-IN" sz="2000" dirty="0" err="1">
                <a:solidFill>
                  <a:schemeClr val="bg1"/>
                </a:solidFill>
              </a:rPr>
              <a:t>joi.number</a:t>
            </a:r>
            <a:r>
              <a:rPr lang="en-IN" sz="2000" dirty="0">
                <a:solidFill>
                  <a:schemeClr val="bg1"/>
                </a:solidFill>
              </a:rPr>
              <a:t>().integer().min(1920).max(2022),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dirty="0" err="1">
                <a:solidFill>
                  <a:schemeClr val="bg1"/>
                </a:solidFill>
              </a:rPr>
              <a:t>skillSet</a:t>
            </a:r>
            <a:r>
              <a:rPr lang="en-IN" sz="2000" dirty="0">
                <a:solidFill>
                  <a:schemeClr val="bg1"/>
                </a:solidFill>
              </a:rPr>
              <a:t>: </a:t>
            </a:r>
            <a:r>
              <a:rPr lang="en-IN" sz="2000" dirty="0" err="1">
                <a:solidFill>
                  <a:schemeClr val="bg1"/>
                </a:solidFill>
              </a:rPr>
              <a:t>joi.array</a:t>
            </a:r>
            <a:r>
              <a:rPr lang="en-IN" sz="2000" dirty="0">
                <a:solidFill>
                  <a:schemeClr val="bg1"/>
                </a:solidFill>
              </a:rPr>
              <a:t>().items(</a:t>
            </a:r>
            <a:r>
              <a:rPr lang="en-IN" sz="2000" dirty="0" err="1">
                <a:solidFill>
                  <a:schemeClr val="bg1"/>
                </a:solidFill>
              </a:rPr>
              <a:t>joi.string</a:t>
            </a:r>
            <a:r>
              <a:rPr lang="en-IN" sz="2000" dirty="0">
                <a:solidFill>
                  <a:schemeClr val="bg1"/>
                </a:solidFill>
              </a:rPr>
              <a:t>().</a:t>
            </a:r>
            <a:r>
              <a:rPr lang="en-IN" sz="2000" dirty="0" err="1">
                <a:solidFill>
                  <a:schemeClr val="bg1"/>
                </a:solidFill>
              </a:rPr>
              <a:t>alphanum</a:t>
            </a:r>
            <a:r>
              <a:rPr lang="en-IN" sz="2000" dirty="0">
                <a:solidFill>
                  <a:schemeClr val="bg1"/>
                </a:solidFill>
              </a:rPr>
              <a:t>().trim(true))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is_active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joi.boolean</a:t>
            </a:r>
            <a:r>
              <a:rPr lang="en-GB" sz="2000" dirty="0">
                <a:solidFill>
                  <a:schemeClr val="bg1"/>
                </a:solidFill>
              </a:rPr>
              <a:t>().default(true),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email: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().email({ </a:t>
            </a:r>
            <a:r>
              <a:rPr lang="en-GB" sz="2000" dirty="0" err="1">
                <a:solidFill>
                  <a:srgbClr val="FFC000"/>
                </a:solidFill>
              </a:rPr>
              <a:t>minDomainSegments</a:t>
            </a:r>
            <a:r>
              <a:rPr lang="en-GB" sz="2000" dirty="0">
                <a:solidFill>
                  <a:schemeClr val="bg1"/>
                </a:solidFill>
              </a:rPr>
              <a:t>: 2, </a:t>
            </a:r>
            <a:r>
              <a:rPr lang="en-GB" sz="2000" dirty="0" err="1">
                <a:solidFill>
                  <a:srgbClr val="FFC000"/>
                </a:solidFill>
              </a:rPr>
              <a:t>tlds</a:t>
            </a:r>
            <a:r>
              <a:rPr lang="en-GB" sz="2000" dirty="0">
                <a:solidFill>
                  <a:schemeClr val="bg1"/>
                </a:solidFill>
              </a:rPr>
              <a:t>: { </a:t>
            </a:r>
            <a:r>
              <a:rPr lang="en-GB" sz="2000" dirty="0">
                <a:solidFill>
                  <a:srgbClr val="FFC000"/>
                </a:solidFill>
              </a:rPr>
              <a:t>allow</a:t>
            </a:r>
            <a:r>
              <a:rPr lang="en-GB" sz="2000" dirty="0">
                <a:solidFill>
                  <a:schemeClr val="bg1"/>
                </a:solidFill>
              </a:rPr>
              <a:t>: ['com', 'net'] } })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confirmPassword:joi.string</a:t>
            </a:r>
            <a:r>
              <a:rPr lang="en-GB" sz="2000" dirty="0">
                <a:solidFill>
                  <a:schemeClr val="bg1"/>
                </a:solidFill>
              </a:rPr>
              <a:t>().valid(</a:t>
            </a:r>
            <a:r>
              <a:rPr lang="en-GB" sz="2000" dirty="0" err="1">
                <a:solidFill>
                  <a:schemeClr val="bg1"/>
                </a:solidFill>
              </a:rPr>
              <a:t>joi.</a:t>
            </a:r>
            <a:r>
              <a:rPr lang="en-GB" sz="2000" dirty="0" err="1">
                <a:solidFill>
                  <a:srgbClr val="FFC000"/>
                </a:solidFill>
              </a:rPr>
              <a:t>ref</a:t>
            </a:r>
            <a:r>
              <a:rPr lang="en-GB" sz="2000" dirty="0">
                <a:solidFill>
                  <a:schemeClr val="bg1"/>
                </a:solidFill>
              </a:rPr>
              <a:t>(‘password’)).required()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chemeClr val="bg1"/>
                </a:solidFill>
              </a:rPr>
              <a:t>access_token</a:t>
            </a:r>
            <a:r>
              <a:rPr lang="en-GB" sz="2000" dirty="0">
                <a:solidFill>
                  <a:schemeClr val="bg1"/>
                </a:solidFill>
              </a:rPr>
              <a:t>: [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       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(),        </a:t>
            </a:r>
            <a:r>
              <a:rPr lang="en-GB" sz="2000" dirty="0" err="1">
                <a:solidFill>
                  <a:schemeClr val="bg1"/>
                </a:solidFill>
              </a:rPr>
              <a:t>Joi.number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    ],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</a:rPr>
              <a:t>search:joi.string</a:t>
            </a:r>
            <a:r>
              <a:rPr lang="en-IN" sz="2000" dirty="0">
                <a:solidFill>
                  <a:schemeClr val="bg1"/>
                </a:solidFill>
              </a:rPr>
              <a:t>().optional() 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</a:rPr>
              <a:t>ElectiveSubject:joi.string</a:t>
            </a:r>
            <a:r>
              <a:rPr lang="en-IN" sz="2000" dirty="0">
                <a:solidFill>
                  <a:schemeClr val="bg1"/>
                </a:solidFill>
              </a:rPr>
              <a:t>().optional().valid("</a:t>
            </a:r>
            <a:r>
              <a:rPr lang="en-IN" sz="2000" dirty="0" err="1">
                <a:solidFill>
                  <a:schemeClr val="bg1"/>
                </a:solidFill>
              </a:rPr>
              <a:t>AWT","Python","JAVA</a:t>
            </a:r>
            <a:r>
              <a:rPr lang="en-IN" sz="2000" dirty="0">
                <a:solidFill>
                  <a:schemeClr val="bg1"/>
                </a:solidFill>
              </a:rPr>
              <a:t>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31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53F5DC-CE61-38CC-6D32-6E24E6E8DEEB}"/>
              </a:ext>
            </a:extLst>
          </p:cNvPr>
          <p:cNvSpPr txBox="1"/>
          <p:nvPr/>
        </p:nvSpPr>
        <p:spPr>
          <a:xfrm>
            <a:off x="95113" y="220076"/>
            <a:ext cx="112384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err="1">
                <a:solidFill>
                  <a:schemeClr val="bg1"/>
                </a:solidFill>
              </a:rPr>
              <a:t>const</a:t>
            </a:r>
            <a:r>
              <a:rPr lang="en-IN" sz="2000" dirty="0">
                <a:solidFill>
                  <a:schemeClr val="bg1"/>
                </a:solidFill>
              </a:rPr>
              <a:t> validation = </a:t>
            </a:r>
            <a:r>
              <a:rPr lang="en-IN" sz="2000" dirty="0" err="1">
                <a:solidFill>
                  <a:schemeClr val="bg1"/>
                </a:solidFill>
              </a:rPr>
              <a:t>joi.object</a:t>
            </a:r>
            <a:r>
              <a:rPr lang="en-IN" sz="2000" dirty="0">
                <a:solidFill>
                  <a:schemeClr val="bg1"/>
                </a:solidFill>
              </a:rPr>
              <a:t>({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userName</a:t>
            </a:r>
            <a:r>
              <a:rPr lang="en-GB" sz="2000" dirty="0">
                <a:solidFill>
                  <a:schemeClr val="bg1"/>
                </a:solidFill>
              </a:rPr>
              <a:t>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</a:t>
            </a:r>
            <a:r>
              <a:rPr lang="en-GB" sz="2000" dirty="0" err="1">
                <a:solidFill>
                  <a:schemeClr val="bg1"/>
                </a:solidFill>
              </a:rPr>
              <a:t>alphanum</a:t>
            </a:r>
            <a:r>
              <a:rPr lang="en-GB" sz="2000" dirty="0">
                <a:solidFill>
                  <a:schemeClr val="bg1"/>
                </a:solidFill>
              </a:rPr>
              <a:t>().min(3).max(25).trim(true).required(),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password: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().min(8).trim(true).required(),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	</a:t>
            </a:r>
            <a:r>
              <a:rPr lang="en-GB" sz="2000" dirty="0" err="1">
                <a:solidFill>
                  <a:schemeClr val="bg1"/>
                </a:solidFill>
              </a:rPr>
              <a:t>confirmPassword:joi.string</a:t>
            </a:r>
            <a:r>
              <a:rPr lang="en-GB" sz="2000" dirty="0">
                <a:solidFill>
                  <a:schemeClr val="bg1"/>
                </a:solidFill>
              </a:rPr>
              <a:t>().valid(</a:t>
            </a:r>
            <a:r>
              <a:rPr lang="en-GB" sz="2000" dirty="0" err="1">
                <a:solidFill>
                  <a:schemeClr val="bg1"/>
                </a:solidFill>
              </a:rPr>
              <a:t>joi.ref</a:t>
            </a:r>
            <a:r>
              <a:rPr lang="en-GB" sz="2000" dirty="0">
                <a:solidFill>
                  <a:schemeClr val="bg1"/>
                </a:solidFill>
              </a:rPr>
              <a:t>(‘password’)).required()</a:t>
            </a:r>
          </a:p>
          <a:p>
            <a:pPr>
              <a:lnSpc>
                <a:spcPct val="150000"/>
              </a:lnSpc>
            </a:pPr>
            <a:r>
              <a:rPr lang="en-GB" sz="2000" dirty="0" err="1">
                <a:solidFill>
                  <a:schemeClr val="bg1"/>
                </a:solidFill>
              </a:rPr>
              <a:t>access_token</a:t>
            </a:r>
            <a:r>
              <a:rPr lang="en-GB" sz="2000" dirty="0">
                <a:solidFill>
                  <a:schemeClr val="bg1"/>
                </a:solidFill>
              </a:rPr>
              <a:t>: [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        </a:t>
            </a:r>
            <a:r>
              <a:rPr lang="en-GB" sz="2000" dirty="0" err="1">
                <a:solidFill>
                  <a:schemeClr val="bg1"/>
                </a:solidFill>
              </a:rPr>
              <a:t>Joi.string</a:t>
            </a:r>
            <a:r>
              <a:rPr lang="en-GB" sz="2000" dirty="0">
                <a:solidFill>
                  <a:schemeClr val="bg1"/>
                </a:solidFill>
              </a:rPr>
              <a:t>(),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        </a:t>
            </a:r>
            <a:r>
              <a:rPr lang="en-GB" sz="2000" dirty="0" err="1">
                <a:solidFill>
                  <a:schemeClr val="bg1"/>
                </a:solidFill>
              </a:rPr>
              <a:t>Joi.number</a:t>
            </a:r>
            <a:r>
              <a:rPr lang="en-GB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bg1"/>
                </a:solidFill>
              </a:rPr>
              <a:t>    ],</a:t>
            </a:r>
            <a:endParaRPr lang="en-IN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}).</a:t>
            </a:r>
            <a:r>
              <a:rPr lang="en-IN" sz="2000" dirty="0">
                <a:solidFill>
                  <a:srgbClr val="FFC000"/>
                </a:solidFill>
              </a:rPr>
              <a:t>unknow</a:t>
            </a:r>
            <a:r>
              <a:rPr lang="en-IN" sz="2000" dirty="0">
                <a:solidFill>
                  <a:schemeClr val="bg1"/>
                </a:solidFill>
              </a:rPr>
              <a:t>(false)</a:t>
            </a:r>
            <a:endParaRPr lang="en-GB" sz="2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>
                <a:solidFill>
                  <a:schemeClr val="bg1"/>
                </a:solidFill>
              </a:rPr>
              <a:t>.</a:t>
            </a:r>
            <a:r>
              <a:rPr lang="en-GB" sz="2000" dirty="0">
                <a:solidFill>
                  <a:srgbClr val="FFC000"/>
                </a:solidFill>
              </a:rPr>
              <a:t>with</a:t>
            </a:r>
            <a:r>
              <a:rPr lang="en-GB" sz="2000" dirty="0">
                <a:solidFill>
                  <a:schemeClr val="bg1"/>
                </a:solidFill>
              </a:rPr>
              <a:t>('password', '</a:t>
            </a:r>
            <a:r>
              <a:rPr lang="en-GB" sz="2000" dirty="0" err="1">
                <a:solidFill>
                  <a:schemeClr val="bg1"/>
                </a:solidFill>
              </a:rPr>
              <a:t>repeat_password</a:t>
            </a:r>
            <a:r>
              <a:rPr lang="en-GB" sz="2000" dirty="0">
                <a:solidFill>
                  <a:schemeClr val="bg1"/>
                </a:solidFill>
              </a:rPr>
              <a:t>');</a:t>
            </a:r>
          </a:p>
          <a:p>
            <a:endParaRPr lang="en-IN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6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53F5DC-CE61-38CC-6D32-6E24E6E8DEEB}"/>
              </a:ext>
            </a:extLst>
          </p:cNvPr>
          <p:cNvSpPr txBox="1"/>
          <p:nvPr/>
        </p:nvSpPr>
        <p:spPr>
          <a:xfrm>
            <a:off x="95113" y="220076"/>
            <a:ext cx="112384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</a:rPr>
              <a:t>Joi validate functions</a:t>
            </a:r>
          </a:p>
          <a:p>
            <a:endParaRPr lang="en-IN" sz="2400" b="1" u="sng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schema = </a:t>
            </a:r>
            <a:r>
              <a:rPr lang="en-IN" dirty="0" err="1">
                <a:solidFill>
                  <a:srgbClr val="FFC000"/>
                </a:solidFill>
              </a:rPr>
              <a:t>Joi.func</a:t>
            </a:r>
            <a:r>
              <a:rPr lang="en-IN" dirty="0">
                <a:solidFill>
                  <a:srgbClr val="FFC000"/>
                </a:solidFill>
              </a:rPr>
              <a:t>().arity(2);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function add2int(x, y) {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return x + y;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{ error, value } = </a:t>
            </a:r>
            <a:r>
              <a:rPr lang="en-IN" dirty="0" err="1">
                <a:solidFill>
                  <a:schemeClr val="bg1"/>
                </a:solidFill>
              </a:rPr>
              <a:t>Joi.validate</a:t>
            </a:r>
            <a:r>
              <a:rPr lang="en-IN" dirty="0">
                <a:solidFill>
                  <a:schemeClr val="bg1"/>
                </a:solidFill>
              </a:rPr>
              <a:t>(add2int, schema);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if (error) {</a:t>
            </a:r>
          </a:p>
          <a:p>
            <a:r>
              <a:rPr lang="en-IN" dirty="0">
                <a:solidFill>
                  <a:schemeClr val="bg1"/>
                </a:solidFill>
              </a:rPr>
              <a:t>    console.log(</a:t>
            </a:r>
            <a:r>
              <a:rPr lang="en-IN" dirty="0" err="1">
                <a:solidFill>
                  <a:schemeClr val="bg1"/>
                </a:solidFill>
              </a:rPr>
              <a:t>error.details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</a:rPr>
              <a:t>} else {</a:t>
            </a:r>
          </a:p>
          <a:p>
            <a:r>
              <a:rPr lang="en-IN" dirty="0">
                <a:solidFill>
                  <a:schemeClr val="bg1"/>
                </a:solidFill>
              </a:rPr>
              <a:t>    console.log(value);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98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53F5DC-CE61-38CC-6D32-6E24E6E8DEEB}"/>
              </a:ext>
            </a:extLst>
          </p:cNvPr>
          <p:cNvSpPr txBox="1"/>
          <p:nvPr/>
        </p:nvSpPr>
        <p:spPr>
          <a:xfrm>
            <a:off x="95113" y="220076"/>
            <a:ext cx="1123841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</a:rPr>
              <a:t>Joi validate Array</a:t>
            </a:r>
          </a:p>
          <a:p>
            <a:endParaRPr lang="en-IN" sz="2400" b="1" u="sng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schema = </a:t>
            </a:r>
            <a:r>
              <a:rPr lang="en-IN" dirty="0" err="1">
                <a:solidFill>
                  <a:srgbClr val="FFC000"/>
                </a:solidFill>
              </a:rPr>
              <a:t>Joi.array</a:t>
            </a:r>
            <a:r>
              <a:rPr lang="en-IN" dirty="0">
                <a:solidFill>
                  <a:srgbClr val="FFC000"/>
                </a:solidFill>
              </a:rPr>
              <a:t>().min(2).max(10);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let data = [1, 2, 3, 4, 5, 6, 7, 8, 9, 10, 11 ];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const</a:t>
            </a:r>
            <a:r>
              <a:rPr lang="en-IN" dirty="0">
                <a:solidFill>
                  <a:schemeClr val="bg1"/>
                </a:solidFill>
              </a:rPr>
              <a:t> { error, value } = </a:t>
            </a:r>
            <a:r>
              <a:rPr lang="en-IN" dirty="0" err="1">
                <a:solidFill>
                  <a:schemeClr val="bg1"/>
                </a:solidFill>
              </a:rPr>
              <a:t>Joi.validate</a:t>
            </a:r>
            <a:r>
              <a:rPr lang="en-IN" dirty="0">
                <a:solidFill>
                  <a:schemeClr val="bg1"/>
                </a:solidFill>
              </a:rPr>
              <a:t>(data, schema);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if (error) {</a:t>
            </a:r>
          </a:p>
          <a:p>
            <a:r>
              <a:rPr lang="en-IN" dirty="0">
                <a:solidFill>
                  <a:schemeClr val="bg1"/>
                </a:solidFill>
              </a:rPr>
              <a:t>    console.log(</a:t>
            </a:r>
            <a:r>
              <a:rPr lang="en-IN" dirty="0" err="1">
                <a:solidFill>
                  <a:schemeClr val="bg1"/>
                </a:solidFill>
              </a:rPr>
              <a:t>error.details</a:t>
            </a:r>
            <a:r>
              <a:rPr lang="en-IN" dirty="0">
                <a:solidFill>
                  <a:schemeClr val="bg1"/>
                </a:solidFill>
              </a:rPr>
              <a:t>);</a:t>
            </a:r>
          </a:p>
          <a:p>
            <a:r>
              <a:rPr lang="en-IN" dirty="0">
                <a:solidFill>
                  <a:schemeClr val="bg1"/>
                </a:solidFill>
              </a:rPr>
              <a:t>} else {</a:t>
            </a:r>
          </a:p>
          <a:p>
            <a:r>
              <a:rPr lang="en-IN" dirty="0">
                <a:solidFill>
                  <a:schemeClr val="bg1"/>
                </a:solidFill>
              </a:rPr>
              <a:t>    console.log(value);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2217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97DE0072567E4D8606BC213AFC1EB2" ma:contentTypeVersion="2" ma:contentTypeDescription="Create a new document." ma:contentTypeScope="" ma:versionID="9b1e32a0ee19b816668c5d32d0ee8807">
  <xsd:schema xmlns:xsd="http://www.w3.org/2001/XMLSchema" xmlns:xs="http://www.w3.org/2001/XMLSchema" xmlns:p="http://schemas.microsoft.com/office/2006/metadata/properties" xmlns:ns2="c451db50-0979-4a41-b4a3-41af0c1eb61d" targetNamespace="http://schemas.microsoft.com/office/2006/metadata/properties" ma:root="true" ma:fieldsID="d4758d74c758576c2120303b301be41e" ns2:_="">
    <xsd:import namespace="c451db50-0979-4a41-b4a3-41af0c1eb61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1db50-0979-4a41-b4a3-41af0c1eb6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E4EE7F-1CCE-4F32-9E17-8AC78D2C78A1}"/>
</file>

<file path=customXml/itemProps2.xml><?xml version="1.0" encoding="utf-8"?>
<ds:datastoreItem xmlns:ds="http://schemas.openxmlformats.org/officeDocument/2006/customXml" ds:itemID="{402F58D6-D495-419E-89B6-5E4B9A205DC8}"/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727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Mrugendra</dc:creator>
  <cp:lastModifiedBy>Mrugendra Rahevar</cp:lastModifiedBy>
  <cp:revision>159</cp:revision>
  <dcterms:created xsi:type="dcterms:W3CDTF">2017-07-29T08:12:59Z</dcterms:created>
  <dcterms:modified xsi:type="dcterms:W3CDTF">2022-09-02T06:41:28Z</dcterms:modified>
</cp:coreProperties>
</file>