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315" r:id="rId2"/>
    <p:sldId id="316" r:id="rId3"/>
    <p:sldId id="317" r:id="rId4"/>
    <p:sldId id="318" r:id="rId5"/>
    <p:sldId id="322" r:id="rId6"/>
    <p:sldId id="323" r:id="rId7"/>
    <p:sldId id="320" r:id="rId8"/>
    <p:sldId id="321" r:id="rId9"/>
    <p:sldId id="319" r:id="rId10"/>
  </p:sldIdLst>
  <p:sldSz cx="11520488" cy="57594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ilibili Ar-Sr-Na" initials="bA" lastIdx="2" clrIdx="0">
    <p:extLst>
      <p:ext uri="{19B8F6BF-5375-455C-9EA6-DF929625EA0E}">
        <p15:presenceInfo xmlns:p15="http://schemas.microsoft.com/office/powerpoint/2012/main" userId="32ec3c638e91b86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50"/>
    <a:srgbClr val="FFC000"/>
    <a:srgbClr val="262626"/>
    <a:srgbClr val="A6A6A6"/>
    <a:srgbClr val="D9D9D9"/>
    <a:srgbClr val="FFFFFF"/>
    <a:srgbClr val="000000"/>
    <a:srgbClr val="FF0000"/>
    <a:srgbClr val="3F3F3F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38" autoAdjust="0"/>
    <p:restoredTop sz="93875" autoAdjust="0"/>
  </p:normalViewPr>
  <p:slideViewPr>
    <p:cSldViewPr snapToGrid="0">
      <p:cViewPr varScale="1">
        <p:scale>
          <a:sx n="74" d="100"/>
          <a:sy n="74" d="100"/>
        </p:scale>
        <p:origin x="402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DD74CC-E46E-4EA6-894E-72C972676F41}" type="datetimeFigureOut">
              <a:rPr lang="zh-CN" altLang="en-US" smtClean="0"/>
              <a:t>2021/2/4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42900" y="1143000"/>
            <a:ext cx="61722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AB1A13-69A9-4A06-BAAD-52CC69D369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99467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29259" rtl="0" eaLnBrk="1" latinLnBrk="0" hangingPunct="1">
      <a:defRPr sz="1087" kern="1200">
        <a:solidFill>
          <a:schemeClr val="tx1"/>
        </a:solidFill>
        <a:latin typeface="+mn-lt"/>
        <a:ea typeface="+mn-ea"/>
        <a:cs typeface="+mn-cs"/>
      </a:defRPr>
    </a:lvl1pPr>
    <a:lvl2pPr marL="414629" algn="l" defTabSz="829259" rtl="0" eaLnBrk="1" latinLnBrk="0" hangingPunct="1">
      <a:defRPr sz="1087" kern="1200">
        <a:solidFill>
          <a:schemeClr val="tx1"/>
        </a:solidFill>
        <a:latin typeface="+mn-lt"/>
        <a:ea typeface="+mn-ea"/>
        <a:cs typeface="+mn-cs"/>
      </a:defRPr>
    </a:lvl2pPr>
    <a:lvl3pPr marL="829259" algn="l" defTabSz="829259" rtl="0" eaLnBrk="1" latinLnBrk="0" hangingPunct="1">
      <a:defRPr sz="1087" kern="1200">
        <a:solidFill>
          <a:schemeClr val="tx1"/>
        </a:solidFill>
        <a:latin typeface="+mn-lt"/>
        <a:ea typeface="+mn-ea"/>
        <a:cs typeface="+mn-cs"/>
      </a:defRPr>
    </a:lvl3pPr>
    <a:lvl4pPr marL="1243888" algn="l" defTabSz="829259" rtl="0" eaLnBrk="1" latinLnBrk="0" hangingPunct="1">
      <a:defRPr sz="1087" kern="1200">
        <a:solidFill>
          <a:schemeClr val="tx1"/>
        </a:solidFill>
        <a:latin typeface="+mn-lt"/>
        <a:ea typeface="+mn-ea"/>
        <a:cs typeface="+mn-cs"/>
      </a:defRPr>
    </a:lvl4pPr>
    <a:lvl5pPr marL="1658518" algn="l" defTabSz="829259" rtl="0" eaLnBrk="1" latinLnBrk="0" hangingPunct="1">
      <a:defRPr sz="1087" kern="1200">
        <a:solidFill>
          <a:schemeClr val="tx1"/>
        </a:solidFill>
        <a:latin typeface="+mn-lt"/>
        <a:ea typeface="+mn-ea"/>
        <a:cs typeface="+mn-cs"/>
      </a:defRPr>
    </a:lvl5pPr>
    <a:lvl6pPr marL="2073146" algn="l" defTabSz="829259" rtl="0" eaLnBrk="1" latinLnBrk="0" hangingPunct="1">
      <a:defRPr sz="1087" kern="1200">
        <a:solidFill>
          <a:schemeClr val="tx1"/>
        </a:solidFill>
        <a:latin typeface="+mn-lt"/>
        <a:ea typeface="+mn-ea"/>
        <a:cs typeface="+mn-cs"/>
      </a:defRPr>
    </a:lvl6pPr>
    <a:lvl7pPr marL="2487776" algn="l" defTabSz="829259" rtl="0" eaLnBrk="1" latinLnBrk="0" hangingPunct="1">
      <a:defRPr sz="1087" kern="1200">
        <a:solidFill>
          <a:schemeClr val="tx1"/>
        </a:solidFill>
        <a:latin typeface="+mn-lt"/>
        <a:ea typeface="+mn-ea"/>
        <a:cs typeface="+mn-cs"/>
      </a:defRPr>
    </a:lvl7pPr>
    <a:lvl8pPr marL="2902405" algn="l" defTabSz="829259" rtl="0" eaLnBrk="1" latinLnBrk="0" hangingPunct="1">
      <a:defRPr sz="1087" kern="1200">
        <a:solidFill>
          <a:schemeClr val="tx1"/>
        </a:solidFill>
        <a:latin typeface="+mn-lt"/>
        <a:ea typeface="+mn-ea"/>
        <a:cs typeface="+mn-cs"/>
      </a:defRPr>
    </a:lvl8pPr>
    <a:lvl9pPr marL="3317034" algn="l" defTabSz="829259" rtl="0" eaLnBrk="1" latinLnBrk="0" hangingPunct="1">
      <a:defRPr sz="1087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42900" y="1143000"/>
            <a:ext cx="61722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AB1A13-69A9-4A06-BAAD-52CC69D3695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96711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42900" y="1143000"/>
            <a:ext cx="61722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AB1A13-69A9-4A06-BAAD-52CC69D3695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24242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42900" y="1143000"/>
            <a:ext cx="61722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AB1A13-69A9-4A06-BAAD-52CC69D3695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05891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42900" y="1143000"/>
            <a:ext cx="61722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AB1A13-69A9-4A06-BAAD-52CC69D3695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151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42900" y="1143000"/>
            <a:ext cx="61722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AB1A13-69A9-4A06-BAAD-52CC69D3695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26337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42900" y="1143000"/>
            <a:ext cx="61722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AB1A13-69A9-4A06-BAAD-52CC69D3695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92537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42900" y="1143000"/>
            <a:ext cx="61722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AB1A13-69A9-4A06-BAAD-52CC69D3695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85767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42900" y="1143000"/>
            <a:ext cx="61722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AB1A13-69A9-4A06-BAAD-52CC69D3695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952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42900" y="1143000"/>
            <a:ext cx="61722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AB1A13-69A9-4A06-BAAD-52CC69D3695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69779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0061" y="942577"/>
            <a:ext cx="8640366" cy="2005142"/>
          </a:xfrm>
        </p:spPr>
        <p:txBody>
          <a:bodyPr anchor="b"/>
          <a:lstStyle>
            <a:lvl1pPr algn="ctr">
              <a:defRPr sz="503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0061" y="3025045"/>
            <a:ext cx="8640366" cy="1390533"/>
          </a:xfrm>
        </p:spPr>
        <p:txBody>
          <a:bodyPr/>
          <a:lstStyle>
            <a:lvl1pPr marL="0" indent="0" algn="ctr">
              <a:buNone/>
              <a:defRPr sz="2016"/>
            </a:lvl1pPr>
            <a:lvl2pPr marL="383957" indent="0" algn="ctr">
              <a:buNone/>
              <a:defRPr sz="1680"/>
            </a:lvl2pPr>
            <a:lvl3pPr marL="767913" indent="0" algn="ctr">
              <a:buNone/>
              <a:defRPr sz="1512"/>
            </a:lvl3pPr>
            <a:lvl4pPr marL="1151870" indent="0" algn="ctr">
              <a:buNone/>
              <a:defRPr sz="1344"/>
            </a:lvl4pPr>
            <a:lvl5pPr marL="1535826" indent="0" algn="ctr">
              <a:buNone/>
              <a:defRPr sz="1344"/>
            </a:lvl5pPr>
            <a:lvl6pPr marL="1919783" indent="0" algn="ctr">
              <a:buNone/>
              <a:defRPr sz="1344"/>
            </a:lvl6pPr>
            <a:lvl7pPr marL="2303739" indent="0" algn="ctr">
              <a:buNone/>
              <a:defRPr sz="1344"/>
            </a:lvl7pPr>
            <a:lvl8pPr marL="2687696" indent="0" algn="ctr">
              <a:buNone/>
              <a:defRPr sz="1344"/>
            </a:lvl8pPr>
            <a:lvl9pPr marL="3071652" indent="0" algn="ctr">
              <a:buNone/>
              <a:defRPr sz="1344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045E-D856-4560-A658-4D2C34D18BC9}" type="datetimeFigureOut">
              <a:rPr lang="zh-CN" altLang="en-US" smtClean="0"/>
              <a:t>2021/2/4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8642B-A8CC-4372-A98E-052B51C574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2291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045E-D856-4560-A658-4D2C34D18BC9}" type="datetimeFigureOut">
              <a:rPr lang="zh-CN" altLang="en-US" smtClean="0"/>
              <a:t>2021/2/4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8642B-A8CC-4372-A98E-052B51C574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6290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44349" y="306637"/>
            <a:ext cx="2484105" cy="488086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92033" y="306637"/>
            <a:ext cx="7308310" cy="488086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045E-D856-4560-A658-4D2C34D18BC9}" type="datetimeFigureOut">
              <a:rPr lang="zh-CN" altLang="en-US" smtClean="0"/>
              <a:t>2021/2/4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8642B-A8CC-4372-A98E-052B51C574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5429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045E-D856-4560-A658-4D2C34D18BC9}" type="datetimeFigureOut">
              <a:rPr lang="zh-CN" altLang="en-US" smtClean="0"/>
              <a:t>2021/2/4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8642B-A8CC-4372-A98E-052B51C574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3053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6033" y="1435864"/>
            <a:ext cx="9936421" cy="2395771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6033" y="3854300"/>
            <a:ext cx="9936421" cy="1259879"/>
          </a:xfrm>
        </p:spPr>
        <p:txBody>
          <a:bodyPr/>
          <a:lstStyle>
            <a:lvl1pPr marL="0" indent="0">
              <a:buNone/>
              <a:defRPr sz="2016">
                <a:solidFill>
                  <a:schemeClr val="tx1">
                    <a:tint val="75000"/>
                  </a:schemeClr>
                </a:solidFill>
              </a:defRPr>
            </a:lvl1pPr>
            <a:lvl2pPr marL="383957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2pPr>
            <a:lvl3pPr marL="767913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3pPr>
            <a:lvl4pPr marL="1151870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4pPr>
            <a:lvl5pPr marL="1535826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5pPr>
            <a:lvl6pPr marL="1919783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6pPr>
            <a:lvl7pPr marL="2303739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7pPr>
            <a:lvl8pPr marL="2687696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8pPr>
            <a:lvl9pPr marL="3071652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045E-D856-4560-A658-4D2C34D18BC9}" type="datetimeFigureOut">
              <a:rPr lang="zh-CN" altLang="en-US" smtClean="0"/>
              <a:t>2021/2/4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8642B-A8CC-4372-A98E-052B51C574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377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92034" y="1533187"/>
            <a:ext cx="4896207" cy="365431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32247" y="1533187"/>
            <a:ext cx="4896207" cy="365431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045E-D856-4560-A658-4D2C34D18BC9}" type="datetimeFigureOut">
              <a:rPr lang="zh-CN" altLang="en-US" smtClean="0"/>
              <a:t>2021/2/4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8642B-A8CC-4372-A98E-052B51C574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9700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534" y="306638"/>
            <a:ext cx="9936421" cy="111322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3535" y="1411865"/>
            <a:ext cx="4873706" cy="691934"/>
          </a:xfrm>
        </p:spPr>
        <p:txBody>
          <a:bodyPr anchor="b"/>
          <a:lstStyle>
            <a:lvl1pPr marL="0" indent="0">
              <a:buNone/>
              <a:defRPr sz="2016" b="1"/>
            </a:lvl1pPr>
            <a:lvl2pPr marL="383957" indent="0">
              <a:buNone/>
              <a:defRPr sz="1680" b="1"/>
            </a:lvl2pPr>
            <a:lvl3pPr marL="767913" indent="0">
              <a:buNone/>
              <a:defRPr sz="1512" b="1"/>
            </a:lvl3pPr>
            <a:lvl4pPr marL="1151870" indent="0">
              <a:buNone/>
              <a:defRPr sz="1344" b="1"/>
            </a:lvl4pPr>
            <a:lvl5pPr marL="1535826" indent="0">
              <a:buNone/>
              <a:defRPr sz="1344" b="1"/>
            </a:lvl5pPr>
            <a:lvl6pPr marL="1919783" indent="0">
              <a:buNone/>
              <a:defRPr sz="1344" b="1"/>
            </a:lvl6pPr>
            <a:lvl7pPr marL="2303739" indent="0">
              <a:buNone/>
              <a:defRPr sz="1344" b="1"/>
            </a:lvl7pPr>
            <a:lvl8pPr marL="2687696" indent="0">
              <a:buNone/>
              <a:defRPr sz="1344" b="1"/>
            </a:lvl8pPr>
            <a:lvl9pPr marL="3071652" indent="0">
              <a:buNone/>
              <a:defRPr sz="1344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93535" y="2103799"/>
            <a:ext cx="4873706" cy="30943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32247" y="1411865"/>
            <a:ext cx="4897708" cy="691934"/>
          </a:xfrm>
        </p:spPr>
        <p:txBody>
          <a:bodyPr anchor="b"/>
          <a:lstStyle>
            <a:lvl1pPr marL="0" indent="0">
              <a:buNone/>
              <a:defRPr sz="2016" b="1"/>
            </a:lvl1pPr>
            <a:lvl2pPr marL="383957" indent="0">
              <a:buNone/>
              <a:defRPr sz="1680" b="1"/>
            </a:lvl2pPr>
            <a:lvl3pPr marL="767913" indent="0">
              <a:buNone/>
              <a:defRPr sz="1512" b="1"/>
            </a:lvl3pPr>
            <a:lvl4pPr marL="1151870" indent="0">
              <a:buNone/>
              <a:defRPr sz="1344" b="1"/>
            </a:lvl4pPr>
            <a:lvl5pPr marL="1535826" indent="0">
              <a:buNone/>
              <a:defRPr sz="1344" b="1"/>
            </a:lvl5pPr>
            <a:lvl6pPr marL="1919783" indent="0">
              <a:buNone/>
              <a:defRPr sz="1344" b="1"/>
            </a:lvl6pPr>
            <a:lvl7pPr marL="2303739" indent="0">
              <a:buNone/>
              <a:defRPr sz="1344" b="1"/>
            </a:lvl7pPr>
            <a:lvl8pPr marL="2687696" indent="0">
              <a:buNone/>
              <a:defRPr sz="1344" b="1"/>
            </a:lvl8pPr>
            <a:lvl9pPr marL="3071652" indent="0">
              <a:buNone/>
              <a:defRPr sz="1344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32247" y="2103799"/>
            <a:ext cx="4897708" cy="30943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045E-D856-4560-A658-4D2C34D18BC9}" type="datetimeFigureOut">
              <a:rPr lang="zh-CN" altLang="en-US" smtClean="0"/>
              <a:t>2021/2/4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8642B-A8CC-4372-A98E-052B51C574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2638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045E-D856-4560-A658-4D2C34D18BC9}" type="datetimeFigureOut">
              <a:rPr lang="zh-CN" altLang="en-US" smtClean="0"/>
              <a:t>2021/2/4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8642B-A8CC-4372-A98E-052B51C574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2202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045E-D856-4560-A658-4D2C34D18BC9}" type="datetimeFigureOut">
              <a:rPr lang="zh-CN" altLang="en-US" smtClean="0"/>
              <a:t>2021/2/4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8642B-A8CC-4372-A98E-052B51C574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0041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535" y="383963"/>
            <a:ext cx="3715657" cy="1343872"/>
          </a:xfrm>
        </p:spPr>
        <p:txBody>
          <a:bodyPr anchor="b"/>
          <a:lstStyle>
            <a:lvl1pPr>
              <a:defRPr sz="268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97708" y="829255"/>
            <a:ext cx="5832247" cy="4092942"/>
          </a:xfrm>
        </p:spPr>
        <p:txBody>
          <a:bodyPr/>
          <a:lstStyle>
            <a:lvl1pPr>
              <a:defRPr sz="2687"/>
            </a:lvl1pPr>
            <a:lvl2pPr>
              <a:defRPr sz="2351"/>
            </a:lvl2pPr>
            <a:lvl3pPr>
              <a:defRPr sz="2016"/>
            </a:lvl3pPr>
            <a:lvl4pPr>
              <a:defRPr sz="1680"/>
            </a:lvl4pPr>
            <a:lvl5pPr>
              <a:defRPr sz="1680"/>
            </a:lvl5pPr>
            <a:lvl6pPr>
              <a:defRPr sz="1680"/>
            </a:lvl6pPr>
            <a:lvl7pPr>
              <a:defRPr sz="1680"/>
            </a:lvl7pPr>
            <a:lvl8pPr>
              <a:defRPr sz="1680"/>
            </a:lvl8pPr>
            <a:lvl9pPr>
              <a:defRPr sz="168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3535" y="1727835"/>
            <a:ext cx="3715657" cy="3201028"/>
          </a:xfrm>
        </p:spPr>
        <p:txBody>
          <a:bodyPr/>
          <a:lstStyle>
            <a:lvl1pPr marL="0" indent="0">
              <a:buNone/>
              <a:defRPr sz="1344"/>
            </a:lvl1pPr>
            <a:lvl2pPr marL="383957" indent="0">
              <a:buNone/>
              <a:defRPr sz="1176"/>
            </a:lvl2pPr>
            <a:lvl3pPr marL="767913" indent="0">
              <a:buNone/>
              <a:defRPr sz="1008"/>
            </a:lvl3pPr>
            <a:lvl4pPr marL="1151870" indent="0">
              <a:buNone/>
              <a:defRPr sz="840"/>
            </a:lvl4pPr>
            <a:lvl5pPr marL="1535826" indent="0">
              <a:buNone/>
              <a:defRPr sz="840"/>
            </a:lvl5pPr>
            <a:lvl6pPr marL="1919783" indent="0">
              <a:buNone/>
              <a:defRPr sz="840"/>
            </a:lvl6pPr>
            <a:lvl7pPr marL="2303739" indent="0">
              <a:buNone/>
              <a:defRPr sz="840"/>
            </a:lvl7pPr>
            <a:lvl8pPr marL="2687696" indent="0">
              <a:buNone/>
              <a:defRPr sz="840"/>
            </a:lvl8pPr>
            <a:lvl9pPr marL="3071652" indent="0">
              <a:buNone/>
              <a:defRPr sz="84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045E-D856-4560-A658-4D2C34D18BC9}" type="datetimeFigureOut">
              <a:rPr lang="zh-CN" altLang="en-US" smtClean="0"/>
              <a:t>2021/2/4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8642B-A8CC-4372-A98E-052B51C574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5507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535" y="383963"/>
            <a:ext cx="3715657" cy="1343872"/>
          </a:xfrm>
        </p:spPr>
        <p:txBody>
          <a:bodyPr anchor="b"/>
          <a:lstStyle>
            <a:lvl1pPr>
              <a:defRPr sz="268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97708" y="829255"/>
            <a:ext cx="5832247" cy="4092942"/>
          </a:xfrm>
        </p:spPr>
        <p:txBody>
          <a:bodyPr anchor="t"/>
          <a:lstStyle>
            <a:lvl1pPr marL="0" indent="0">
              <a:buNone/>
              <a:defRPr sz="2687"/>
            </a:lvl1pPr>
            <a:lvl2pPr marL="383957" indent="0">
              <a:buNone/>
              <a:defRPr sz="2351"/>
            </a:lvl2pPr>
            <a:lvl3pPr marL="767913" indent="0">
              <a:buNone/>
              <a:defRPr sz="2016"/>
            </a:lvl3pPr>
            <a:lvl4pPr marL="1151870" indent="0">
              <a:buNone/>
              <a:defRPr sz="1680"/>
            </a:lvl4pPr>
            <a:lvl5pPr marL="1535826" indent="0">
              <a:buNone/>
              <a:defRPr sz="1680"/>
            </a:lvl5pPr>
            <a:lvl6pPr marL="1919783" indent="0">
              <a:buNone/>
              <a:defRPr sz="1680"/>
            </a:lvl6pPr>
            <a:lvl7pPr marL="2303739" indent="0">
              <a:buNone/>
              <a:defRPr sz="1680"/>
            </a:lvl7pPr>
            <a:lvl8pPr marL="2687696" indent="0">
              <a:buNone/>
              <a:defRPr sz="1680"/>
            </a:lvl8pPr>
            <a:lvl9pPr marL="3071652" indent="0">
              <a:buNone/>
              <a:defRPr sz="168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3535" y="1727835"/>
            <a:ext cx="3715657" cy="3201028"/>
          </a:xfrm>
        </p:spPr>
        <p:txBody>
          <a:bodyPr/>
          <a:lstStyle>
            <a:lvl1pPr marL="0" indent="0">
              <a:buNone/>
              <a:defRPr sz="1344"/>
            </a:lvl1pPr>
            <a:lvl2pPr marL="383957" indent="0">
              <a:buNone/>
              <a:defRPr sz="1176"/>
            </a:lvl2pPr>
            <a:lvl3pPr marL="767913" indent="0">
              <a:buNone/>
              <a:defRPr sz="1008"/>
            </a:lvl3pPr>
            <a:lvl4pPr marL="1151870" indent="0">
              <a:buNone/>
              <a:defRPr sz="840"/>
            </a:lvl4pPr>
            <a:lvl5pPr marL="1535826" indent="0">
              <a:buNone/>
              <a:defRPr sz="840"/>
            </a:lvl5pPr>
            <a:lvl6pPr marL="1919783" indent="0">
              <a:buNone/>
              <a:defRPr sz="840"/>
            </a:lvl6pPr>
            <a:lvl7pPr marL="2303739" indent="0">
              <a:buNone/>
              <a:defRPr sz="840"/>
            </a:lvl7pPr>
            <a:lvl8pPr marL="2687696" indent="0">
              <a:buNone/>
              <a:defRPr sz="840"/>
            </a:lvl8pPr>
            <a:lvl9pPr marL="3071652" indent="0">
              <a:buNone/>
              <a:defRPr sz="84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045E-D856-4560-A658-4D2C34D18BC9}" type="datetimeFigureOut">
              <a:rPr lang="zh-CN" altLang="en-US" smtClean="0"/>
              <a:t>2021/2/4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8642B-A8CC-4372-A98E-052B51C574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295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92034" y="306638"/>
            <a:ext cx="9936421" cy="11132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2034" y="1533187"/>
            <a:ext cx="9936421" cy="36543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2033" y="5338158"/>
            <a:ext cx="2592110" cy="306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D4045E-D856-4560-A658-4D2C34D18BC9}" type="datetimeFigureOut">
              <a:rPr lang="zh-CN" altLang="en-US" smtClean="0"/>
              <a:t>2021/2/4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16162" y="5338158"/>
            <a:ext cx="3888165" cy="306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36345" y="5338158"/>
            <a:ext cx="2592110" cy="306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B8642B-A8CC-4372-A98E-052B51C574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2600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67913" rtl="0" eaLnBrk="1" latinLnBrk="0" hangingPunct="1">
        <a:lnSpc>
          <a:spcPct val="90000"/>
        </a:lnSpc>
        <a:spcBef>
          <a:spcPct val="0"/>
        </a:spcBef>
        <a:buNone/>
        <a:defRPr sz="369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1978" indent="-191978" algn="l" defTabSz="767913" rtl="0" eaLnBrk="1" latinLnBrk="0" hangingPunct="1">
        <a:lnSpc>
          <a:spcPct val="90000"/>
        </a:lnSpc>
        <a:spcBef>
          <a:spcPts val="840"/>
        </a:spcBef>
        <a:buFont typeface="Arial" panose="020B0604020202020204" pitchFamily="34" charset="0"/>
        <a:buChar char="•"/>
        <a:defRPr sz="2351" kern="1200">
          <a:solidFill>
            <a:schemeClr val="tx1"/>
          </a:solidFill>
          <a:latin typeface="+mn-lt"/>
          <a:ea typeface="+mn-ea"/>
          <a:cs typeface="+mn-cs"/>
        </a:defRPr>
      </a:lvl1pPr>
      <a:lvl2pPr marL="575935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2016" kern="1200">
          <a:solidFill>
            <a:schemeClr val="tx1"/>
          </a:solidFill>
          <a:latin typeface="+mn-lt"/>
          <a:ea typeface="+mn-ea"/>
          <a:cs typeface="+mn-cs"/>
        </a:defRPr>
      </a:lvl2pPr>
      <a:lvl3pPr marL="959891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3pPr>
      <a:lvl4pPr marL="1343848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4pPr>
      <a:lvl5pPr marL="1727805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5pPr>
      <a:lvl6pPr marL="2111761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6pPr>
      <a:lvl7pPr marL="2495718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7pPr>
      <a:lvl8pPr marL="2879674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8pPr>
      <a:lvl9pPr marL="3263631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1pPr>
      <a:lvl2pPr marL="383957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2pPr>
      <a:lvl3pPr marL="767913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3pPr>
      <a:lvl4pPr marL="1151870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4pPr>
      <a:lvl5pPr marL="1535826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5pPr>
      <a:lvl6pPr marL="1919783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6pPr>
      <a:lvl7pPr marL="2303739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7pPr>
      <a:lvl8pPr marL="2687696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8pPr>
      <a:lvl9pPr marL="3071652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>
            <a:extLst>
              <a:ext uri="{FF2B5EF4-FFF2-40B4-BE49-F238E27FC236}">
                <a16:creationId xmlns:a16="http://schemas.microsoft.com/office/drawing/2014/main" id="{AAC0A538-67DC-44AF-AA30-7B35453EDE33}"/>
              </a:ext>
            </a:extLst>
          </p:cNvPr>
          <p:cNvSpPr/>
          <p:nvPr/>
        </p:nvSpPr>
        <p:spPr>
          <a:xfrm>
            <a:off x="0" y="7779"/>
            <a:ext cx="11520488" cy="353948"/>
          </a:xfrm>
          <a:prstGeom prst="rect">
            <a:avLst/>
          </a:prstGeom>
          <a:solidFill>
            <a:srgbClr val="262626">
              <a:alpha val="54902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71" dirty="0">
              <a:solidFill>
                <a:srgbClr val="404040"/>
              </a:solidFill>
            </a:endParaRPr>
          </a:p>
        </p:txBody>
      </p:sp>
      <p:sp>
        <p:nvSpPr>
          <p:cNvPr id="12" name="图形 6">
            <a:extLst>
              <a:ext uri="{FF2B5EF4-FFF2-40B4-BE49-F238E27FC236}">
                <a16:creationId xmlns:a16="http://schemas.microsoft.com/office/drawing/2014/main" id="{185D6A2D-F256-4F17-A10B-0339EB4064B0}"/>
              </a:ext>
            </a:extLst>
          </p:cNvPr>
          <p:cNvSpPr/>
          <p:nvPr/>
        </p:nvSpPr>
        <p:spPr>
          <a:xfrm>
            <a:off x="125709" y="96574"/>
            <a:ext cx="221685" cy="176359"/>
          </a:xfrm>
          <a:custGeom>
            <a:avLst/>
            <a:gdLst>
              <a:gd name="connsiteX0" fmla="*/ 0 w 263968"/>
              <a:gd name="connsiteY0" fmla="*/ 0 h 209997"/>
              <a:gd name="connsiteX1" fmla="*/ 16355 w 263968"/>
              <a:gd name="connsiteY1" fmla="*/ 0 h 209997"/>
              <a:gd name="connsiteX2" fmla="*/ 16355 w 263968"/>
              <a:gd name="connsiteY2" fmla="*/ 16355 h 209997"/>
              <a:gd name="connsiteX3" fmla="*/ 0 w 263968"/>
              <a:gd name="connsiteY3" fmla="*/ 16355 h 209997"/>
              <a:gd name="connsiteX4" fmla="*/ 0 w 263968"/>
              <a:gd name="connsiteY4" fmla="*/ 0 h 209997"/>
              <a:gd name="connsiteX5" fmla="*/ 61429 w 263968"/>
              <a:gd name="connsiteY5" fmla="*/ 0 h 209997"/>
              <a:gd name="connsiteX6" fmla="*/ 61429 w 263968"/>
              <a:gd name="connsiteY6" fmla="*/ 16355 h 209997"/>
              <a:gd name="connsiteX7" fmla="*/ 264230 w 263968"/>
              <a:gd name="connsiteY7" fmla="*/ 16355 h 209997"/>
              <a:gd name="connsiteX8" fmla="*/ 264230 w 263968"/>
              <a:gd name="connsiteY8" fmla="*/ 0 h 209997"/>
              <a:gd name="connsiteX9" fmla="*/ 61429 w 263968"/>
              <a:gd name="connsiteY9" fmla="*/ 0 h 209997"/>
              <a:gd name="connsiteX10" fmla="*/ 0 w 263968"/>
              <a:gd name="connsiteY10" fmla="*/ 113274 h 209997"/>
              <a:gd name="connsiteX11" fmla="*/ 16355 w 263968"/>
              <a:gd name="connsiteY11" fmla="*/ 113274 h 209997"/>
              <a:gd name="connsiteX12" fmla="*/ 16355 w 263968"/>
              <a:gd name="connsiteY12" fmla="*/ 96919 h 209997"/>
              <a:gd name="connsiteX13" fmla="*/ 0 w 263968"/>
              <a:gd name="connsiteY13" fmla="*/ 96919 h 209997"/>
              <a:gd name="connsiteX14" fmla="*/ 0 w 263968"/>
              <a:gd name="connsiteY14" fmla="*/ 113274 h 209997"/>
              <a:gd name="connsiteX15" fmla="*/ 61429 w 263968"/>
              <a:gd name="connsiteY15" fmla="*/ 113274 h 209997"/>
              <a:gd name="connsiteX16" fmla="*/ 264230 w 263968"/>
              <a:gd name="connsiteY16" fmla="*/ 113274 h 209997"/>
              <a:gd name="connsiteX17" fmla="*/ 264230 w 263968"/>
              <a:gd name="connsiteY17" fmla="*/ 96919 h 209997"/>
              <a:gd name="connsiteX18" fmla="*/ 61429 w 263968"/>
              <a:gd name="connsiteY18" fmla="*/ 96919 h 209997"/>
              <a:gd name="connsiteX19" fmla="*/ 61429 w 263968"/>
              <a:gd name="connsiteY19" fmla="*/ 113274 h 209997"/>
              <a:gd name="connsiteX20" fmla="*/ 0 w 263968"/>
              <a:gd name="connsiteY20" fmla="*/ 210194 h 209997"/>
              <a:gd name="connsiteX21" fmla="*/ 16355 w 263968"/>
              <a:gd name="connsiteY21" fmla="*/ 210194 h 209997"/>
              <a:gd name="connsiteX22" fmla="*/ 16355 w 263968"/>
              <a:gd name="connsiteY22" fmla="*/ 193839 h 209997"/>
              <a:gd name="connsiteX23" fmla="*/ 0 w 263968"/>
              <a:gd name="connsiteY23" fmla="*/ 193839 h 209997"/>
              <a:gd name="connsiteX24" fmla="*/ 0 w 263968"/>
              <a:gd name="connsiteY24" fmla="*/ 210194 h 209997"/>
              <a:gd name="connsiteX25" fmla="*/ 61429 w 263968"/>
              <a:gd name="connsiteY25" fmla="*/ 210194 h 209997"/>
              <a:gd name="connsiteX26" fmla="*/ 264230 w 263968"/>
              <a:gd name="connsiteY26" fmla="*/ 210194 h 209997"/>
              <a:gd name="connsiteX27" fmla="*/ 264230 w 263968"/>
              <a:gd name="connsiteY27" fmla="*/ 193839 h 209997"/>
              <a:gd name="connsiteX28" fmla="*/ 61429 w 263968"/>
              <a:gd name="connsiteY28" fmla="*/ 193839 h 209997"/>
              <a:gd name="connsiteX29" fmla="*/ 61429 w 263968"/>
              <a:gd name="connsiteY29" fmla="*/ 210194 h 209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263968" h="209997">
                <a:moveTo>
                  <a:pt x="0" y="0"/>
                </a:moveTo>
                <a:lnTo>
                  <a:pt x="16355" y="0"/>
                </a:lnTo>
                <a:lnTo>
                  <a:pt x="16355" y="16355"/>
                </a:lnTo>
                <a:lnTo>
                  <a:pt x="0" y="16355"/>
                </a:lnTo>
                <a:lnTo>
                  <a:pt x="0" y="0"/>
                </a:lnTo>
                <a:close/>
                <a:moveTo>
                  <a:pt x="61429" y="0"/>
                </a:moveTo>
                <a:lnTo>
                  <a:pt x="61429" y="16355"/>
                </a:lnTo>
                <a:lnTo>
                  <a:pt x="264230" y="16355"/>
                </a:lnTo>
                <a:lnTo>
                  <a:pt x="264230" y="0"/>
                </a:lnTo>
                <a:lnTo>
                  <a:pt x="61429" y="0"/>
                </a:lnTo>
                <a:close/>
                <a:moveTo>
                  <a:pt x="0" y="113274"/>
                </a:moveTo>
                <a:lnTo>
                  <a:pt x="16355" y="113274"/>
                </a:lnTo>
                <a:lnTo>
                  <a:pt x="16355" y="96919"/>
                </a:lnTo>
                <a:lnTo>
                  <a:pt x="0" y="96919"/>
                </a:lnTo>
                <a:lnTo>
                  <a:pt x="0" y="113274"/>
                </a:lnTo>
                <a:close/>
                <a:moveTo>
                  <a:pt x="61429" y="113274"/>
                </a:moveTo>
                <a:lnTo>
                  <a:pt x="264230" y="113274"/>
                </a:lnTo>
                <a:lnTo>
                  <a:pt x="264230" y="96919"/>
                </a:lnTo>
                <a:lnTo>
                  <a:pt x="61429" y="96919"/>
                </a:lnTo>
                <a:lnTo>
                  <a:pt x="61429" y="113274"/>
                </a:lnTo>
                <a:close/>
                <a:moveTo>
                  <a:pt x="0" y="210194"/>
                </a:moveTo>
                <a:lnTo>
                  <a:pt x="16355" y="210194"/>
                </a:lnTo>
                <a:lnTo>
                  <a:pt x="16355" y="193839"/>
                </a:lnTo>
                <a:lnTo>
                  <a:pt x="0" y="193839"/>
                </a:lnTo>
                <a:lnTo>
                  <a:pt x="0" y="210194"/>
                </a:lnTo>
                <a:close/>
                <a:moveTo>
                  <a:pt x="61429" y="210194"/>
                </a:moveTo>
                <a:lnTo>
                  <a:pt x="264230" y="210194"/>
                </a:lnTo>
                <a:lnTo>
                  <a:pt x="264230" y="193839"/>
                </a:lnTo>
                <a:lnTo>
                  <a:pt x="61429" y="193839"/>
                </a:lnTo>
                <a:lnTo>
                  <a:pt x="61429" y="210194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326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371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8F9B0F6C-38EC-4DA8-AE95-2F7CE944F8E4}"/>
              </a:ext>
            </a:extLst>
          </p:cNvPr>
          <p:cNvSpPr/>
          <p:nvPr/>
        </p:nvSpPr>
        <p:spPr>
          <a:xfrm>
            <a:off x="451495" y="16744"/>
            <a:ext cx="1120825" cy="3508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680" dirty="0">
                <a:solidFill>
                  <a:srgbClr val="CE94FF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Ar</a:t>
            </a:r>
            <a:r>
              <a:rPr lang="en-US" altLang="zh-CN" sz="168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-</a:t>
            </a:r>
            <a:r>
              <a:rPr lang="en-US" altLang="zh-CN" sz="1680" dirty="0">
                <a:solidFill>
                  <a:srgbClr val="FFFF0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Sr</a:t>
            </a:r>
            <a:r>
              <a:rPr lang="en-US" altLang="zh-CN" sz="168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-Na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4E13476-ACDA-4CDE-A8D2-B82B99C6B157}"/>
              </a:ext>
            </a:extLst>
          </p:cNvPr>
          <p:cNvSpPr txBox="1"/>
          <p:nvPr/>
        </p:nvSpPr>
        <p:spPr>
          <a:xfrm>
            <a:off x="8860243" y="5475127"/>
            <a:ext cx="2733441" cy="2991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44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Released Powered by Ar-Sr-Na</a:t>
            </a:r>
            <a:endParaRPr lang="zh-CN" altLang="en-US" sz="1344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8DA4722-7D31-44DA-8895-F936ECFE1716}"/>
              </a:ext>
            </a:extLst>
          </p:cNvPr>
          <p:cNvSpPr txBox="1"/>
          <p:nvPr/>
        </p:nvSpPr>
        <p:spPr>
          <a:xfrm>
            <a:off x="1676421" y="23173"/>
            <a:ext cx="18573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  <a:latin typeface="思源黑体 CN ExtraLight" panose="020B0200000000000000" pitchFamily="34" charset="-122"/>
                <a:ea typeface="思源黑体 CN ExtraLight" panose="020B0200000000000000" pitchFamily="34" charset="-122"/>
              </a:rPr>
              <a:t>JavaLearning-</a:t>
            </a:r>
            <a:r>
              <a:rPr lang="zh-CN" altLang="en-US" sz="1600" dirty="0">
                <a:solidFill>
                  <a:schemeClr val="bg1"/>
                </a:solidFill>
                <a:latin typeface="思源黑体 CN ExtraLight" panose="020B0200000000000000" pitchFamily="34" charset="-122"/>
                <a:ea typeface="思源黑体 CN ExtraLight" panose="020B0200000000000000" pitchFamily="34" charset="-122"/>
              </a:rPr>
              <a:t>变量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7A0707D-5F27-48BC-B13A-3B650ED5569A}"/>
              </a:ext>
            </a:extLst>
          </p:cNvPr>
          <p:cNvSpPr txBox="1"/>
          <p:nvPr/>
        </p:nvSpPr>
        <p:spPr>
          <a:xfrm>
            <a:off x="347394" y="58270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变量对比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表格 4">
                <a:extLst>
                  <a:ext uri="{FF2B5EF4-FFF2-40B4-BE49-F238E27FC236}">
                    <a16:creationId xmlns:a16="http://schemas.microsoft.com/office/drawing/2014/main" id="{A54B27FB-5EAB-4D47-8F89-02058EF4A3B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25871105"/>
                  </p:ext>
                </p:extLst>
              </p:nvPr>
            </p:nvGraphicFramePr>
            <p:xfrm>
              <a:off x="480053" y="1065535"/>
              <a:ext cx="10560382" cy="359793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81920">
                      <a:extLst>
                        <a:ext uri="{9D8B030D-6E8A-4147-A177-3AD203B41FA5}">
                          <a16:colId xmlns:a16="http://schemas.microsoft.com/office/drawing/2014/main" val="4235115088"/>
                        </a:ext>
                      </a:extLst>
                    </a:gridCol>
                    <a:gridCol w="4587631">
                      <a:extLst>
                        <a:ext uri="{9D8B030D-6E8A-4147-A177-3AD203B41FA5}">
                          <a16:colId xmlns:a16="http://schemas.microsoft.com/office/drawing/2014/main" val="1850561723"/>
                        </a:ext>
                      </a:extLst>
                    </a:gridCol>
                    <a:gridCol w="4790831">
                      <a:extLst>
                        <a:ext uri="{9D8B030D-6E8A-4147-A177-3AD203B41FA5}">
                          <a16:colId xmlns:a16="http://schemas.microsoft.com/office/drawing/2014/main" val="2625997490"/>
                        </a:ext>
                      </a:extLst>
                    </a:gridCol>
                  </a:tblGrid>
                  <a:tr h="374653">
                    <a:tc>
                      <a:txBody>
                        <a:bodyPr/>
                        <a:lstStyle/>
                        <a:p>
                          <a:endParaRPr lang="zh-CN" altLang="en-US" b="1" dirty="0">
                            <a:solidFill>
                              <a:schemeClr val="tx1"/>
                            </a:solidFill>
                            <a:latin typeface="思源黑体 CN Heavy" panose="020B0A00000000000000" pitchFamily="34" charset="-122"/>
                            <a:ea typeface="思源黑体 CN Heavy" panose="020B0A00000000000000" pitchFamily="34" charset="-122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b="1" dirty="0">
                              <a:solidFill>
                                <a:schemeClr val="tx1"/>
                              </a:solidFill>
                              <a:latin typeface="思源黑体 CN Heavy" panose="020B0A00000000000000" pitchFamily="34" charset="-122"/>
                              <a:ea typeface="思源黑体 CN Heavy" panose="020B0A00000000000000" pitchFamily="34" charset="-122"/>
                            </a:rPr>
                            <a:t>数学变量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b="1" dirty="0">
                              <a:solidFill>
                                <a:schemeClr val="tx1"/>
                              </a:solidFill>
                              <a:latin typeface="思源黑体 CN Heavy" panose="020B0A00000000000000" pitchFamily="34" charset="-122"/>
                              <a:ea typeface="思源黑体 CN Heavy" panose="020B0A00000000000000" pitchFamily="34" charset="-122"/>
                            </a:rPr>
                            <a:t>函数语言变量</a:t>
                          </a:r>
                          <a:endParaRPr lang="pt-BR" altLang="zh-CN" b="1" dirty="0">
                            <a:solidFill>
                              <a:schemeClr val="tx1"/>
                            </a:solidFill>
                            <a:latin typeface="思源黑体 CN Heavy" panose="020B0A00000000000000" pitchFamily="34" charset="-122"/>
                            <a:ea typeface="思源黑体 CN Heavy" panose="020B0A00000000000000" pitchFamily="34" charset="-122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49641619"/>
                      </a:ext>
                    </a:extLst>
                  </a:tr>
                  <a:tr h="374653">
                    <a:tc>
                      <a:txBody>
                        <a:bodyPr/>
                        <a:lstStyle/>
                        <a:p>
                          <a:r>
                            <a:rPr lang="zh-CN" altLang="en-US" b="1" dirty="0">
                              <a:solidFill>
                                <a:schemeClr val="tx1"/>
                              </a:solidFill>
                              <a:latin typeface="思源黑体 CN Heavy" panose="020B0A00000000000000" pitchFamily="34" charset="-122"/>
                              <a:ea typeface="思源黑体 CN Heavy" panose="020B0A00000000000000" pitchFamily="34" charset="-122"/>
                            </a:rPr>
                            <a:t>用途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b="0" dirty="0">
                              <a:solidFill>
                                <a:schemeClr val="bg1"/>
                              </a:solidFill>
                              <a:latin typeface="思源黑体 CN Normal" panose="020B0400000000000000" pitchFamily="34" charset="-122"/>
                              <a:ea typeface="思源黑体 CN Normal" panose="020B0400000000000000" pitchFamily="34" charset="-122"/>
                            </a:rPr>
                            <a:t>表示尚未清楚且不固定的变值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b="0">
                              <a:solidFill>
                                <a:schemeClr val="bg1"/>
                              </a:solidFill>
                              <a:latin typeface="思源黑体 CN Normal" panose="020B0400000000000000" pitchFamily="34" charset="-122"/>
                              <a:ea typeface="思源黑体 CN Normal" panose="020B0400000000000000" pitchFamily="34" charset="-122"/>
                            </a:rPr>
                            <a:t>代替一个量，</a:t>
                          </a:r>
                          <a:r>
                            <a:rPr lang="zh-CN" altLang="en-US" b="0" dirty="0">
                              <a:solidFill>
                                <a:schemeClr val="bg1"/>
                              </a:solidFill>
                              <a:latin typeface="思源黑体 CN Normal" panose="020B0400000000000000" pitchFamily="34" charset="-122"/>
                              <a:ea typeface="思源黑体 CN Normal" panose="020B0400000000000000" pitchFamily="34" charset="-122"/>
                            </a:rPr>
                            <a:t>使得输出数据随情况改变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20994405"/>
                      </a:ext>
                    </a:extLst>
                  </a:tr>
                  <a:tr h="342205">
                    <a:tc>
                      <a:txBody>
                        <a:bodyPr/>
                        <a:lstStyle/>
                        <a:p>
                          <a:r>
                            <a:rPr lang="zh-CN" altLang="en-US" b="1" dirty="0">
                              <a:solidFill>
                                <a:schemeClr val="tx1"/>
                              </a:solidFill>
                              <a:latin typeface="思源黑体 CN Heavy" panose="020B0A00000000000000" pitchFamily="34" charset="-122"/>
                              <a:ea typeface="思源黑体 CN Heavy" panose="020B0A00000000000000" pitchFamily="34" charset="-122"/>
                            </a:rPr>
                            <a:t>可变性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b="0" dirty="0">
                              <a:solidFill>
                                <a:schemeClr val="bg1"/>
                              </a:solidFill>
                              <a:latin typeface="思源黑体 CN Normal" panose="020B0400000000000000" pitchFamily="34" charset="-122"/>
                              <a:ea typeface="思源黑体 CN Normal" panose="020B0400000000000000" pitchFamily="34" charset="-122"/>
                            </a:rPr>
                            <a:t>这个值可以自己变，也可以跟随改变，也可以不变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b="0" dirty="0">
                              <a:solidFill>
                                <a:schemeClr val="bg1"/>
                              </a:solidFill>
                              <a:latin typeface="思源黑体 CN Normal" panose="020B0400000000000000" pitchFamily="34" charset="-122"/>
                              <a:ea typeface="思源黑体 CN Normal" panose="020B0400000000000000" pitchFamily="34" charset="-122"/>
                            </a:rPr>
                            <a:t>JavaScript</a:t>
                          </a:r>
                          <a:r>
                            <a:rPr lang="zh-CN" altLang="en-US" b="0" dirty="0">
                              <a:solidFill>
                                <a:schemeClr val="bg1"/>
                              </a:solidFill>
                              <a:latin typeface="思源黑体 CN Normal" panose="020B0400000000000000" pitchFamily="34" charset="-122"/>
                              <a:ea typeface="思源黑体 CN Normal" panose="020B0400000000000000" pitchFamily="34" charset="-122"/>
                            </a:rPr>
                            <a:t>中可以自己变，也可以跟随改变，部分语言为定量，无法改变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56955379"/>
                      </a:ext>
                    </a:extLst>
                  </a:tr>
                  <a:tr h="374653">
                    <a:tc>
                      <a:txBody>
                        <a:bodyPr/>
                        <a:lstStyle/>
                        <a:p>
                          <a:r>
                            <a:rPr lang="zh-CN" altLang="en-US" b="1" dirty="0">
                              <a:solidFill>
                                <a:schemeClr val="tx1"/>
                              </a:solidFill>
                              <a:latin typeface="思源黑体 CN Heavy" panose="020B0A00000000000000" pitchFamily="34" charset="-122"/>
                              <a:ea typeface="思源黑体 CN Heavy" panose="020B0A00000000000000" pitchFamily="34" charset="-122"/>
                            </a:rPr>
                            <a:t>表示内容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b="0" dirty="0">
                              <a:solidFill>
                                <a:schemeClr val="bg1"/>
                              </a:solidFill>
                              <a:latin typeface="思源黑体 CN Normal" panose="020B0400000000000000" pitchFamily="34" charset="-122"/>
                              <a:ea typeface="思源黑体 CN Normal" panose="020B0400000000000000" pitchFamily="34" charset="-122"/>
                            </a:rPr>
                            <a:t>常数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b="0" dirty="0">
                              <a:solidFill>
                                <a:schemeClr val="bg1"/>
                              </a:solidFill>
                              <a:latin typeface="思源黑体 CN Normal" panose="020B0400000000000000" pitchFamily="34" charset="-122"/>
                              <a:ea typeface="思源黑体 CN Normal" panose="020B0400000000000000" pitchFamily="34" charset="-122"/>
                            </a:rPr>
                            <a:t>状态，数据，存储空间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46906872"/>
                      </a:ext>
                    </a:extLst>
                  </a:tr>
                  <a:tr h="374653">
                    <a:tc>
                      <a:txBody>
                        <a:bodyPr/>
                        <a:lstStyle/>
                        <a:p>
                          <a:r>
                            <a:rPr lang="zh-CN" altLang="en-US" b="1" dirty="0">
                              <a:solidFill>
                                <a:schemeClr val="tx1"/>
                              </a:solidFill>
                              <a:latin typeface="思源黑体 CN Heavy" panose="020B0A00000000000000" pitchFamily="34" charset="-122"/>
                              <a:ea typeface="思源黑体 CN Heavy" panose="020B0A00000000000000" pitchFamily="34" charset="-122"/>
                            </a:rPr>
                            <a:t>分类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b="0" dirty="0">
                              <a:solidFill>
                                <a:schemeClr val="bg1"/>
                              </a:solidFill>
                              <a:latin typeface="思源黑体 CN Normal" panose="020B0400000000000000" pitchFamily="34" charset="-122"/>
                              <a:ea typeface="思源黑体 CN Normal" panose="020B0400000000000000" pitchFamily="34" charset="-122"/>
                            </a:rPr>
                            <a:t>自变量，因变量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b="0" dirty="0">
                              <a:solidFill>
                                <a:schemeClr val="bg1"/>
                              </a:solidFill>
                              <a:latin typeface="思源黑体 CN Normal" panose="020B0400000000000000" pitchFamily="34" charset="-122"/>
                              <a:ea typeface="思源黑体 CN Normal" panose="020B0400000000000000" pitchFamily="34" charset="-122"/>
                            </a:rPr>
                            <a:t>类变量，实例变量，局部变量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22560912"/>
                      </a:ext>
                    </a:extLst>
                  </a:tr>
                  <a:tr h="374653">
                    <a:tc>
                      <a:txBody>
                        <a:bodyPr/>
                        <a:lstStyle/>
                        <a:p>
                          <a:r>
                            <a:rPr lang="zh-CN" altLang="en-US" b="1" dirty="0">
                              <a:solidFill>
                                <a:schemeClr val="tx1"/>
                              </a:solidFill>
                              <a:latin typeface="思源黑体 CN Heavy" panose="020B0A00000000000000" pitchFamily="34" charset="-122"/>
                              <a:ea typeface="思源黑体 CN Heavy" panose="020B0A00000000000000" pitchFamily="34" charset="-122"/>
                            </a:rPr>
                            <a:t>例子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76791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b="0" dirty="0">
                              <a:solidFill>
                                <a:schemeClr val="bg1"/>
                              </a:solidFill>
                              <a:latin typeface="思源黑体 CN Normal" panose="020B0400000000000000" pitchFamily="34" charset="-122"/>
                              <a:ea typeface="思源黑体 CN Normal" panose="020B0400000000000000" pitchFamily="34" charset="-122"/>
                            </a:rPr>
                            <a:t>令</a:t>
                          </a:r>
                          <a:r>
                            <a:rPr lang="en-US" altLang="zh-CN" b="0" dirty="0">
                              <a:solidFill>
                                <a:schemeClr val="bg1"/>
                              </a:solidFill>
                              <a:latin typeface="思源黑体 CN Normal" panose="020B0400000000000000" pitchFamily="34" charset="-122"/>
                              <a:ea typeface="思源黑体 CN Normal" panose="020B0400000000000000" pitchFamily="34" charset="-122"/>
                            </a:rPr>
                            <a:t>f(x) = y</a:t>
                          </a:r>
                          <a:r>
                            <a:rPr lang="zh-CN" altLang="en-US" b="0" dirty="0">
                              <a:solidFill>
                                <a:schemeClr val="bg1"/>
                              </a:solidFill>
                              <a:latin typeface="思源黑体 CN Normal" panose="020B0400000000000000" pitchFamily="34" charset="-122"/>
                              <a:ea typeface="思源黑体 CN Normal" panose="020B0400000000000000" pitchFamily="34" charset="-122"/>
                            </a:rPr>
                            <a:t>可导</a:t>
                          </a:r>
                          <a:r>
                            <a:rPr lang="en-US" altLang="zh-CN" b="0" dirty="0">
                              <a:solidFill>
                                <a:schemeClr val="bg1"/>
                              </a:solidFill>
                              <a:latin typeface="思源黑体 CN Normal" panose="020B0400000000000000" pitchFamily="34" charset="-122"/>
                              <a:ea typeface="思源黑体 CN Normal" panose="020B0400000000000000" pitchFamily="34" charset="-122"/>
                            </a:rPr>
                            <a:t>y=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思源黑体 CN Normal" panose="020B0400000000000000" pitchFamily="34" charset="-122"/>
                                </a:rPr>
                                <m:t>𝑓</m:t>
                              </m:r>
                              <m:r>
                                <a:rPr lang="en-US" altLang="zh-CN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思源黑体 CN Normal" panose="020B0400000000000000" pitchFamily="34" charset="-122"/>
                                </a:rPr>
                                <m:t>(</m:t>
                              </m:r>
                              <m:r>
                                <a:rPr lang="en-US" altLang="zh-CN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思源黑体 CN Normal" panose="020B0400000000000000" pitchFamily="34" charset="-122"/>
                                </a:rPr>
                                <m:t>𝑠𝑖</m:t>
                              </m:r>
                              <m:sSup>
                                <m:sSupPr>
                                  <m:ctrlPr>
                                    <a:rPr lang="en-US" altLang="zh-CN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思源黑体 CN Normal" panose="020B0400000000000000" pitchFamily="34" charset="-122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思源黑体 CN Normal" panose="020B0400000000000000" pitchFamily="34" charset="-122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思源黑体 CN Normal" panose="020B0400000000000000" pitchFamily="34" charset="-122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思源黑体 CN Normal" panose="020B0400000000000000" pitchFamily="34" charset="-122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思源黑体 CN Normal" panose="020B0400000000000000" pitchFamily="34" charset="-122"/>
                                </a:rPr>
                                <m:t>)</m:t>
                              </m:r>
                            </m:oMath>
                          </a14:m>
                          <a:r>
                            <a:rPr lang="zh-CN" altLang="en-US" b="0" dirty="0">
                              <a:solidFill>
                                <a:schemeClr val="bg1"/>
                              </a:solidFill>
                              <a:latin typeface="思源黑体 CN Normal" panose="020B0400000000000000" pitchFamily="34" charset="-122"/>
                              <a:ea typeface="思源黑体 CN Normal" panose="020B0400000000000000" pitchFamily="34" charset="-122"/>
                            </a:rPr>
                            <a:t>，求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pt-BR" altLang="zh-CN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思源黑体 CN Normal" panose="020B0400000000000000" pitchFamily="34" charset="-12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思源黑体 CN Normal" panose="020B0400000000000000" pitchFamily="34" charset="-122"/>
                                    </a:rPr>
                                    <m:t>𝑑𝑦</m:t>
                                  </m:r>
                                </m:num>
                                <m:den>
                                  <m:r>
                                    <a:rPr lang="en-US" altLang="zh-CN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思源黑体 CN Normal" panose="020B0400000000000000" pitchFamily="34" charset="-122"/>
                                    </a:rPr>
                                    <m:t>𝑑𝑥</m:t>
                                  </m:r>
                                </m:den>
                              </m:f>
                            </m:oMath>
                          </a14:m>
                          <a:endParaRPr lang="zh-CN" altLang="en-US" b="0" dirty="0">
                            <a:solidFill>
                              <a:schemeClr val="bg1"/>
                            </a:solidFill>
                            <a:latin typeface="思源黑体 CN Normal" panose="020B0400000000000000" pitchFamily="34" charset="-122"/>
                            <a:ea typeface="思源黑体 CN Normal" panose="020B0400000000000000" pitchFamily="34" charset="-122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b="0" dirty="0">
                              <a:solidFill>
                                <a:schemeClr val="bg1"/>
                              </a:solidFill>
                              <a:latin typeface="思源黑体 CN Normal" panose="020B0400000000000000" pitchFamily="34" charset="-122"/>
                              <a:ea typeface="思源黑体 CN Normal" panose="020B0400000000000000" pitchFamily="34" charset="-122"/>
                            </a:rPr>
                            <a:t>a = Ar-Sr-Na NB!!!</a:t>
                          </a:r>
                          <a:endParaRPr lang="zh-CN" altLang="en-US" b="0" dirty="0">
                            <a:solidFill>
                              <a:schemeClr val="bg1"/>
                            </a:solidFill>
                            <a:latin typeface="思源黑体 CN Normal" panose="020B0400000000000000" pitchFamily="34" charset="-122"/>
                            <a:ea typeface="思源黑体 CN Normal" panose="020B0400000000000000" pitchFamily="34" charset="-122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02929875"/>
                      </a:ext>
                    </a:extLst>
                  </a:tr>
                  <a:tr h="374653">
                    <a:tc>
                      <a:txBody>
                        <a:bodyPr/>
                        <a:lstStyle/>
                        <a:p>
                          <a:r>
                            <a:rPr lang="zh-CN" altLang="en-US" b="1" dirty="0">
                              <a:solidFill>
                                <a:schemeClr val="tx1"/>
                              </a:solidFill>
                              <a:latin typeface="思源黑体 CN Heavy" panose="020B0A00000000000000" pitchFamily="34" charset="-122"/>
                              <a:ea typeface="思源黑体 CN Heavy" panose="020B0A00000000000000" pitchFamily="34" charset="-122"/>
                            </a:rPr>
                            <a:t>表示方法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b="0" dirty="0">
                            <a:solidFill>
                              <a:schemeClr val="bg1"/>
                            </a:solidFill>
                            <a:latin typeface="思源黑体 CN Normal" panose="020B0400000000000000" pitchFamily="34" charset="-122"/>
                            <a:ea typeface="思源黑体 CN Normal" panose="020B0400000000000000" pitchFamily="34" charset="-122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b="0" dirty="0">
                              <a:solidFill>
                                <a:schemeClr val="bg1"/>
                              </a:solidFill>
                              <a:latin typeface="思源黑体 CN Normal" panose="020B0400000000000000" pitchFamily="34" charset="-122"/>
                              <a:ea typeface="思源黑体 CN Normal" panose="020B0400000000000000" pitchFamily="34" charset="-122"/>
                            </a:rPr>
                            <a:t>var a = Ar-Sr-Na NB!!!</a:t>
                          </a:r>
                          <a:endParaRPr lang="zh-CN" altLang="en-US" b="0" dirty="0">
                            <a:solidFill>
                              <a:schemeClr val="bg1"/>
                            </a:solidFill>
                            <a:latin typeface="思源黑体 CN Normal" panose="020B0400000000000000" pitchFamily="34" charset="-122"/>
                            <a:ea typeface="思源黑体 CN Normal" panose="020B0400000000000000" pitchFamily="34" charset="-122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70587933"/>
                      </a:ext>
                    </a:extLst>
                  </a:tr>
                  <a:tr h="374653">
                    <a:tc>
                      <a:txBody>
                        <a:bodyPr/>
                        <a:lstStyle/>
                        <a:p>
                          <a:r>
                            <a:rPr lang="zh-CN" altLang="en-US" b="1" dirty="0">
                              <a:solidFill>
                                <a:schemeClr val="tx1"/>
                              </a:solidFill>
                              <a:latin typeface="思源黑体 CN Heavy" panose="020B0A00000000000000" pitchFamily="34" charset="-122"/>
                              <a:ea typeface="思源黑体 CN Heavy" panose="020B0A00000000000000" pitchFamily="34" charset="-122"/>
                            </a:rPr>
                            <a:t>输出方法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b="0" dirty="0">
                            <a:solidFill>
                              <a:schemeClr val="bg1"/>
                            </a:solidFill>
                            <a:latin typeface="思源黑体 CN Normal" panose="020B0400000000000000" pitchFamily="34" charset="-122"/>
                            <a:ea typeface="思源黑体 CN Normal" panose="020B0400000000000000" pitchFamily="34" charset="-122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b="0" dirty="0">
                              <a:solidFill>
                                <a:schemeClr val="bg1"/>
                              </a:solidFill>
                              <a:latin typeface="思源黑体 CN Normal" panose="020B0400000000000000" pitchFamily="34" charset="-122"/>
                              <a:ea typeface="思源黑体 CN Normal" panose="020B0400000000000000" pitchFamily="34" charset="-122"/>
                            </a:rPr>
                            <a:t>替换数据 </a:t>
                          </a:r>
                          <a:r>
                            <a:rPr lang="en-US" altLang="zh-CN" b="0" dirty="0">
                              <a:solidFill>
                                <a:schemeClr val="bg1"/>
                              </a:solidFill>
                              <a:latin typeface="思源黑体 CN Normal" panose="020B0400000000000000" pitchFamily="34" charset="-122"/>
                              <a:ea typeface="思源黑体 CN Normal" panose="020B0400000000000000" pitchFamily="34" charset="-122"/>
                            </a:rPr>
                            <a:t>print(a)</a:t>
                          </a:r>
                          <a:endParaRPr lang="zh-CN" altLang="en-US" b="0" dirty="0">
                            <a:solidFill>
                              <a:schemeClr val="bg1"/>
                            </a:solidFill>
                            <a:latin typeface="思源黑体 CN Normal" panose="020B0400000000000000" pitchFamily="34" charset="-122"/>
                            <a:ea typeface="思源黑体 CN Normal" panose="020B0400000000000000" pitchFamily="34" charset="-122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13477766"/>
                      </a:ext>
                    </a:extLst>
                  </a:tr>
                  <a:tr h="374653">
                    <a:tc>
                      <a:txBody>
                        <a:bodyPr/>
                        <a:lstStyle/>
                        <a:p>
                          <a:r>
                            <a:rPr lang="zh-CN" altLang="en-US" b="1" dirty="0">
                              <a:solidFill>
                                <a:schemeClr val="tx1"/>
                              </a:solidFill>
                              <a:latin typeface="思源黑体 CN Heavy" panose="020B0A00000000000000" pitchFamily="34" charset="-122"/>
                              <a:ea typeface="思源黑体 CN Heavy" panose="020B0A00000000000000" pitchFamily="34" charset="-122"/>
                            </a:rPr>
                            <a:t>输出结果</a:t>
                          </a:r>
                          <a:endParaRPr lang="en-US" altLang="zh-CN" b="1" dirty="0">
                            <a:solidFill>
                              <a:schemeClr val="tx1"/>
                            </a:solidFill>
                            <a:latin typeface="思源黑体 CN Heavy" panose="020B0A00000000000000" pitchFamily="34" charset="-122"/>
                            <a:ea typeface="思源黑体 CN Heavy" panose="020B0A00000000000000" pitchFamily="34" charset="-122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altLang="zh-CN" b="0" dirty="0">
                            <a:solidFill>
                              <a:schemeClr val="bg1"/>
                            </a:solidFill>
                            <a:latin typeface="思源黑体 CN Normal" panose="020B0400000000000000" pitchFamily="34" charset="-122"/>
                            <a:ea typeface="思源黑体 CN Normal" panose="020B0400000000000000" pitchFamily="34" charset="-122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b="0" dirty="0">
                              <a:solidFill>
                                <a:schemeClr val="bg1"/>
                              </a:solidFill>
                              <a:latin typeface="思源黑体 CN Normal" panose="020B0400000000000000" pitchFamily="34" charset="-122"/>
                              <a:ea typeface="思源黑体 CN Normal" panose="020B0400000000000000" pitchFamily="34" charset="-122"/>
                            </a:rPr>
                            <a:t>Ar-Sr-Na NB!!!</a:t>
                          </a:r>
                          <a:endParaRPr lang="zh-CN" altLang="en-US" b="0" dirty="0">
                            <a:solidFill>
                              <a:schemeClr val="bg1"/>
                            </a:solidFill>
                            <a:latin typeface="思源黑体 CN Normal" panose="020B0400000000000000" pitchFamily="34" charset="-122"/>
                            <a:ea typeface="思源黑体 CN Normal" panose="020B0400000000000000" pitchFamily="34" charset="-122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35107315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表格 4">
                <a:extLst>
                  <a:ext uri="{FF2B5EF4-FFF2-40B4-BE49-F238E27FC236}">
                    <a16:creationId xmlns:a16="http://schemas.microsoft.com/office/drawing/2014/main" id="{A54B27FB-5EAB-4D47-8F89-02058EF4A3B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25871105"/>
                  </p:ext>
                </p:extLst>
              </p:nvPr>
            </p:nvGraphicFramePr>
            <p:xfrm>
              <a:off x="480053" y="1065535"/>
              <a:ext cx="10560382" cy="359793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81920">
                      <a:extLst>
                        <a:ext uri="{9D8B030D-6E8A-4147-A177-3AD203B41FA5}">
                          <a16:colId xmlns:a16="http://schemas.microsoft.com/office/drawing/2014/main" val="4235115088"/>
                        </a:ext>
                      </a:extLst>
                    </a:gridCol>
                    <a:gridCol w="4587631">
                      <a:extLst>
                        <a:ext uri="{9D8B030D-6E8A-4147-A177-3AD203B41FA5}">
                          <a16:colId xmlns:a16="http://schemas.microsoft.com/office/drawing/2014/main" val="1850561723"/>
                        </a:ext>
                      </a:extLst>
                    </a:gridCol>
                    <a:gridCol w="4790831">
                      <a:extLst>
                        <a:ext uri="{9D8B030D-6E8A-4147-A177-3AD203B41FA5}">
                          <a16:colId xmlns:a16="http://schemas.microsoft.com/office/drawing/2014/main" val="2625997490"/>
                        </a:ext>
                      </a:extLst>
                    </a:gridCol>
                  </a:tblGrid>
                  <a:tr h="374653">
                    <a:tc>
                      <a:txBody>
                        <a:bodyPr/>
                        <a:lstStyle/>
                        <a:p>
                          <a:endParaRPr lang="zh-CN" altLang="en-US" b="1" dirty="0">
                            <a:solidFill>
                              <a:schemeClr val="tx1"/>
                            </a:solidFill>
                            <a:latin typeface="思源黑体 CN Heavy" panose="020B0A00000000000000" pitchFamily="34" charset="-122"/>
                            <a:ea typeface="思源黑体 CN Heavy" panose="020B0A00000000000000" pitchFamily="34" charset="-122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b="1" dirty="0">
                              <a:solidFill>
                                <a:schemeClr val="tx1"/>
                              </a:solidFill>
                              <a:latin typeface="思源黑体 CN Heavy" panose="020B0A00000000000000" pitchFamily="34" charset="-122"/>
                              <a:ea typeface="思源黑体 CN Heavy" panose="020B0A00000000000000" pitchFamily="34" charset="-122"/>
                            </a:rPr>
                            <a:t>数学变量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b="1" dirty="0">
                              <a:solidFill>
                                <a:schemeClr val="tx1"/>
                              </a:solidFill>
                              <a:latin typeface="思源黑体 CN Heavy" panose="020B0A00000000000000" pitchFamily="34" charset="-122"/>
                              <a:ea typeface="思源黑体 CN Heavy" panose="020B0A00000000000000" pitchFamily="34" charset="-122"/>
                            </a:rPr>
                            <a:t>函数语言变量</a:t>
                          </a:r>
                          <a:endParaRPr lang="pt-BR" altLang="zh-CN" b="1" dirty="0">
                            <a:solidFill>
                              <a:schemeClr val="tx1"/>
                            </a:solidFill>
                            <a:latin typeface="思源黑体 CN Heavy" panose="020B0A00000000000000" pitchFamily="34" charset="-122"/>
                            <a:ea typeface="思源黑体 CN Heavy" panose="020B0A00000000000000" pitchFamily="34" charset="-122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49641619"/>
                      </a:ext>
                    </a:extLst>
                  </a:tr>
                  <a:tr h="374653">
                    <a:tc>
                      <a:txBody>
                        <a:bodyPr/>
                        <a:lstStyle/>
                        <a:p>
                          <a:r>
                            <a:rPr lang="zh-CN" altLang="en-US" b="1" dirty="0">
                              <a:solidFill>
                                <a:schemeClr val="tx1"/>
                              </a:solidFill>
                              <a:latin typeface="思源黑体 CN Heavy" panose="020B0A00000000000000" pitchFamily="34" charset="-122"/>
                              <a:ea typeface="思源黑体 CN Heavy" panose="020B0A00000000000000" pitchFamily="34" charset="-122"/>
                            </a:rPr>
                            <a:t>用途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b="0" dirty="0">
                              <a:solidFill>
                                <a:schemeClr val="bg1"/>
                              </a:solidFill>
                              <a:latin typeface="思源黑体 CN Normal" panose="020B0400000000000000" pitchFamily="34" charset="-122"/>
                              <a:ea typeface="思源黑体 CN Normal" panose="020B0400000000000000" pitchFamily="34" charset="-122"/>
                            </a:rPr>
                            <a:t>表示尚未清楚且不固定的变值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b="0">
                              <a:solidFill>
                                <a:schemeClr val="bg1"/>
                              </a:solidFill>
                              <a:latin typeface="思源黑体 CN Normal" panose="020B0400000000000000" pitchFamily="34" charset="-122"/>
                              <a:ea typeface="思源黑体 CN Normal" panose="020B0400000000000000" pitchFamily="34" charset="-122"/>
                            </a:rPr>
                            <a:t>代替一个量，</a:t>
                          </a:r>
                          <a:r>
                            <a:rPr lang="zh-CN" altLang="en-US" b="0" dirty="0">
                              <a:solidFill>
                                <a:schemeClr val="bg1"/>
                              </a:solidFill>
                              <a:latin typeface="思源黑体 CN Normal" panose="020B0400000000000000" pitchFamily="34" charset="-122"/>
                              <a:ea typeface="思源黑体 CN Normal" panose="020B0400000000000000" pitchFamily="34" charset="-122"/>
                            </a:rPr>
                            <a:t>使得输出数据随情况改变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20994405"/>
                      </a:ext>
                    </a:extLst>
                  </a:tr>
                  <a:tr h="552323">
                    <a:tc>
                      <a:txBody>
                        <a:bodyPr/>
                        <a:lstStyle/>
                        <a:p>
                          <a:r>
                            <a:rPr lang="zh-CN" altLang="en-US" b="1" dirty="0">
                              <a:solidFill>
                                <a:schemeClr val="tx1"/>
                              </a:solidFill>
                              <a:latin typeface="思源黑体 CN Heavy" panose="020B0A00000000000000" pitchFamily="34" charset="-122"/>
                              <a:ea typeface="思源黑体 CN Heavy" panose="020B0A00000000000000" pitchFamily="34" charset="-122"/>
                            </a:rPr>
                            <a:t>可变性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b="0" dirty="0">
                              <a:solidFill>
                                <a:schemeClr val="bg1"/>
                              </a:solidFill>
                              <a:latin typeface="思源黑体 CN Normal" panose="020B0400000000000000" pitchFamily="34" charset="-122"/>
                              <a:ea typeface="思源黑体 CN Normal" panose="020B0400000000000000" pitchFamily="34" charset="-122"/>
                            </a:rPr>
                            <a:t>这个值可以自己变，也可以跟随改变，也可以不变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b="0" dirty="0">
                              <a:solidFill>
                                <a:schemeClr val="bg1"/>
                              </a:solidFill>
                              <a:latin typeface="思源黑体 CN Normal" panose="020B0400000000000000" pitchFamily="34" charset="-122"/>
                              <a:ea typeface="思源黑体 CN Normal" panose="020B0400000000000000" pitchFamily="34" charset="-122"/>
                            </a:rPr>
                            <a:t>JavaScript</a:t>
                          </a:r>
                          <a:r>
                            <a:rPr lang="zh-CN" altLang="en-US" b="0" dirty="0">
                              <a:solidFill>
                                <a:schemeClr val="bg1"/>
                              </a:solidFill>
                              <a:latin typeface="思源黑体 CN Normal" panose="020B0400000000000000" pitchFamily="34" charset="-122"/>
                              <a:ea typeface="思源黑体 CN Normal" panose="020B0400000000000000" pitchFamily="34" charset="-122"/>
                            </a:rPr>
                            <a:t>中可以自己变，也可以跟随改变，部分语言为定量，无法改变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56955379"/>
                      </a:ext>
                    </a:extLst>
                  </a:tr>
                  <a:tr h="374653">
                    <a:tc>
                      <a:txBody>
                        <a:bodyPr/>
                        <a:lstStyle/>
                        <a:p>
                          <a:r>
                            <a:rPr lang="zh-CN" altLang="en-US" b="1" dirty="0">
                              <a:solidFill>
                                <a:schemeClr val="tx1"/>
                              </a:solidFill>
                              <a:latin typeface="思源黑体 CN Heavy" panose="020B0A00000000000000" pitchFamily="34" charset="-122"/>
                              <a:ea typeface="思源黑体 CN Heavy" panose="020B0A00000000000000" pitchFamily="34" charset="-122"/>
                            </a:rPr>
                            <a:t>表示内容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b="0" dirty="0">
                              <a:solidFill>
                                <a:schemeClr val="bg1"/>
                              </a:solidFill>
                              <a:latin typeface="思源黑体 CN Normal" panose="020B0400000000000000" pitchFamily="34" charset="-122"/>
                              <a:ea typeface="思源黑体 CN Normal" panose="020B0400000000000000" pitchFamily="34" charset="-122"/>
                            </a:rPr>
                            <a:t>常数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b="0" dirty="0">
                              <a:solidFill>
                                <a:schemeClr val="bg1"/>
                              </a:solidFill>
                              <a:latin typeface="思源黑体 CN Normal" panose="020B0400000000000000" pitchFamily="34" charset="-122"/>
                              <a:ea typeface="思源黑体 CN Normal" panose="020B0400000000000000" pitchFamily="34" charset="-122"/>
                            </a:rPr>
                            <a:t>状态，数据，存储空间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46906872"/>
                      </a:ext>
                    </a:extLst>
                  </a:tr>
                  <a:tr h="374653">
                    <a:tc>
                      <a:txBody>
                        <a:bodyPr/>
                        <a:lstStyle/>
                        <a:p>
                          <a:r>
                            <a:rPr lang="zh-CN" altLang="en-US" b="1" dirty="0">
                              <a:solidFill>
                                <a:schemeClr val="tx1"/>
                              </a:solidFill>
                              <a:latin typeface="思源黑体 CN Heavy" panose="020B0A00000000000000" pitchFamily="34" charset="-122"/>
                              <a:ea typeface="思源黑体 CN Heavy" panose="020B0A00000000000000" pitchFamily="34" charset="-122"/>
                            </a:rPr>
                            <a:t>分类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b="0" dirty="0">
                              <a:solidFill>
                                <a:schemeClr val="bg1"/>
                              </a:solidFill>
                              <a:latin typeface="思源黑体 CN Normal" panose="020B0400000000000000" pitchFamily="34" charset="-122"/>
                              <a:ea typeface="思源黑体 CN Normal" panose="020B0400000000000000" pitchFamily="34" charset="-122"/>
                            </a:rPr>
                            <a:t>自变量，因变量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b="0" dirty="0">
                              <a:solidFill>
                                <a:schemeClr val="bg1"/>
                              </a:solidFill>
                              <a:latin typeface="思源黑体 CN Normal" panose="020B0400000000000000" pitchFamily="34" charset="-122"/>
                              <a:ea typeface="思源黑体 CN Normal" panose="020B0400000000000000" pitchFamily="34" charset="-122"/>
                            </a:rPr>
                            <a:t>类变量，实例变量，局部变量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22560912"/>
                      </a:ext>
                    </a:extLst>
                  </a:tr>
                  <a:tr h="423037">
                    <a:tc>
                      <a:txBody>
                        <a:bodyPr/>
                        <a:lstStyle/>
                        <a:p>
                          <a:r>
                            <a:rPr lang="zh-CN" altLang="en-US" b="1" dirty="0">
                              <a:solidFill>
                                <a:schemeClr val="tx1"/>
                              </a:solidFill>
                              <a:latin typeface="思源黑体 CN Heavy" panose="020B0A00000000000000" pitchFamily="34" charset="-122"/>
                              <a:ea typeface="思源黑体 CN Heavy" panose="020B0A00000000000000" pitchFamily="34" charset="-122"/>
                            </a:rPr>
                            <a:t>例子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5764" t="-481429" r="-104515" b="-26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b="0" dirty="0">
                              <a:solidFill>
                                <a:schemeClr val="bg1"/>
                              </a:solidFill>
                              <a:latin typeface="思源黑体 CN Normal" panose="020B0400000000000000" pitchFamily="34" charset="-122"/>
                              <a:ea typeface="思源黑体 CN Normal" panose="020B0400000000000000" pitchFamily="34" charset="-122"/>
                            </a:rPr>
                            <a:t>a = Ar-Sr-Na NB!!!</a:t>
                          </a:r>
                          <a:endParaRPr lang="zh-CN" altLang="en-US" b="0" dirty="0">
                            <a:solidFill>
                              <a:schemeClr val="bg1"/>
                            </a:solidFill>
                            <a:latin typeface="思源黑体 CN Normal" panose="020B0400000000000000" pitchFamily="34" charset="-122"/>
                            <a:ea typeface="思源黑体 CN Normal" panose="020B0400000000000000" pitchFamily="34" charset="-122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02929875"/>
                      </a:ext>
                    </a:extLst>
                  </a:tr>
                  <a:tr h="374653">
                    <a:tc>
                      <a:txBody>
                        <a:bodyPr/>
                        <a:lstStyle/>
                        <a:p>
                          <a:r>
                            <a:rPr lang="zh-CN" altLang="en-US" b="1" dirty="0">
                              <a:solidFill>
                                <a:schemeClr val="tx1"/>
                              </a:solidFill>
                              <a:latin typeface="思源黑体 CN Heavy" panose="020B0A00000000000000" pitchFamily="34" charset="-122"/>
                              <a:ea typeface="思源黑体 CN Heavy" panose="020B0A00000000000000" pitchFamily="34" charset="-122"/>
                            </a:rPr>
                            <a:t>表示方法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:endParaRPr lang="zh-CN" altLang="en-US" b="0" dirty="0">
                            <a:solidFill>
                              <a:schemeClr val="bg1"/>
                            </a:solidFill>
                            <a:latin typeface="思源黑体 CN Normal" panose="020B0400000000000000" pitchFamily="34" charset="-122"/>
                            <a:ea typeface="思源黑体 CN Normal" panose="020B0400000000000000" pitchFamily="34" charset="-122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b="0" dirty="0">
                              <a:solidFill>
                                <a:schemeClr val="bg1"/>
                              </a:solidFill>
                              <a:latin typeface="思源黑体 CN Normal" panose="020B0400000000000000" pitchFamily="34" charset="-122"/>
                              <a:ea typeface="思源黑体 CN Normal" panose="020B0400000000000000" pitchFamily="34" charset="-122"/>
                            </a:rPr>
                            <a:t>var a = Ar-Sr-Na NB!!!</a:t>
                          </a:r>
                          <a:endParaRPr lang="zh-CN" altLang="en-US" b="0" dirty="0">
                            <a:solidFill>
                              <a:schemeClr val="bg1"/>
                            </a:solidFill>
                            <a:latin typeface="思源黑体 CN Normal" panose="020B0400000000000000" pitchFamily="34" charset="-122"/>
                            <a:ea typeface="思源黑体 CN Normal" panose="020B0400000000000000" pitchFamily="34" charset="-122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70587933"/>
                      </a:ext>
                    </a:extLst>
                  </a:tr>
                  <a:tr h="374653">
                    <a:tc>
                      <a:txBody>
                        <a:bodyPr/>
                        <a:lstStyle/>
                        <a:p>
                          <a:r>
                            <a:rPr lang="zh-CN" altLang="en-US" b="1" dirty="0">
                              <a:solidFill>
                                <a:schemeClr val="tx1"/>
                              </a:solidFill>
                              <a:latin typeface="思源黑体 CN Heavy" panose="020B0A00000000000000" pitchFamily="34" charset="-122"/>
                              <a:ea typeface="思源黑体 CN Heavy" panose="020B0A00000000000000" pitchFamily="34" charset="-122"/>
                            </a:rPr>
                            <a:t>输出方法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b="0" dirty="0">
                            <a:solidFill>
                              <a:schemeClr val="bg1"/>
                            </a:solidFill>
                            <a:latin typeface="思源黑体 CN Normal" panose="020B0400000000000000" pitchFamily="34" charset="-122"/>
                            <a:ea typeface="思源黑体 CN Normal" panose="020B0400000000000000" pitchFamily="34" charset="-122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b="0" dirty="0">
                              <a:solidFill>
                                <a:schemeClr val="bg1"/>
                              </a:solidFill>
                              <a:latin typeface="思源黑体 CN Normal" panose="020B0400000000000000" pitchFamily="34" charset="-122"/>
                              <a:ea typeface="思源黑体 CN Normal" panose="020B0400000000000000" pitchFamily="34" charset="-122"/>
                            </a:rPr>
                            <a:t>替换数据 </a:t>
                          </a:r>
                          <a:r>
                            <a:rPr lang="en-US" altLang="zh-CN" b="0" dirty="0">
                              <a:solidFill>
                                <a:schemeClr val="bg1"/>
                              </a:solidFill>
                              <a:latin typeface="思源黑体 CN Normal" panose="020B0400000000000000" pitchFamily="34" charset="-122"/>
                              <a:ea typeface="思源黑体 CN Normal" panose="020B0400000000000000" pitchFamily="34" charset="-122"/>
                            </a:rPr>
                            <a:t>print(a)</a:t>
                          </a:r>
                          <a:endParaRPr lang="zh-CN" altLang="en-US" b="0" dirty="0">
                            <a:solidFill>
                              <a:schemeClr val="bg1"/>
                            </a:solidFill>
                            <a:latin typeface="思源黑体 CN Normal" panose="020B0400000000000000" pitchFamily="34" charset="-122"/>
                            <a:ea typeface="思源黑体 CN Normal" panose="020B0400000000000000" pitchFamily="34" charset="-122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13477766"/>
                      </a:ext>
                    </a:extLst>
                  </a:tr>
                  <a:tr h="374653">
                    <a:tc>
                      <a:txBody>
                        <a:bodyPr/>
                        <a:lstStyle/>
                        <a:p>
                          <a:r>
                            <a:rPr lang="zh-CN" altLang="en-US" b="1" dirty="0">
                              <a:solidFill>
                                <a:schemeClr val="tx1"/>
                              </a:solidFill>
                              <a:latin typeface="思源黑体 CN Heavy" panose="020B0A00000000000000" pitchFamily="34" charset="-122"/>
                              <a:ea typeface="思源黑体 CN Heavy" panose="020B0A00000000000000" pitchFamily="34" charset="-122"/>
                            </a:rPr>
                            <a:t>输出结果</a:t>
                          </a:r>
                          <a:endParaRPr lang="en-US" altLang="zh-CN" b="1" dirty="0">
                            <a:solidFill>
                              <a:schemeClr val="tx1"/>
                            </a:solidFill>
                            <a:latin typeface="思源黑体 CN Heavy" panose="020B0A00000000000000" pitchFamily="34" charset="-122"/>
                            <a:ea typeface="思源黑体 CN Heavy" panose="020B0A00000000000000" pitchFamily="34" charset="-122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altLang="zh-CN" b="0" dirty="0">
                            <a:solidFill>
                              <a:schemeClr val="bg1"/>
                            </a:solidFill>
                            <a:latin typeface="思源黑体 CN Normal" panose="020B0400000000000000" pitchFamily="34" charset="-122"/>
                            <a:ea typeface="思源黑体 CN Normal" panose="020B0400000000000000" pitchFamily="34" charset="-122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b="0" dirty="0">
                              <a:solidFill>
                                <a:schemeClr val="bg1"/>
                              </a:solidFill>
                              <a:latin typeface="思源黑体 CN Normal" panose="020B0400000000000000" pitchFamily="34" charset="-122"/>
                              <a:ea typeface="思源黑体 CN Normal" panose="020B0400000000000000" pitchFamily="34" charset="-122"/>
                            </a:rPr>
                            <a:t>Ar-Sr-Na NB!!!</a:t>
                          </a:r>
                          <a:endParaRPr lang="zh-CN" altLang="en-US" b="0" dirty="0">
                            <a:solidFill>
                              <a:schemeClr val="bg1"/>
                            </a:solidFill>
                            <a:latin typeface="思源黑体 CN Normal" panose="020B0400000000000000" pitchFamily="34" charset="-122"/>
                            <a:ea typeface="思源黑体 CN Normal" panose="020B0400000000000000" pitchFamily="34" charset="-122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35107315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7349150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Tm="5327">
        <p159:morph option="byObject"/>
      </p:transition>
    </mc:Choice>
    <mc:Fallback xmlns="">
      <p:transition advTm="5327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>
            <a:extLst>
              <a:ext uri="{FF2B5EF4-FFF2-40B4-BE49-F238E27FC236}">
                <a16:creationId xmlns:a16="http://schemas.microsoft.com/office/drawing/2014/main" id="{AAC0A538-67DC-44AF-AA30-7B35453EDE33}"/>
              </a:ext>
            </a:extLst>
          </p:cNvPr>
          <p:cNvSpPr/>
          <p:nvPr/>
        </p:nvSpPr>
        <p:spPr>
          <a:xfrm>
            <a:off x="0" y="7779"/>
            <a:ext cx="11520488" cy="353948"/>
          </a:xfrm>
          <a:prstGeom prst="rect">
            <a:avLst/>
          </a:prstGeom>
          <a:solidFill>
            <a:srgbClr val="262626">
              <a:alpha val="54902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71" dirty="0">
              <a:solidFill>
                <a:srgbClr val="404040"/>
              </a:solidFill>
            </a:endParaRPr>
          </a:p>
        </p:txBody>
      </p:sp>
      <p:sp>
        <p:nvSpPr>
          <p:cNvPr id="12" name="图形 6">
            <a:extLst>
              <a:ext uri="{FF2B5EF4-FFF2-40B4-BE49-F238E27FC236}">
                <a16:creationId xmlns:a16="http://schemas.microsoft.com/office/drawing/2014/main" id="{185D6A2D-F256-4F17-A10B-0339EB4064B0}"/>
              </a:ext>
            </a:extLst>
          </p:cNvPr>
          <p:cNvSpPr/>
          <p:nvPr/>
        </p:nvSpPr>
        <p:spPr>
          <a:xfrm>
            <a:off x="125709" y="96574"/>
            <a:ext cx="221685" cy="176359"/>
          </a:xfrm>
          <a:custGeom>
            <a:avLst/>
            <a:gdLst>
              <a:gd name="connsiteX0" fmla="*/ 0 w 263968"/>
              <a:gd name="connsiteY0" fmla="*/ 0 h 209997"/>
              <a:gd name="connsiteX1" fmla="*/ 16355 w 263968"/>
              <a:gd name="connsiteY1" fmla="*/ 0 h 209997"/>
              <a:gd name="connsiteX2" fmla="*/ 16355 w 263968"/>
              <a:gd name="connsiteY2" fmla="*/ 16355 h 209997"/>
              <a:gd name="connsiteX3" fmla="*/ 0 w 263968"/>
              <a:gd name="connsiteY3" fmla="*/ 16355 h 209997"/>
              <a:gd name="connsiteX4" fmla="*/ 0 w 263968"/>
              <a:gd name="connsiteY4" fmla="*/ 0 h 209997"/>
              <a:gd name="connsiteX5" fmla="*/ 61429 w 263968"/>
              <a:gd name="connsiteY5" fmla="*/ 0 h 209997"/>
              <a:gd name="connsiteX6" fmla="*/ 61429 w 263968"/>
              <a:gd name="connsiteY6" fmla="*/ 16355 h 209997"/>
              <a:gd name="connsiteX7" fmla="*/ 264230 w 263968"/>
              <a:gd name="connsiteY7" fmla="*/ 16355 h 209997"/>
              <a:gd name="connsiteX8" fmla="*/ 264230 w 263968"/>
              <a:gd name="connsiteY8" fmla="*/ 0 h 209997"/>
              <a:gd name="connsiteX9" fmla="*/ 61429 w 263968"/>
              <a:gd name="connsiteY9" fmla="*/ 0 h 209997"/>
              <a:gd name="connsiteX10" fmla="*/ 0 w 263968"/>
              <a:gd name="connsiteY10" fmla="*/ 113274 h 209997"/>
              <a:gd name="connsiteX11" fmla="*/ 16355 w 263968"/>
              <a:gd name="connsiteY11" fmla="*/ 113274 h 209997"/>
              <a:gd name="connsiteX12" fmla="*/ 16355 w 263968"/>
              <a:gd name="connsiteY12" fmla="*/ 96919 h 209997"/>
              <a:gd name="connsiteX13" fmla="*/ 0 w 263968"/>
              <a:gd name="connsiteY13" fmla="*/ 96919 h 209997"/>
              <a:gd name="connsiteX14" fmla="*/ 0 w 263968"/>
              <a:gd name="connsiteY14" fmla="*/ 113274 h 209997"/>
              <a:gd name="connsiteX15" fmla="*/ 61429 w 263968"/>
              <a:gd name="connsiteY15" fmla="*/ 113274 h 209997"/>
              <a:gd name="connsiteX16" fmla="*/ 264230 w 263968"/>
              <a:gd name="connsiteY16" fmla="*/ 113274 h 209997"/>
              <a:gd name="connsiteX17" fmla="*/ 264230 w 263968"/>
              <a:gd name="connsiteY17" fmla="*/ 96919 h 209997"/>
              <a:gd name="connsiteX18" fmla="*/ 61429 w 263968"/>
              <a:gd name="connsiteY18" fmla="*/ 96919 h 209997"/>
              <a:gd name="connsiteX19" fmla="*/ 61429 w 263968"/>
              <a:gd name="connsiteY19" fmla="*/ 113274 h 209997"/>
              <a:gd name="connsiteX20" fmla="*/ 0 w 263968"/>
              <a:gd name="connsiteY20" fmla="*/ 210194 h 209997"/>
              <a:gd name="connsiteX21" fmla="*/ 16355 w 263968"/>
              <a:gd name="connsiteY21" fmla="*/ 210194 h 209997"/>
              <a:gd name="connsiteX22" fmla="*/ 16355 w 263968"/>
              <a:gd name="connsiteY22" fmla="*/ 193839 h 209997"/>
              <a:gd name="connsiteX23" fmla="*/ 0 w 263968"/>
              <a:gd name="connsiteY23" fmla="*/ 193839 h 209997"/>
              <a:gd name="connsiteX24" fmla="*/ 0 w 263968"/>
              <a:gd name="connsiteY24" fmla="*/ 210194 h 209997"/>
              <a:gd name="connsiteX25" fmla="*/ 61429 w 263968"/>
              <a:gd name="connsiteY25" fmla="*/ 210194 h 209997"/>
              <a:gd name="connsiteX26" fmla="*/ 264230 w 263968"/>
              <a:gd name="connsiteY26" fmla="*/ 210194 h 209997"/>
              <a:gd name="connsiteX27" fmla="*/ 264230 w 263968"/>
              <a:gd name="connsiteY27" fmla="*/ 193839 h 209997"/>
              <a:gd name="connsiteX28" fmla="*/ 61429 w 263968"/>
              <a:gd name="connsiteY28" fmla="*/ 193839 h 209997"/>
              <a:gd name="connsiteX29" fmla="*/ 61429 w 263968"/>
              <a:gd name="connsiteY29" fmla="*/ 210194 h 209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263968" h="209997">
                <a:moveTo>
                  <a:pt x="0" y="0"/>
                </a:moveTo>
                <a:lnTo>
                  <a:pt x="16355" y="0"/>
                </a:lnTo>
                <a:lnTo>
                  <a:pt x="16355" y="16355"/>
                </a:lnTo>
                <a:lnTo>
                  <a:pt x="0" y="16355"/>
                </a:lnTo>
                <a:lnTo>
                  <a:pt x="0" y="0"/>
                </a:lnTo>
                <a:close/>
                <a:moveTo>
                  <a:pt x="61429" y="0"/>
                </a:moveTo>
                <a:lnTo>
                  <a:pt x="61429" y="16355"/>
                </a:lnTo>
                <a:lnTo>
                  <a:pt x="264230" y="16355"/>
                </a:lnTo>
                <a:lnTo>
                  <a:pt x="264230" y="0"/>
                </a:lnTo>
                <a:lnTo>
                  <a:pt x="61429" y="0"/>
                </a:lnTo>
                <a:close/>
                <a:moveTo>
                  <a:pt x="0" y="113274"/>
                </a:moveTo>
                <a:lnTo>
                  <a:pt x="16355" y="113274"/>
                </a:lnTo>
                <a:lnTo>
                  <a:pt x="16355" y="96919"/>
                </a:lnTo>
                <a:lnTo>
                  <a:pt x="0" y="96919"/>
                </a:lnTo>
                <a:lnTo>
                  <a:pt x="0" y="113274"/>
                </a:lnTo>
                <a:close/>
                <a:moveTo>
                  <a:pt x="61429" y="113274"/>
                </a:moveTo>
                <a:lnTo>
                  <a:pt x="264230" y="113274"/>
                </a:lnTo>
                <a:lnTo>
                  <a:pt x="264230" y="96919"/>
                </a:lnTo>
                <a:lnTo>
                  <a:pt x="61429" y="96919"/>
                </a:lnTo>
                <a:lnTo>
                  <a:pt x="61429" y="113274"/>
                </a:lnTo>
                <a:close/>
                <a:moveTo>
                  <a:pt x="0" y="210194"/>
                </a:moveTo>
                <a:lnTo>
                  <a:pt x="16355" y="210194"/>
                </a:lnTo>
                <a:lnTo>
                  <a:pt x="16355" y="193839"/>
                </a:lnTo>
                <a:lnTo>
                  <a:pt x="0" y="193839"/>
                </a:lnTo>
                <a:lnTo>
                  <a:pt x="0" y="210194"/>
                </a:lnTo>
                <a:close/>
                <a:moveTo>
                  <a:pt x="61429" y="210194"/>
                </a:moveTo>
                <a:lnTo>
                  <a:pt x="264230" y="210194"/>
                </a:lnTo>
                <a:lnTo>
                  <a:pt x="264230" y="193839"/>
                </a:lnTo>
                <a:lnTo>
                  <a:pt x="61429" y="193839"/>
                </a:lnTo>
                <a:lnTo>
                  <a:pt x="61429" y="210194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326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371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8F9B0F6C-38EC-4DA8-AE95-2F7CE944F8E4}"/>
              </a:ext>
            </a:extLst>
          </p:cNvPr>
          <p:cNvSpPr/>
          <p:nvPr/>
        </p:nvSpPr>
        <p:spPr>
          <a:xfrm>
            <a:off x="451495" y="16744"/>
            <a:ext cx="1120825" cy="3508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680" dirty="0">
                <a:solidFill>
                  <a:srgbClr val="CE94FF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Ar</a:t>
            </a:r>
            <a:r>
              <a:rPr lang="en-US" altLang="zh-CN" sz="168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-</a:t>
            </a:r>
            <a:r>
              <a:rPr lang="en-US" altLang="zh-CN" sz="1680" dirty="0">
                <a:solidFill>
                  <a:srgbClr val="FFFF0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Sr</a:t>
            </a:r>
            <a:r>
              <a:rPr lang="en-US" altLang="zh-CN" sz="168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-Na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4E13476-ACDA-4CDE-A8D2-B82B99C6B157}"/>
              </a:ext>
            </a:extLst>
          </p:cNvPr>
          <p:cNvSpPr txBox="1"/>
          <p:nvPr/>
        </p:nvSpPr>
        <p:spPr>
          <a:xfrm>
            <a:off x="8860243" y="5475127"/>
            <a:ext cx="2733441" cy="2991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44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Released Powered by Ar-Sr-Na</a:t>
            </a:r>
            <a:endParaRPr lang="zh-CN" altLang="en-US" sz="1344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8DA4722-7D31-44DA-8895-F936ECFE1716}"/>
              </a:ext>
            </a:extLst>
          </p:cNvPr>
          <p:cNvSpPr txBox="1"/>
          <p:nvPr/>
        </p:nvSpPr>
        <p:spPr>
          <a:xfrm>
            <a:off x="1676421" y="23173"/>
            <a:ext cx="18573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  <a:latin typeface="思源黑体 CN ExtraLight" panose="020B0200000000000000" pitchFamily="34" charset="-122"/>
                <a:ea typeface="思源黑体 CN ExtraLight" panose="020B0200000000000000" pitchFamily="34" charset="-122"/>
              </a:rPr>
              <a:t>JavaLearning-</a:t>
            </a:r>
            <a:r>
              <a:rPr lang="zh-CN" altLang="en-US" sz="1600" dirty="0">
                <a:solidFill>
                  <a:schemeClr val="bg1"/>
                </a:solidFill>
                <a:latin typeface="思源黑体 CN ExtraLight" panose="020B0200000000000000" pitchFamily="34" charset="-122"/>
                <a:ea typeface="思源黑体 CN ExtraLight" panose="020B0200000000000000" pitchFamily="34" charset="-122"/>
              </a:rPr>
              <a:t>变量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7A0707D-5F27-48BC-B13A-3B650ED5569A}"/>
              </a:ext>
            </a:extLst>
          </p:cNvPr>
          <p:cNvSpPr txBox="1"/>
          <p:nvPr/>
        </p:nvSpPr>
        <p:spPr>
          <a:xfrm>
            <a:off x="347394" y="58270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变量对比</a:t>
            </a:r>
          </a:p>
        </p:txBody>
      </p:sp>
      <p:graphicFrame>
        <p:nvGraphicFramePr>
          <p:cNvPr id="3" name="表格 4">
            <a:extLst>
              <a:ext uri="{FF2B5EF4-FFF2-40B4-BE49-F238E27FC236}">
                <a16:creationId xmlns:a16="http://schemas.microsoft.com/office/drawing/2014/main" id="{A54B27FB-5EAB-4D47-8F89-02058EF4A3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0855101"/>
              </p:ext>
            </p:extLst>
          </p:nvPr>
        </p:nvGraphicFramePr>
        <p:xfrm>
          <a:off x="480053" y="1065535"/>
          <a:ext cx="10560382" cy="33394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920">
                  <a:extLst>
                    <a:ext uri="{9D8B030D-6E8A-4147-A177-3AD203B41FA5}">
                      <a16:colId xmlns:a16="http://schemas.microsoft.com/office/drawing/2014/main" val="4235115088"/>
                    </a:ext>
                  </a:extLst>
                </a:gridCol>
                <a:gridCol w="4587631">
                  <a:extLst>
                    <a:ext uri="{9D8B030D-6E8A-4147-A177-3AD203B41FA5}">
                      <a16:colId xmlns:a16="http://schemas.microsoft.com/office/drawing/2014/main" val="1850561723"/>
                    </a:ext>
                  </a:extLst>
                </a:gridCol>
                <a:gridCol w="4790831">
                  <a:extLst>
                    <a:ext uri="{9D8B030D-6E8A-4147-A177-3AD203B41FA5}">
                      <a16:colId xmlns:a16="http://schemas.microsoft.com/office/drawing/2014/main" val="2625997490"/>
                    </a:ext>
                  </a:extLst>
                </a:gridCol>
              </a:tblGrid>
              <a:tr h="374653">
                <a:tc>
                  <a:txBody>
                    <a:bodyPr/>
                    <a:lstStyle/>
                    <a:p>
                      <a:endParaRPr lang="zh-CN" altLang="en-US" b="1" dirty="0">
                        <a:solidFill>
                          <a:schemeClr val="tx1"/>
                        </a:solidFill>
                        <a:latin typeface="思源黑体 CN Heavy" panose="020B0A00000000000000" pitchFamily="34" charset="-122"/>
                        <a:ea typeface="思源黑体 CN Heavy" panose="020B0A00000000000000" pitchFamily="34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="1" dirty="0">
                          <a:solidFill>
                            <a:schemeClr val="tx1"/>
                          </a:solidFill>
                          <a:latin typeface="思源黑体 CN Heavy" panose="020B0A00000000000000" pitchFamily="34" charset="-122"/>
                          <a:ea typeface="思源黑体 CN Heavy" panose="020B0A00000000000000" pitchFamily="34" charset="-122"/>
                        </a:rPr>
                        <a:t>数学变量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="1" dirty="0">
                          <a:solidFill>
                            <a:schemeClr val="tx1"/>
                          </a:solidFill>
                          <a:latin typeface="思源黑体 CN Heavy" panose="020B0A00000000000000" pitchFamily="34" charset="-122"/>
                          <a:ea typeface="思源黑体 CN Heavy" panose="020B0A00000000000000" pitchFamily="34" charset="-122"/>
                        </a:rPr>
                        <a:t>函数语言变量</a:t>
                      </a:r>
                      <a:endParaRPr lang="pt-BR" altLang="zh-CN" b="1" dirty="0">
                        <a:solidFill>
                          <a:schemeClr val="tx1"/>
                        </a:solidFill>
                        <a:latin typeface="思源黑体 CN Heavy" panose="020B0A00000000000000" pitchFamily="34" charset="-122"/>
                        <a:ea typeface="思源黑体 CN Heavy" panose="020B0A00000000000000" pitchFamily="34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9641619"/>
                  </a:ext>
                </a:extLst>
              </a:tr>
              <a:tr h="374653">
                <a:tc>
                  <a:txBody>
                    <a:bodyPr/>
                    <a:lstStyle/>
                    <a:p>
                      <a:r>
                        <a:rPr lang="zh-CN" altLang="en-US" b="1" dirty="0">
                          <a:solidFill>
                            <a:schemeClr val="tx1"/>
                          </a:solidFill>
                          <a:latin typeface="思源黑体 CN Heavy" panose="020B0A00000000000000" pitchFamily="34" charset="-122"/>
                          <a:ea typeface="思源黑体 CN Heavy" panose="020B0A00000000000000" pitchFamily="34" charset="-122"/>
                        </a:rPr>
                        <a:t>用途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="0" dirty="0">
                          <a:solidFill>
                            <a:schemeClr val="bg1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表示尚未清楚的值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="0" dirty="0">
                          <a:solidFill>
                            <a:schemeClr val="bg1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代替一些数据，使得输出数据随情况改变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0994405"/>
                  </a:ext>
                </a:extLst>
              </a:tr>
              <a:tr h="342205">
                <a:tc>
                  <a:txBody>
                    <a:bodyPr/>
                    <a:lstStyle/>
                    <a:p>
                      <a:r>
                        <a:rPr lang="zh-CN" altLang="en-US" b="1" dirty="0">
                          <a:solidFill>
                            <a:schemeClr val="tx1"/>
                          </a:solidFill>
                          <a:latin typeface="思源黑体 CN Heavy" panose="020B0A00000000000000" pitchFamily="34" charset="-122"/>
                          <a:ea typeface="思源黑体 CN Heavy" panose="020B0A00000000000000" pitchFamily="34" charset="-122"/>
                        </a:rPr>
                        <a:t>可变性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="0" dirty="0">
                          <a:solidFill>
                            <a:schemeClr val="bg1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这个值可以自己变，也可以跟随改变，也可以不变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bg1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Java</a:t>
                      </a:r>
                      <a:r>
                        <a:rPr lang="zh-CN" altLang="en-US" b="0" dirty="0">
                          <a:solidFill>
                            <a:schemeClr val="bg1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中可以自己变，也可以跟随改变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6955379"/>
                  </a:ext>
                </a:extLst>
              </a:tr>
              <a:tr h="374653">
                <a:tc>
                  <a:txBody>
                    <a:bodyPr/>
                    <a:lstStyle/>
                    <a:p>
                      <a:r>
                        <a:rPr lang="zh-CN" altLang="en-US" b="1" dirty="0">
                          <a:solidFill>
                            <a:schemeClr val="tx1"/>
                          </a:solidFill>
                          <a:latin typeface="思源黑体 CN Heavy" panose="020B0A00000000000000" pitchFamily="34" charset="-122"/>
                          <a:ea typeface="思源黑体 CN Heavy" panose="020B0A00000000000000" pitchFamily="34" charset="-122"/>
                        </a:rPr>
                        <a:t>表示内容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="0" dirty="0">
                          <a:solidFill>
                            <a:schemeClr val="bg1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纯数字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="0" dirty="0">
                          <a:solidFill>
                            <a:schemeClr val="bg1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状态，数据，存储空间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6906872"/>
                  </a:ext>
                </a:extLst>
              </a:tr>
              <a:tr h="374653">
                <a:tc>
                  <a:txBody>
                    <a:bodyPr/>
                    <a:lstStyle/>
                    <a:p>
                      <a:r>
                        <a:rPr lang="zh-CN" altLang="en-US" b="1" dirty="0">
                          <a:solidFill>
                            <a:schemeClr val="tx1"/>
                          </a:solidFill>
                          <a:latin typeface="思源黑体 CN Heavy" panose="020B0A00000000000000" pitchFamily="34" charset="-122"/>
                          <a:ea typeface="思源黑体 CN Heavy" panose="020B0A00000000000000" pitchFamily="34" charset="-122"/>
                        </a:rPr>
                        <a:t>分类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="0" dirty="0">
                          <a:solidFill>
                            <a:schemeClr val="bg1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自变量；因变量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="0" dirty="0">
                          <a:solidFill>
                            <a:schemeClr val="bg1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类变量，实例变量，局部变量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2560912"/>
                  </a:ext>
                </a:extLst>
              </a:tr>
              <a:tr h="374653">
                <a:tc>
                  <a:txBody>
                    <a:bodyPr/>
                    <a:lstStyle/>
                    <a:p>
                      <a:r>
                        <a:rPr lang="zh-CN" altLang="en-US" b="1" dirty="0">
                          <a:solidFill>
                            <a:schemeClr val="tx1"/>
                          </a:solidFill>
                          <a:latin typeface="思源黑体 CN Heavy" panose="020B0A00000000000000" pitchFamily="34" charset="-122"/>
                          <a:ea typeface="思源黑体 CN Heavy" panose="020B0A00000000000000" pitchFamily="34" charset="-122"/>
                        </a:rPr>
                        <a:t>例子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bg1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y=ax²+bx+c</a:t>
                      </a:r>
                      <a:r>
                        <a:rPr lang="zh-CN" altLang="en-US" b="0" dirty="0">
                          <a:solidFill>
                            <a:schemeClr val="bg1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，当</a:t>
                      </a:r>
                      <a:r>
                        <a:rPr lang="en-US" altLang="zh-CN" b="0" dirty="0">
                          <a:solidFill>
                            <a:schemeClr val="bg1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x=10</a:t>
                      </a:r>
                      <a:r>
                        <a:rPr lang="zh-CN" altLang="en-US" b="0" dirty="0">
                          <a:solidFill>
                            <a:schemeClr val="bg1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时求</a:t>
                      </a:r>
                      <a:r>
                        <a:rPr lang="en-US" altLang="zh-CN" b="0" dirty="0">
                          <a:solidFill>
                            <a:schemeClr val="bg1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y</a:t>
                      </a:r>
                      <a:endParaRPr lang="zh-CN" altLang="en-US" b="0" dirty="0">
                        <a:solidFill>
                          <a:schemeClr val="bg1"/>
                        </a:solidFill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bg1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a = Ar-Sr-Na NB!!!</a:t>
                      </a:r>
                      <a:endParaRPr lang="zh-CN" altLang="en-US" b="0" dirty="0">
                        <a:solidFill>
                          <a:schemeClr val="bg1"/>
                        </a:solidFill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2929875"/>
                  </a:ext>
                </a:extLst>
              </a:tr>
              <a:tr h="374653">
                <a:tc>
                  <a:txBody>
                    <a:bodyPr/>
                    <a:lstStyle/>
                    <a:p>
                      <a:r>
                        <a:rPr lang="zh-CN" altLang="en-US" b="1" dirty="0">
                          <a:solidFill>
                            <a:schemeClr val="tx1"/>
                          </a:solidFill>
                          <a:latin typeface="思源黑体 CN Heavy" panose="020B0A00000000000000" pitchFamily="34" charset="-122"/>
                          <a:ea typeface="思源黑体 CN Heavy" panose="020B0A00000000000000" pitchFamily="34" charset="-122"/>
                        </a:rPr>
                        <a:t>表示方法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="0" dirty="0">
                          <a:solidFill>
                            <a:schemeClr val="bg1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令</a:t>
                      </a:r>
                      <a:r>
                        <a:rPr lang="en-US" altLang="zh-CN" b="0" dirty="0">
                          <a:solidFill>
                            <a:schemeClr val="bg1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a=1,b=3,c=0;</a:t>
                      </a:r>
                      <a:r>
                        <a:rPr lang="zh-CN" altLang="en-US" b="0" dirty="0">
                          <a:solidFill>
                            <a:schemeClr val="bg1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已知</a:t>
                      </a:r>
                      <a:r>
                        <a:rPr lang="en-US" altLang="zh-CN" b="0" dirty="0">
                          <a:solidFill>
                            <a:schemeClr val="bg1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y=10</a:t>
                      </a:r>
                      <a:endParaRPr lang="zh-CN" altLang="en-US" b="0" dirty="0">
                        <a:solidFill>
                          <a:schemeClr val="bg1"/>
                        </a:solidFill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bg1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var a = Ar-Sr-Na NB!!!</a:t>
                      </a:r>
                      <a:endParaRPr lang="zh-CN" altLang="en-US" b="0" dirty="0">
                        <a:solidFill>
                          <a:schemeClr val="bg1"/>
                        </a:solidFill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0587933"/>
                  </a:ext>
                </a:extLst>
              </a:tr>
              <a:tr h="374653">
                <a:tc>
                  <a:txBody>
                    <a:bodyPr/>
                    <a:lstStyle/>
                    <a:p>
                      <a:r>
                        <a:rPr lang="zh-CN" altLang="en-US" b="1" dirty="0">
                          <a:solidFill>
                            <a:schemeClr val="tx1"/>
                          </a:solidFill>
                          <a:latin typeface="思源黑体 CN Heavy" panose="020B0A00000000000000" pitchFamily="34" charset="-122"/>
                          <a:ea typeface="思源黑体 CN Heavy" panose="020B0A00000000000000" pitchFamily="34" charset="-122"/>
                        </a:rPr>
                        <a:t>输出方法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="0" dirty="0">
                          <a:solidFill>
                            <a:schemeClr val="bg1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直接带入 </a:t>
                      </a:r>
                      <a:r>
                        <a:rPr lang="en-US" altLang="zh-CN" b="0" dirty="0">
                          <a:solidFill>
                            <a:schemeClr val="bg1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y=1*10²+3*10+0</a:t>
                      </a:r>
                      <a:endParaRPr lang="zh-CN" altLang="en-US" b="0" dirty="0">
                        <a:solidFill>
                          <a:schemeClr val="bg1"/>
                        </a:solidFill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="0" dirty="0">
                          <a:solidFill>
                            <a:schemeClr val="bg1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替换数据 </a:t>
                      </a:r>
                      <a:r>
                        <a:rPr lang="en-US" altLang="zh-CN" b="0" dirty="0">
                          <a:solidFill>
                            <a:schemeClr val="bg1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print(a)</a:t>
                      </a:r>
                      <a:endParaRPr lang="zh-CN" altLang="en-US" b="0" dirty="0">
                        <a:solidFill>
                          <a:schemeClr val="bg1"/>
                        </a:solidFill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3477766"/>
                  </a:ext>
                </a:extLst>
              </a:tr>
              <a:tr h="374653">
                <a:tc>
                  <a:txBody>
                    <a:bodyPr/>
                    <a:lstStyle/>
                    <a:p>
                      <a:r>
                        <a:rPr lang="zh-CN" altLang="en-US" b="1" dirty="0">
                          <a:solidFill>
                            <a:schemeClr val="tx1"/>
                          </a:solidFill>
                          <a:latin typeface="思源黑体 CN Heavy" panose="020B0A00000000000000" pitchFamily="34" charset="-122"/>
                          <a:ea typeface="思源黑体 CN Heavy" panose="020B0A00000000000000" pitchFamily="34" charset="-122"/>
                        </a:rPr>
                        <a:t>输出结果</a:t>
                      </a:r>
                      <a:endParaRPr lang="en-US" altLang="zh-CN" b="1" dirty="0">
                        <a:solidFill>
                          <a:schemeClr val="tx1"/>
                        </a:solidFill>
                        <a:latin typeface="思源黑体 CN Heavy" panose="020B0A00000000000000" pitchFamily="34" charset="-122"/>
                        <a:ea typeface="思源黑体 CN Heavy" panose="020B0A00000000000000" pitchFamily="34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bg1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y=100+30+0=130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bg1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Ar-Sr-Na NB!!!</a:t>
                      </a:r>
                      <a:endParaRPr lang="zh-CN" altLang="en-US" b="0" dirty="0">
                        <a:solidFill>
                          <a:schemeClr val="bg1"/>
                        </a:solidFill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10731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35671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Tm="5327">
        <p159:morph option="byObject"/>
      </p:transition>
    </mc:Choice>
    <mc:Fallback xmlns="">
      <p:transition advTm="5327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>
            <a:extLst>
              <a:ext uri="{FF2B5EF4-FFF2-40B4-BE49-F238E27FC236}">
                <a16:creationId xmlns:a16="http://schemas.microsoft.com/office/drawing/2014/main" id="{AAC0A538-67DC-44AF-AA30-7B35453EDE33}"/>
              </a:ext>
            </a:extLst>
          </p:cNvPr>
          <p:cNvSpPr/>
          <p:nvPr/>
        </p:nvSpPr>
        <p:spPr>
          <a:xfrm>
            <a:off x="0" y="7779"/>
            <a:ext cx="11520488" cy="353948"/>
          </a:xfrm>
          <a:prstGeom prst="rect">
            <a:avLst/>
          </a:prstGeom>
          <a:solidFill>
            <a:srgbClr val="262626">
              <a:alpha val="54902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71" dirty="0">
              <a:solidFill>
                <a:srgbClr val="404040"/>
              </a:solidFill>
            </a:endParaRPr>
          </a:p>
        </p:txBody>
      </p:sp>
      <p:sp>
        <p:nvSpPr>
          <p:cNvPr id="12" name="图形 6">
            <a:extLst>
              <a:ext uri="{FF2B5EF4-FFF2-40B4-BE49-F238E27FC236}">
                <a16:creationId xmlns:a16="http://schemas.microsoft.com/office/drawing/2014/main" id="{185D6A2D-F256-4F17-A10B-0339EB4064B0}"/>
              </a:ext>
            </a:extLst>
          </p:cNvPr>
          <p:cNvSpPr/>
          <p:nvPr/>
        </p:nvSpPr>
        <p:spPr>
          <a:xfrm>
            <a:off x="125709" y="96574"/>
            <a:ext cx="221685" cy="176359"/>
          </a:xfrm>
          <a:custGeom>
            <a:avLst/>
            <a:gdLst>
              <a:gd name="connsiteX0" fmla="*/ 0 w 263968"/>
              <a:gd name="connsiteY0" fmla="*/ 0 h 209997"/>
              <a:gd name="connsiteX1" fmla="*/ 16355 w 263968"/>
              <a:gd name="connsiteY1" fmla="*/ 0 h 209997"/>
              <a:gd name="connsiteX2" fmla="*/ 16355 w 263968"/>
              <a:gd name="connsiteY2" fmla="*/ 16355 h 209997"/>
              <a:gd name="connsiteX3" fmla="*/ 0 w 263968"/>
              <a:gd name="connsiteY3" fmla="*/ 16355 h 209997"/>
              <a:gd name="connsiteX4" fmla="*/ 0 w 263968"/>
              <a:gd name="connsiteY4" fmla="*/ 0 h 209997"/>
              <a:gd name="connsiteX5" fmla="*/ 61429 w 263968"/>
              <a:gd name="connsiteY5" fmla="*/ 0 h 209997"/>
              <a:gd name="connsiteX6" fmla="*/ 61429 w 263968"/>
              <a:gd name="connsiteY6" fmla="*/ 16355 h 209997"/>
              <a:gd name="connsiteX7" fmla="*/ 264230 w 263968"/>
              <a:gd name="connsiteY7" fmla="*/ 16355 h 209997"/>
              <a:gd name="connsiteX8" fmla="*/ 264230 w 263968"/>
              <a:gd name="connsiteY8" fmla="*/ 0 h 209997"/>
              <a:gd name="connsiteX9" fmla="*/ 61429 w 263968"/>
              <a:gd name="connsiteY9" fmla="*/ 0 h 209997"/>
              <a:gd name="connsiteX10" fmla="*/ 0 w 263968"/>
              <a:gd name="connsiteY10" fmla="*/ 113274 h 209997"/>
              <a:gd name="connsiteX11" fmla="*/ 16355 w 263968"/>
              <a:gd name="connsiteY11" fmla="*/ 113274 h 209997"/>
              <a:gd name="connsiteX12" fmla="*/ 16355 w 263968"/>
              <a:gd name="connsiteY12" fmla="*/ 96919 h 209997"/>
              <a:gd name="connsiteX13" fmla="*/ 0 w 263968"/>
              <a:gd name="connsiteY13" fmla="*/ 96919 h 209997"/>
              <a:gd name="connsiteX14" fmla="*/ 0 w 263968"/>
              <a:gd name="connsiteY14" fmla="*/ 113274 h 209997"/>
              <a:gd name="connsiteX15" fmla="*/ 61429 w 263968"/>
              <a:gd name="connsiteY15" fmla="*/ 113274 h 209997"/>
              <a:gd name="connsiteX16" fmla="*/ 264230 w 263968"/>
              <a:gd name="connsiteY16" fmla="*/ 113274 h 209997"/>
              <a:gd name="connsiteX17" fmla="*/ 264230 w 263968"/>
              <a:gd name="connsiteY17" fmla="*/ 96919 h 209997"/>
              <a:gd name="connsiteX18" fmla="*/ 61429 w 263968"/>
              <a:gd name="connsiteY18" fmla="*/ 96919 h 209997"/>
              <a:gd name="connsiteX19" fmla="*/ 61429 w 263968"/>
              <a:gd name="connsiteY19" fmla="*/ 113274 h 209997"/>
              <a:gd name="connsiteX20" fmla="*/ 0 w 263968"/>
              <a:gd name="connsiteY20" fmla="*/ 210194 h 209997"/>
              <a:gd name="connsiteX21" fmla="*/ 16355 w 263968"/>
              <a:gd name="connsiteY21" fmla="*/ 210194 h 209997"/>
              <a:gd name="connsiteX22" fmla="*/ 16355 w 263968"/>
              <a:gd name="connsiteY22" fmla="*/ 193839 h 209997"/>
              <a:gd name="connsiteX23" fmla="*/ 0 w 263968"/>
              <a:gd name="connsiteY23" fmla="*/ 193839 h 209997"/>
              <a:gd name="connsiteX24" fmla="*/ 0 w 263968"/>
              <a:gd name="connsiteY24" fmla="*/ 210194 h 209997"/>
              <a:gd name="connsiteX25" fmla="*/ 61429 w 263968"/>
              <a:gd name="connsiteY25" fmla="*/ 210194 h 209997"/>
              <a:gd name="connsiteX26" fmla="*/ 264230 w 263968"/>
              <a:gd name="connsiteY26" fmla="*/ 210194 h 209997"/>
              <a:gd name="connsiteX27" fmla="*/ 264230 w 263968"/>
              <a:gd name="connsiteY27" fmla="*/ 193839 h 209997"/>
              <a:gd name="connsiteX28" fmla="*/ 61429 w 263968"/>
              <a:gd name="connsiteY28" fmla="*/ 193839 h 209997"/>
              <a:gd name="connsiteX29" fmla="*/ 61429 w 263968"/>
              <a:gd name="connsiteY29" fmla="*/ 210194 h 209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263968" h="209997">
                <a:moveTo>
                  <a:pt x="0" y="0"/>
                </a:moveTo>
                <a:lnTo>
                  <a:pt x="16355" y="0"/>
                </a:lnTo>
                <a:lnTo>
                  <a:pt x="16355" y="16355"/>
                </a:lnTo>
                <a:lnTo>
                  <a:pt x="0" y="16355"/>
                </a:lnTo>
                <a:lnTo>
                  <a:pt x="0" y="0"/>
                </a:lnTo>
                <a:close/>
                <a:moveTo>
                  <a:pt x="61429" y="0"/>
                </a:moveTo>
                <a:lnTo>
                  <a:pt x="61429" y="16355"/>
                </a:lnTo>
                <a:lnTo>
                  <a:pt x="264230" y="16355"/>
                </a:lnTo>
                <a:lnTo>
                  <a:pt x="264230" y="0"/>
                </a:lnTo>
                <a:lnTo>
                  <a:pt x="61429" y="0"/>
                </a:lnTo>
                <a:close/>
                <a:moveTo>
                  <a:pt x="0" y="113274"/>
                </a:moveTo>
                <a:lnTo>
                  <a:pt x="16355" y="113274"/>
                </a:lnTo>
                <a:lnTo>
                  <a:pt x="16355" y="96919"/>
                </a:lnTo>
                <a:lnTo>
                  <a:pt x="0" y="96919"/>
                </a:lnTo>
                <a:lnTo>
                  <a:pt x="0" y="113274"/>
                </a:lnTo>
                <a:close/>
                <a:moveTo>
                  <a:pt x="61429" y="113274"/>
                </a:moveTo>
                <a:lnTo>
                  <a:pt x="264230" y="113274"/>
                </a:lnTo>
                <a:lnTo>
                  <a:pt x="264230" y="96919"/>
                </a:lnTo>
                <a:lnTo>
                  <a:pt x="61429" y="96919"/>
                </a:lnTo>
                <a:lnTo>
                  <a:pt x="61429" y="113274"/>
                </a:lnTo>
                <a:close/>
                <a:moveTo>
                  <a:pt x="0" y="210194"/>
                </a:moveTo>
                <a:lnTo>
                  <a:pt x="16355" y="210194"/>
                </a:lnTo>
                <a:lnTo>
                  <a:pt x="16355" y="193839"/>
                </a:lnTo>
                <a:lnTo>
                  <a:pt x="0" y="193839"/>
                </a:lnTo>
                <a:lnTo>
                  <a:pt x="0" y="210194"/>
                </a:lnTo>
                <a:close/>
                <a:moveTo>
                  <a:pt x="61429" y="210194"/>
                </a:moveTo>
                <a:lnTo>
                  <a:pt x="264230" y="210194"/>
                </a:lnTo>
                <a:lnTo>
                  <a:pt x="264230" y="193839"/>
                </a:lnTo>
                <a:lnTo>
                  <a:pt x="61429" y="193839"/>
                </a:lnTo>
                <a:lnTo>
                  <a:pt x="61429" y="210194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326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371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8F9B0F6C-38EC-4DA8-AE95-2F7CE944F8E4}"/>
              </a:ext>
            </a:extLst>
          </p:cNvPr>
          <p:cNvSpPr/>
          <p:nvPr/>
        </p:nvSpPr>
        <p:spPr>
          <a:xfrm>
            <a:off x="451495" y="16744"/>
            <a:ext cx="1120825" cy="3508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680" dirty="0">
                <a:solidFill>
                  <a:srgbClr val="CE94FF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Ar</a:t>
            </a:r>
            <a:r>
              <a:rPr lang="en-US" altLang="zh-CN" sz="168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-</a:t>
            </a:r>
            <a:r>
              <a:rPr lang="en-US" altLang="zh-CN" sz="1680" dirty="0">
                <a:solidFill>
                  <a:srgbClr val="FFFF0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Sr</a:t>
            </a:r>
            <a:r>
              <a:rPr lang="en-US" altLang="zh-CN" sz="168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-Na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8DA4722-7D31-44DA-8895-F936ECFE1716}"/>
              </a:ext>
            </a:extLst>
          </p:cNvPr>
          <p:cNvSpPr txBox="1"/>
          <p:nvPr/>
        </p:nvSpPr>
        <p:spPr>
          <a:xfrm>
            <a:off x="1676421" y="23173"/>
            <a:ext cx="15800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err="1">
                <a:solidFill>
                  <a:schemeClr val="bg1"/>
                </a:solidFill>
                <a:latin typeface="思源黑体 CN ExtraLight" panose="020B0200000000000000" pitchFamily="34" charset="-122"/>
                <a:ea typeface="思源黑体 CN ExtraLight" panose="020B0200000000000000" pitchFamily="34" charset="-122"/>
              </a:rPr>
              <a:t>JavaLearn</a:t>
            </a:r>
            <a:r>
              <a:rPr lang="en-US" altLang="zh-CN" sz="1600" dirty="0">
                <a:solidFill>
                  <a:schemeClr val="bg1"/>
                </a:solidFill>
                <a:latin typeface="思源黑体 CN ExtraLight" panose="020B0200000000000000" pitchFamily="34" charset="-122"/>
                <a:ea typeface="思源黑体 CN ExtraLight" panose="020B0200000000000000" pitchFamily="34" charset="-122"/>
              </a:rPr>
              <a:t>-</a:t>
            </a:r>
            <a:r>
              <a:rPr lang="zh-CN" altLang="en-US" sz="1600" dirty="0">
                <a:solidFill>
                  <a:schemeClr val="bg1"/>
                </a:solidFill>
                <a:latin typeface="思源黑体 CN ExtraLight" panose="020B0200000000000000" pitchFamily="34" charset="-122"/>
                <a:ea typeface="思源黑体 CN ExtraLight" panose="020B0200000000000000" pitchFamily="34" charset="-122"/>
              </a:rPr>
              <a:t>目录</a:t>
            </a: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467AF92B-2285-40BD-AEFC-FF9E372384F5}"/>
              </a:ext>
            </a:extLst>
          </p:cNvPr>
          <p:cNvGrpSpPr/>
          <p:nvPr/>
        </p:nvGrpSpPr>
        <p:grpSpPr>
          <a:xfrm>
            <a:off x="451495" y="566436"/>
            <a:ext cx="2757527" cy="4626578"/>
            <a:chOff x="537464" y="605138"/>
            <a:chExt cx="2757527" cy="4626578"/>
          </a:xfrm>
        </p:grpSpPr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81CF6B07-A0FD-477A-8FAC-763A7E1AFA15}"/>
                </a:ext>
              </a:extLst>
            </p:cNvPr>
            <p:cNvSpPr txBox="1"/>
            <p:nvPr/>
          </p:nvSpPr>
          <p:spPr>
            <a:xfrm>
              <a:off x="537464" y="605138"/>
              <a:ext cx="63511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>
                  <a:solidFill>
                    <a:schemeClr val="bg1"/>
                  </a:solidFill>
                  <a:latin typeface="+mn-ea"/>
                </a:rPr>
                <a:t>St1</a:t>
              </a:r>
              <a:endParaRPr lang="zh-CN" altLang="en-US" sz="2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EFAFB7D6-C4A5-4F6A-B4D6-77F1853B0C01}"/>
                </a:ext>
              </a:extLst>
            </p:cNvPr>
            <p:cNvSpPr txBox="1"/>
            <p:nvPr/>
          </p:nvSpPr>
          <p:spPr>
            <a:xfrm>
              <a:off x="537464" y="1770196"/>
              <a:ext cx="63511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>
                  <a:solidFill>
                    <a:schemeClr val="bg1"/>
                  </a:solidFill>
                  <a:latin typeface="+mn-ea"/>
                </a:rPr>
                <a:t>St2</a:t>
              </a:r>
              <a:endParaRPr lang="zh-CN" altLang="en-US" sz="2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0344D0AC-C508-481C-AF44-36C7C72CAF85}"/>
                </a:ext>
              </a:extLst>
            </p:cNvPr>
            <p:cNvSpPr txBox="1"/>
            <p:nvPr/>
          </p:nvSpPr>
          <p:spPr>
            <a:xfrm>
              <a:off x="537464" y="2716516"/>
              <a:ext cx="111440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>
                  <a:solidFill>
                    <a:schemeClr val="bg1"/>
                  </a:solidFill>
                  <a:latin typeface="+mn-ea"/>
                </a:rPr>
                <a:t>St-1-3</a:t>
              </a:r>
              <a:endParaRPr lang="zh-CN" altLang="en-US" sz="2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68D86F37-5054-4FF5-9D40-3933F1BDDE06}"/>
                </a:ext>
              </a:extLst>
            </p:cNvPr>
            <p:cNvSpPr txBox="1"/>
            <p:nvPr/>
          </p:nvSpPr>
          <p:spPr>
            <a:xfrm>
              <a:off x="537464" y="3905368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>
                  <a:solidFill>
                    <a:schemeClr val="bg1"/>
                  </a:solidFill>
                  <a:latin typeface="+mn-ea"/>
                </a:rPr>
                <a:t>用户协议</a:t>
              </a: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72A3D12B-912B-43F1-9380-957E37EEE1DF}"/>
                </a:ext>
              </a:extLst>
            </p:cNvPr>
            <p:cNvSpPr txBox="1"/>
            <p:nvPr/>
          </p:nvSpPr>
          <p:spPr>
            <a:xfrm>
              <a:off x="975125" y="1022688"/>
              <a:ext cx="90441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dirty="0">
                  <a:solidFill>
                    <a:schemeClr val="bg1"/>
                  </a:solidFill>
                  <a:latin typeface="+mn-ea"/>
                </a:rPr>
                <a:t>Int.1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dirty="0">
                  <a:solidFill>
                    <a:schemeClr val="bg1"/>
                  </a:solidFill>
                  <a:latin typeface="+mn-ea"/>
                </a:rPr>
                <a:t>Int.2</a:t>
              </a:r>
              <a:endParaRPr lang="zh-CN" altLang="en-US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2A5CCB02-17E1-4827-B1AE-1E4E5EE570E1}"/>
                </a:ext>
              </a:extLst>
            </p:cNvPr>
            <p:cNvSpPr txBox="1"/>
            <p:nvPr/>
          </p:nvSpPr>
          <p:spPr>
            <a:xfrm>
              <a:off x="975125" y="2180954"/>
              <a:ext cx="7312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dirty="0">
                  <a:solidFill>
                    <a:schemeClr val="bg1"/>
                  </a:solidFill>
                  <a:latin typeface="+mn-ea"/>
                </a:rPr>
                <a:t>Int</a:t>
              </a:r>
              <a:endParaRPr lang="zh-CN" altLang="en-US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5CAD881D-7176-4784-BC4D-B6D86B2E0621}"/>
                </a:ext>
              </a:extLst>
            </p:cNvPr>
            <p:cNvSpPr txBox="1"/>
            <p:nvPr/>
          </p:nvSpPr>
          <p:spPr>
            <a:xfrm>
              <a:off x="975125" y="3159745"/>
              <a:ext cx="85311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dirty="0">
                  <a:solidFill>
                    <a:schemeClr val="bg1"/>
                  </a:solidFill>
                  <a:latin typeface="+mn-ea"/>
                </a:rPr>
                <a:t>Int1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dirty="0">
                  <a:solidFill>
                    <a:schemeClr val="bg1"/>
                  </a:solidFill>
                  <a:latin typeface="+mn-ea"/>
                </a:rPr>
                <a:t>Int2</a:t>
              </a:r>
              <a:endParaRPr lang="zh-CN" altLang="en-US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7BB64C80-24C3-48DC-B8B3-5B1497F39877}"/>
                </a:ext>
              </a:extLst>
            </p:cNvPr>
            <p:cNvSpPr txBox="1"/>
            <p:nvPr/>
          </p:nvSpPr>
          <p:spPr>
            <a:xfrm>
              <a:off x="975125" y="4308386"/>
              <a:ext cx="2319866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lvl="0" indent="-285750">
                <a:buFont typeface="Arial" panose="020B0604020202020204" pitchFamily="34" charset="0"/>
                <a:buChar char="•"/>
              </a:pPr>
              <a:r>
                <a:rPr lang="zh-CN" altLang="en-US" dirty="0">
                  <a:solidFill>
                    <a:schemeClr val="bg1"/>
                  </a:solidFill>
                  <a:latin typeface="+mn-ea"/>
                </a:rPr>
                <a:t>隐私声明</a:t>
              </a:r>
            </a:p>
            <a:p>
              <a:pPr marL="285750" lvl="0" indent="-285750">
                <a:buFont typeface="Arial" panose="020B0604020202020204" pitchFamily="34" charset="0"/>
                <a:buChar char="•"/>
              </a:pPr>
              <a:r>
                <a:rPr lang="zh-CN" altLang="en-US" dirty="0">
                  <a:solidFill>
                    <a:schemeClr val="bg1"/>
                  </a:solidFill>
                  <a:latin typeface="+mn-ea"/>
                </a:rPr>
                <a:t>版权声明</a:t>
              </a:r>
            </a:p>
            <a:p>
              <a:pPr marL="285750" lvl="0" indent="-285750">
                <a:buFont typeface="Arial" panose="020B0604020202020204" pitchFamily="34" charset="0"/>
                <a:buChar char="•"/>
              </a:pPr>
              <a:r>
                <a:rPr lang="zh-CN" altLang="en-US" dirty="0">
                  <a:solidFill>
                    <a:schemeClr val="bg1"/>
                  </a:solidFill>
                  <a:latin typeface="+mn-ea"/>
                </a:rPr>
                <a:t>安全用户遵守说明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412994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Tm="5327">
        <p159:morph option="byObject"/>
      </p:transition>
    </mc:Choice>
    <mc:Fallback xmlns="">
      <p:transition advTm="5327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>
            <a:extLst>
              <a:ext uri="{FF2B5EF4-FFF2-40B4-BE49-F238E27FC236}">
                <a16:creationId xmlns:a16="http://schemas.microsoft.com/office/drawing/2014/main" id="{AAC0A538-67DC-44AF-AA30-7B35453EDE33}"/>
              </a:ext>
            </a:extLst>
          </p:cNvPr>
          <p:cNvSpPr/>
          <p:nvPr/>
        </p:nvSpPr>
        <p:spPr>
          <a:xfrm>
            <a:off x="0" y="7779"/>
            <a:ext cx="11520488" cy="353948"/>
          </a:xfrm>
          <a:prstGeom prst="rect">
            <a:avLst/>
          </a:prstGeom>
          <a:solidFill>
            <a:srgbClr val="262626">
              <a:alpha val="54902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71" dirty="0">
              <a:solidFill>
                <a:srgbClr val="404040"/>
              </a:solidFill>
            </a:endParaRPr>
          </a:p>
        </p:txBody>
      </p:sp>
      <p:sp>
        <p:nvSpPr>
          <p:cNvPr id="12" name="图形 6">
            <a:extLst>
              <a:ext uri="{FF2B5EF4-FFF2-40B4-BE49-F238E27FC236}">
                <a16:creationId xmlns:a16="http://schemas.microsoft.com/office/drawing/2014/main" id="{185D6A2D-F256-4F17-A10B-0339EB4064B0}"/>
              </a:ext>
            </a:extLst>
          </p:cNvPr>
          <p:cNvSpPr/>
          <p:nvPr/>
        </p:nvSpPr>
        <p:spPr>
          <a:xfrm>
            <a:off x="125709" y="96574"/>
            <a:ext cx="221685" cy="176359"/>
          </a:xfrm>
          <a:custGeom>
            <a:avLst/>
            <a:gdLst>
              <a:gd name="connsiteX0" fmla="*/ 0 w 263968"/>
              <a:gd name="connsiteY0" fmla="*/ 0 h 209997"/>
              <a:gd name="connsiteX1" fmla="*/ 16355 w 263968"/>
              <a:gd name="connsiteY1" fmla="*/ 0 h 209997"/>
              <a:gd name="connsiteX2" fmla="*/ 16355 w 263968"/>
              <a:gd name="connsiteY2" fmla="*/ 16355 h 209997"/>
              <a:gd name="connsiteX3" fmla="*/ 0 w 263968"/>
              <a:gd name="connsiteY3" fmla="*/ 16355 h 209997"/>
              <a:gd name="connsiteX4" fmla="*/ 0 w 263968"/>
              <a:gd name="connsiteY4" fmla="*/ 0 h 209997"/>
              <a:gd name="connsiteX5" fmla="*/ 61429 w 263968"/>
              <a:gd name="connsiteY5" fmla="*/ 0 h 209997"/>
              <a:gd name="connsiteX6" fmla="*/ 61429 w 263968"/>
              <a:gd name="connsiteY6" fmla="*/ 16355 h 209997"/>
              <a:gd name="connsiteX7" fmla="*/ 264230 w 263968"/>
              <a:gd name="connsiteY7" fmla="*/ 16355 h 209997"/>
              <a:gd name="connsiteX8" fmla="*/ 264230 w 263968"/>
              <a:gd name="connsiteY8" fmla="*/ 0 h 209997"/>
              <a:gd name="connsiteX9" fmla="*/ 61429 w 263968"/>
              <a:gd name="connsiteY9" fmla="*/ 0 h 209997"/>
              <a:gd name="connsiteX10" fmla="*/ 0 w 263968"/>
              <a:gd name="connsiteY10" fmla="*/ 113274 h 209997"/>
              <a:gd name="connsiteX11" fmla="*/ 16355 w 263968"/>
              <a:gd name="connsiteY11" fmla="*/ 113274 h 209997"/>
              <a:gd name="connsiteX12" fmla="*/ 16355 w 263968"/>
              <a:gd name="connsiteY12" fmla="*/ 96919 h 209997"/>
              <a:gd name="connsiteX13" fmla="*/ 0 w 263968"/>
              <a:gd name="connsiteY13" fmla="*/ 96919 h 209997"/>
              <a:gd name="connsiteX14" fmla="*/ 0 w 263968"/>
              <a:gd name="connsiteY14" fmla="*/ 113274 h 209997"/>
              <a:gd name="connsiteX15" fmla="*/ 61429 w 263968"/>
              <a:gd name="connsiteY15" fmla="*/ 113274 h 209997"/>
              <a:gd name="connsiteX16" fmla="*/ 264230 w 263968"/>
              <a:gd name="connsiteY16" fmla="*/ 113274 h 209997"/>
              <a:gd name="connsiteX17" fmla="*/ 264230 w 263968"/>
              <a:gd name="connsiteY17" fmla="*/ 96919 h 209997"/>
              <a:gd name="connsiteX18" fmla="*/ 61429 w 263968"/>
              <a:gd name="connsiteY18" fmla="*/ 96919 h 209997"/>
              <a:gd name="connsiteX19" fmla="*/ 61429 w 263968"/>
              <a:gd name="connsiteY19" fmla="*/ 113274 h 209997"/>
              <a:gd name="connsiteX20" fmla="*/ 0 w 263968"/>
              <a:gd name="connsiteY20" fmla="*/ 210194 h 209997"/>
              <a:gd name="connsiteX21" fmla="*/ 16355 w 263968"/>
              <a:gd name="connsiteY21" fmla="*/ 210194 h 209997"/>
              <a:gd name="connsiteX22" fmla="*/ 16355 w 263968"/>
              <a:gd name="connsiteY22" fmla="*/ 193839 h 209997"/>
              <a:gd name="connsiteX23" fmla="*/ 0 w 263968"/>
              <a:gd name="connsiteY23" fmla="*/ 193839 h 209997"/>
              <a:gd name="connsiteX24" fmla="*/ 0 w 263968"/>
              <a:gd name="connsiteY24" fmla="*/ 210194 h 209997"/>
              <a:gd name="connsiteX25" fmla="*/ 61429 w 263968"/>
              <a:gd name="connsiteY25" fmla="*/ 210194 h 209997"/>
              <a:gd name="connsiteX26" fmla="*/ 264230 w 263968"/>
              <a:gd name="connsiteY26" fmla="*/ 210194 h 209997"/>
              <a:gd name="connsiteX27" fmla="*/ 264230 w 263968"/>
              <a:gd name="connsiteY27" fmla="*/ 193839 h 209997"/>
              <a:gd name="connsiteX28" fmla="*/ 61429 w 263968"/>
              <a:gd name="connsiteY28" fmla="*/ 193839 h 209997"/>
              <a:gd name="connsiteX29" fmla="*/ 61429 w 263968"/>
              <a:gd name="connsiteY29" fmla="*/ 210194 h 209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263968" h="209997">
                <a:moveTo>
                  <a:pt x="0" y="0"/>
                </a:moveTo>
                <a:lnTo>
                  <a:pt x="16355" y="0"/>
                </a:lnTo>
                <a:lnTo>
                  <a:pt x="16355" y="16355"/>
                </a:lnTo>
                <a:lnTo>
                  <a:pt x="0" y="16355"/>
                </a:lnTo>
                <a:lnTo>
                  <a:pt x="0" y="0"/>
                </a:lnTo>
                <a:close/>
                <a:moveTo>
                  <a:pt x="61429" y="0"/>
                </a:moveTo>
                <a:lnTo>
                  <a:pt x="61429" y="16355"/>
                </a:lnTo>
                <a:lnTo>
                  <a:pt x="264230" y="16355"/>
                </a:lnTo>
                <a:lnTo>
                  <a:pt x="264230" y="0"/>
                </a:lnTo>
                <a:lnTo>
                  <a:pt x="61429" y="0"/>
                </a:lnTo>
                <a:close/>
                <a:moveTo>
                  <a:pt x="0" y="113274"/>
                </a:moveTo>
                <a:lnTo>
                  <a:pt x="16355" y="113274"/>
                </a:lnTo>
                <a:lnTo>
                  <a:pt x="16355" y="96919"/>
                </a:lnTo>
                <a:lnTo>
                  <a:pt x="0" y="96919"/>
                </a:lnTo>
                <a:lnTo>
                  <a:pt x="0" y="113274"/>
                </a:lnTo>
                <a:close/>
                <a:moveTo>
                  <a:pt x="61429" y="113274"/>
                </a:moveTo>
                <a:lnTo>
                  <a:pt x="264230" y="113274"/>
                </a:lnTo>
                <a:lnTo>
                  <a:pt x="264230" y="96919"/>
                </a:lnTo>
                <a:lnTo>
                  <a:pt x="61429" y="96919"/>
                </a:lnTo>
                <a:lnTo>
                  <a:pt x="61429" y="113274"/>
                </a:lnTo>
                <a:close/>
                <a:moveTo>
                  <a:pt x="0" y="210194"/>
                </a:moveTo>
                <a:lnTo>
                  <a:pt x="16355" y="210194"/>
                </a:lnTo>
                <a:lnTo>
                  <a:pt x="16355" y="193839"/>
                </a:lnTo>
                <a:lnTo>
                  <a:pt x="0" y="193839"/>
                </a:lnTo>
                <a:lnTo>
                  <a:pt x="0" y="210194"/>
                </a:lnTo>
                <a:close/>
                <a:moveTo>
                  <a:pt x="61429" y="210194"/>
                </a:moveTo>
                <a:lnTo>
                  <a:pt x="264230" y="210194"/>
                </a:lnTo>
                <a:lnTo>
                  <a:pt x="264230" y="193839"/>
                </a:lnTo>
                <a:lnTo>
                  <a:pt x="61429" y="193839"/>
                </a:lnTo>
                <a:lnTo>
                  <a:pt x="61429" y="210194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326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371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8F9B0F6C-38EC-4DA8-AE95-2F7CE944F8E4}"/>
              </a:ext>
            </a:extLst>
          </p:cNvPr>
          <p:cNvSpPr/>
          <p:nvPr/>
        </p:nvSpPr>
        <p:spPr>
          <a:xfrm>
            <a:off x="451495" y="16744"/>
            <a:ext cx="1120825" cy="3508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680" dirty="0">
                <a:solidFill>
                  <a:srgbClr val="CE94FF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Ar</a:t>
            </a:r>
            <a:r>
              <a:rPr lang="en-US" altLang="zh-CN" sz="168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-</a:t>
            </a:r>
            <a:r>
              <a:rPr lang="en-US" altLang="zh-CN" sz="1680" dirty="0">
                <a:solidFill>
                  <a:srgbClr val="FFFF0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Sr</a:t>
            </a:r>
            <a:r>
              <a:rPr lang="en-US" altLang="zh-CN" sz="168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-Na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8DA4722-7D31-44DA-8895-F936ECFE1716}"/>
              </a:ext>
            </a:extLst>
          </p:cNvPr>
          <p:cNvSpPr txBox="1"/>
          <p:nvPr/>
        </p:nvSpPr>
        <p:spPr>
          <a:xfrm>
            <a:off x="1676421" y="23173"/>
            <a:ext cx="27598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err="1">
                <a:solidFill>
                  <a:schemeClr val="bg1"/>
                </a:solidFill>
                <a:latin typeface="思源黑体 CN ExtraLight" panose="020B0200000000000000" pitchFamily="34" charset="-122"/>
                <a:ea typeface="思源黑体 CN ExtraLight" panose="020B0200000000000000" pitchFamily="34" charset="-122"/>
              </a:rPr>
              <a:t>JavaLearn</a:t>
            </a:r>
            <a:r>
              <a:rPr lang="en-US" altLang="zh-CN" sz="1600" dirty="0">
                <a:solidFill>
                  <a:schemeClr val="bg1"/>
                </a:solidFill>
                <a:latin typeface="思源黑体 CN ExtraLight" panose="020B0200000000000000" pitchFamily="34" charset="-122"/>
                <a:ea typeface="思源黑体 CN ExtraLight" panose="020B0200000000000000" pitchFamily="34" charset="-122"/>
              </a:rPr>
              <a:t>-</a:t>
            </a:r>
            <a:r>
              <a:rPr lang="zh-CN" altLang="en-US" sz="1600" dirty="0">
                <a:solidFill>
                  <a:schemeClr val="bg1"/>
                </a:solidFill>
                <a:latin typeface="思源黑体 CN ExtraLight" panose="020B0200000000000000" pitchFamily="34" charset="-122"/>
                <a:ea typeface="思源黑体 CN ExtraLight" panose="020B0200000000000000" pitchFamily="34" charset="-122"/>
              </a:rPr>
              <a:t>工作流 </a:t>
            </a:r>
            <a:r>
              <a:rPr lang="en-US" altLang="zh-CN" sz="1600" dirty="0">
                <a:solidFill>
                  <a:schemeClr val="bg1"/>
                </a:solidFill>
                <a:latin typeface="思源黑体 CN ExtraLight" panose="020B0200000000000000" pitchFamily="34" charset="-122"/>
                <a:ea typeface="思源黑体 CN ExtraLight" panose="020B0200000000000000" pitchFamily="34" charset="-122"/>
              </a:rPr>
              <a:t>–</a:t>
            </a:r>
            <a:r>
              <a:rPr lang="zh-CN" altLang="en-US" sz="1600">
                <a:solidFill>
                  <a:schemeClr val="bg1"/>
                </a:solidFill>
                <a:latin typeface="思源黑体 CN ExtraLight" panose="020B0200000000000000" pitchFamily="34" charset="-122"/>
                <a:ea typeface="思源黑体 CN ExtraLight" panose="020B0200000000000000" pitchFamily="34" charset="-122"/>
              </a:rPr>
              <a:t>资源分配</a:t>
            </a:r>
            <a:endParaRPr lang="zh-CN" altLang="en-US" sz="1600" dirty="0">
              <a:solidFill>
                <a:schemeClr val="bg1"/>
              </a:solidFill>
              <a:latin typeface="思源黑体 CN ExtraLight" panose="020B0200000000000000" pitchFamily="34" charset="-122"/>
              <a:ea typeface="思源黑体 CN ExtraLight" panose="020B02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786319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Tm="5327">
        <p159:morph option="byObject"/>
      </p:transition>
    </mc:Choice>
    <mc:Fallback xmlns="">
      <p:transition advTm="5327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>
            <a:extLst>
              <a:ext uri="{FF2B5EF4-FFF2-40B4-BE49-F238E27FC236}">
                <a16:creationId xmlns:a16="http://schemas.microsoft.com/office/drawing/2014/main" id="{AAC0A538-67DC-44AF-AA30-7B35453EDE33}"/>
              </a:ext>
            </a:extLst>
          </p:cNvPr>
          <p:cNvSpPr/>
          <p:nvPr/>
        </p:nvSpPr>
        <p:spPr>
          <a:xfrm>
            <a:off x="0" y="7779"/>
            <a:ext cx="11520488" cy="353948"/>
          </a:xfrm>
          <a:prstGeom prst="rect">
            <a:avLst/>
          </a:prstGeom>
          <a:solidFill>
            <a:srgbClr val="262626">
              <a:alpha val="54902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71" dirty="0">
              <a:solidFill>
                <a:srgbClr val="404040"/>
              </a:solidFill>
            </a:endParaRPr>
          </a:p>
        </p:txBody>
      </p:sp>
      <p:sp>
        <p:nvSpPr>
          <p:cNvPr id="12" name="图形 6">
            <a:extLst>
              <a:ext uri="{FF2B5EF4-FFF2-40B4-BE49-F238E27FC236}">
                <a16:creationId xmlns:a16="http://schemas.microsoft.com/office/drawing/2014/main" id="{185D6A2D-F256-4F17-A10B-0339EB4064B0}"/>
              </a:ext>
            </a:extLst>
          </p:cNvPr>
          <p:cNvSpPr/>
          <p:nvPr/>
        </p:nvSpPr>
        <p:spPr>
          <a:xfrm>
            <a:off x="125709" y="96574"/>
            <a:ext cx="221685" cy="176359"/>
          </a:xfrm>
          <a:custGeom>
            <a:avLst/>
            <a:gdLst>
              <a:gd name="connsiteX0" fmla="*/ 0 w 263968"/>
              <a:gd name="connsiteY0" fmla="*/ 0 h 209997"/>
              <a:gd name="connsiteX1" fmla="*/ 16355 w 263968"/>
              <a:gd name="connsiteY1" fmla="*/ 0 h 209997"/>
              <a:gd name="connsiteX2" fmla="*/ 16355 w 263968"/>
              <a:gd name="connsiteY2" fmla="*/ 16355 h 209997"/>
              <a:gd name="connsiteX3" fmla="*/ 0 w 263968"/>
              <a:gd name="connsiteY3" fmla="*/ 16355 h 209997"/>
              <a:gd name="connsiteX4" fmla="*/ 0 w 263968"/>
              <a:gd name="connsiteY4" fmla="*/ 0 h 209997"/>
              <a:gd name="connsiteX5" fmla="*/ 61429 w 263968"/>
              <a:gd name="connsiteY5" fmla="*/ 0 h 209997"/>
              <a:gd name="connsiteX6" fmla="*/ 61429 w 263968"/>
              <a:gd name="connsiteY6" fmla="*/ 16355 h 209997"/>
              <a:gd name="connsiteX7" fmla="*/ 264230 w 263968"/>
              <a:gd name="connsiteY7" fmla="*/ 16355 h 209997"/>
              <a:gd name="connsiteX8" fmla="*/ 264230 w 263968"/>
              <a:gd name="connsiteY8" fmla="*/ 0 h 209997"/>
              <a:gd name="connsiteX9" fmla="*/ 61429 w 263968"/>
              <a:gd name="connsiteY9" fmla="*/ 0 h 209997"/>
              <a:gd name="connsiteX10" fmla="*/ 0 w 263968"/>
              <a:gd name="connsiteY10" fmla="*/ 113274 h 209997"/>
              <a:gd name="connsiteX11" fmla="*/ 16355 w 263968"/>
              <a:gd name="connsiteY11" fmla="*/ 113274 h 209997"/>
              <a:gd name="connsiteX12" fmla="*/ 16355 w 263968"/>
              <a:gd name="connsiteY12" fmla="*/ 96919 h 209997"/>
              <a:gd name="connsiteX13" fmla="*/ 0 w 263968"/>
              <a:gd name="connsiteY13" fmla="*/ 96919 h 209997"/>
              <a:gd name="connsiteX14" fmla="*/ 0 w 263968"/>
              <a:gd name="connsiteY14" fmla="*/ 113274 h 209997"/>
              <a:gd name="connsiteX15" fmla="*/ 61429 w 263968"/>
              <a:gd name="connsiteY15" fmla="*/ 113274 h 209997"/>
              <a:gd name="connsiteX16" fmla="*/ 264230 w 263968"/>
              <a:gd name="connsiteY16" fmla="*/ 113274 h 209997"/>
              <a:gd name="connsiteX17" fmla="*/ 264230 w 263968"/>
              <a:gd name="connsiteY17" fmla="*/ 96919 h 209997"/>
              <a:gd name="connsiteX18" fmla="*/ 61429 w 263968"/>
              <a:gd name="connsiteY18" fmla="*/ 96919 h 209997"/>
              <a:gd name="connsiteX19" fmla="*/ 61429 w 263968"/>
              <a:gd name="connsiteY19" fmla="*/ 113274 h 209997"/>
              <a:gd name="connsiteX20" fmla="*/ 0 w 263968"/>
              <a:gd name="connsiteY20" fmla="*/ 210194 h 209997"/>
              <a:gd name="connsiteX21" fmla="*/ 16355 w 263968"/>
              <a:gd name="connsiteY21" fmla="*/ 210194 h 209997"/>
              <a:gd name="connsiteX22" fmla="*/ 16355 w 263968"/>
              <a:gd name="connsiteY22" fmla="*/ 193839 h 209997"/>
              <a:gd name="connsiteX23" fmla="*/ 0 w 263968"/>
              <a:gd name="connsiteY23" fmla="*/ 193839 h 209997"/>
              <a:gd name="connsiteX24" fmla="*/ 0 w 263968"/>
              <a:gd name="connsiteY24" fmla="*/ 210194 h 209997"/>
              <a:gd name="connsiteX25" fmla="*/ 61429 w 263968"/>
              <a:gd name="connsiteY25" fmla="*/ 210194 h 209997"/>
              <a:gd name="connsiteX26" fmla="*/ 264230 w 263968"/>
              <a:gd name="connsiteY26" fmla="*/ 210194 h 209997"/>
              <a:gd name="connsiteX27" fmla="*/ 264230 w 263968"/>
              <a:gd name="connsiteY27" fmla="*/ 193839 h 209997"/>
              <a:gd name="connsiteX28" fmla="*/ 61429 w 263968"/>
              <a:gd name="connsiteY28" fmla="*/ 193839 h 209997"/>
              <a:gd name="connsiteX29" fmla="*/ 61429 w 263968"/>
              <a:gd name="connsiteY29" fmla="*/ 210194 h 209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263968" h="209997">
                <a:moveTo>
                  <a:pt x="0" y="0"/>
                </a:moveTo>
                <a:lnTo>
                  <a:pt x="16355" y="0"/>
                </a:lnTo>
                <a:lnTo>
                  <a:pt x="16355" y="16355"/>
                </a:lnTo>
                <a:lnTo>
                  <a:pt x="0" y="16355"/>
                </a:lnTo>
                <a:lnTo>
                  <a:pt x="0" y="0"/>
                </a:lnTo>
                <a:close/>
                <a:moveTo>
                  <a:pt x="61429" y="0"/>
                </a:moveTo>
                <a:lnTo>
                  <a:pt x="61429" y="16355"/>
                </a:lnTo>
                <a:lnTo>
                  <a:pt x="264230" y="16355"/>
                </a:lnTo>
                <a:lnTo>
                  <a:pt x="264230" y="0"/>
                </a:lnTo>
                <a:lnTo>
                  <a:pt x="61429" y="0"/>
                </a:lnTo>
                <a:close/>
                <a:moveTo>
                  <a:pt x="0" y="113274"/>
                </a:moveTo>
                <a:lnTo>
                  <a:pt x="16355" y="113274"/>
                </a:lnTo>
                <a:lnTo>
                  <a:pt x="16355" y="96919"/>
                </a:lnTo>
                <a:lnTo>
                  <a:pt x="0" y="96919"/>
                </a:lnTo>
                <a:lnTo>
                  <a:pt x="0" y="113274"/>
                </a:lnTo>
                <a:close/>
                <a:moveTo>
                  <a:pt x="61429" y="113274"/>
                </a:moveTo>
                <a:lnTo>
                  <a:pt x="264230" y="113274"/>
                </a:lnTo>
                <a:lnTo>
                  <a:pt x="264230" y="96919"/>
                </a:lnTo>
                <a:lnTo>
                  <a:pt x="61429" y="96919"/>
                </a:lnTo>
                <a:lnTo>
                  <a:pt x="61429" y="113274"/>
                </a:lnTo>
                <a:close/>
                <a:moveTo>
                  <a:pt x="0" y="210194"/>
                </a:moveTo>
                <a:lnTo>
                  <a:pt x="16355" y="210194"/>
                </a:lnTo>
                <a:lnTo>
                  <a:pt x="16355" y="193839"/>
                </a:lnTo>
                <a:lnTo>
                  <a:pt x="0" y="193839"/>
                </a:lnTo>
                <a:lnTo>
                  <a:pt x="0" y="210194"/>
                </a:lnTo>
                <a:close/>
                <a:moveTo>
                  <a:pt x="61429" y="210194"/>
                </a:moveTo>
                <a:lnTo>
                  <a:pt x="264230" y="210194"/>
                </a:lnTo>
                <a:lnTo>
                  <a:pt x="264230" y="193839"/>
                </a:lnTo>
                <a:lnTo>
                  <a:pt x="61429" y="193839"/>
                </a:lnTo>
                <a:lnTo>
                  <a:pt x="61429" y="210194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326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371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8F9B0F6C-38EC-4DA8-AE95-2F7CE944F8E4}"/>
              </a:ext>
            </a:extLst>
          </p:cNvPr>
          <p:cNvSpPr/>
          <p:nvPr/>
        </p:nvSpPr>
        <p:spPr>
          <a:xfrm>
            <a:off x="451495" y="16744"/>
            <a:ext cx="1120825" cy="3508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680" dirty="0">
                <a:solidFill>
                  <a:srgbClr val="CE94FF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Ar</a:t>
            </a:r>
            <a:r>
              <a:rPr lang="en-US" altLang="zh-CN" sz="168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-</a:t>
            </a:r>
            <a:r>
              <a:rPr lang="en-US" altLang="zh-CN" sz="1680" dirty="0">
                <a:solidFill>
                  <a:srgbClr val="FFFF0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Sr</a:t>
            </a:r>
            <a:r>
              <a:rPr lang="en-US" altLang="zh-CN" sz="168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-Na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8DA4722-7D31-44DA-8895-F936ECFE1716}"/>
              </a:ext>
            </a:extLst>
          </p:cNvPr>
          <p:cNvSpPr txBox="1"/>
          <p:nvPr/>
        </p:nvSpPr>
        <p:spPr>
          <a:xfrm>
            <a:off x="1676421" y="23173"/>
            <a:ext cx="17852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err="1">
                <a:solidFill>
                  <a:schemeClr val="bg1"/>
                </a:solidFill>
                <a:latin typeface="思源黑体 CN ExtraLight" panose="020B0200000000000000" pitchFamily="34" charset="-122"/>
                <a:ea typeface="思源黑体 CN ExtraLight" panose="020B0200000000000000" pitchFamily="34" charset="-122"/>
              </a:rPr>
              <a:t>JavaLearn</a:t>
            </a:r>
            <a:r>
              <a:rPr lang="en-US" altLang="zh-CN" sz="1600" dirty="0">
                <a:solidFill>
                  <a:schemeClr val="bg1"/>
                </a:solidFill>
                <a:latin typeface="思源黑体 CN ExtraLight" panose="020B0200000000000000" pitchFamily="34" charset="-122"/>
                <a:ea typeface="思源黑体 CN ExtraLight" panose="020B0200000000000000" pitchFamily="34" charset="-122"/>
              </a:rPr>
              <a:t>-</a:t>
            </a:r>
            <a:r>
              <a:rPr lang="zh-CN" altLang="en-US" sz="1600" dirty="0">
                <a:solidFill>
                  <a:schemeClr val="bg1"/>
                </a:solidFill>
                <a:latin typeface="思源黑体 CN ExtraLight" panose="020B0200000000000000" pitchFamily="34" charset="-122"/>
                <a:ea typeface="思源黑体 CN ExtraLight" panose="020B0200000000000000" pitchFamily="34" charset="-122"/>
              </a:rPr>
              <a:t>工作流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10CDF58B-1F45-4F9C-99FD-9812ED47E8A7}"/>
              </a:ext>
            </a:extLst>
          </p:cNvPr>
          <p:cNvSpPr/>
          <p:nvPr/>
        </p:nvSpPr>
        <p:spPr>
          <a:xfrm>
            <a:off x="666621" y="1171977"/>
            <a:ext cx="2669007" cy="4893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helloWorldjava.java</a:t>
            </a:r>
            <a:endParaRPr lang="zh-CN" altLang="en-US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E45C38B-6D6A-4EA3-93C9-3E8313B761AB}"/>
              </a:ext>
            </a:extLst>
          </p:cNvPr>
          <p:cNvSpPr/>
          <p:nvPr/>
        </p:nvSpPr>
        <p:spPr>
          <a:xfrm>
            <a:off x="666620" y="2574346"/>
            <a:ext cx="2669007" cy="4893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helloWorldjava.class</a:t>
            </a:r>
            <a:endParaRPr lang="zh-CN" altLang="en-US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9763BF4-AC8B-48E0-9948-E9CDDFFA5D38}"/>
              </a:ext>
            </a:extLst>
          </p:cNvPr>
          <p:cNvSpPr/>
          <p:nvPr/>
        </p:nvSpPr>
        <p:spPr>
          <a:xfrm>
            <a:off x="666620" y="3976715"/>
            <a:ext cx="2669007" cy="4893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JVM</a:t>
            </a:r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运行环境</a:t>
            </a: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8EE5EA0C-DFA7-46B4-8F00-F0FADC93B94B}"/>
              </a:ext>
            </a:extLst>
          </p:cNvPr>
          <p:cNvCxnSpPr>
            <a:cxnSpLocks/>
            <a:stCxn id="2" idx="2"/>
            <a:endCxn id="7" idx="0"/>
          </p:cNvCxnSpPr>
          <p:nvPr/>
        </p:nvCxnSpPr>
        <p:spPr>
          <a:xfrm flipH="1">
            <a:off x="2001124" y="1661374"/>
            <a:ext cx="1" cy="912972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3FE9ABCE-B54B-4449-9EA8-EF53C3FAAECE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2001124" y="3063743"/>
            <a:ext cx="0" cy="912972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17055115-FEAE-4DF9-88BA-56FFA9A8A577}"/>
              </a:ext>
            </a:extLst>
          </p:cNvPr>
          <p:cNvSpPr txBox="1"/>
          <p:nvPr/>
        </p:nvSpPr>
        <p:spPr>
          <a:xfrm>
            <a:off x="2168927" y="1849548"/>
            <a:ext cx="80021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编写</a:t>
            </a:r>
            <a:endParaRPr lang="en-US" altLang="zh-CN" sz="2400" dirty="0">
              <a:solidFill>
                <a:schemeClr val="bg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endParaRPr lang="en-US" altLang="zh-CN" sz="2400" dirty="0">
              <a:solidFill>
                <a:schemeClr val="bg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endParaRPr lang="en-US" altLang="zh-CN" sz="2400" dirty="0">
              <a:solidFill>
                <a:schemeClr val="bg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endParaRPr lang="en-US" altLang="zh-CN" sz="2400" dirty="0">
              <a:solidFill>
                <a:schemeClr val="bg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r>
              <a:rPr lang="zh-CN" altLang="en-US" sz="2400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运行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1513E7B1-C37C-4683-911D-EAB37741FC2E}"/>
              </a:ext>
            </a:extLst>
          </p:cNvPr>
          <p:cNvSpPr txBox="1"/>
          <p:nvPr/>
        </p:nvSpPr>
        <p:spPr>
          <a:xfrm>
            <a:off x="3503429" y="1194715"/>
            <a:ext cx="110799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源代码</a:t>
            </a:r>
            <a:endParaRPr lang="en-US" altLang="zh-CN" sz="2400" dirty="0">
              <a:solidFill>
                <a:schemeClr val="bg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  <a:p>
            <a:endParaRPr lang="en-US" altLang="zh-CN" sz="2400" dirty="0">
              <a:solidFill>
                <a:schemeClr val="bg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  <a:p>
            <a:endParaRPr lang="en-US" altLang="zh-CN" sz="2400" dirty="0">
              <a:solidFill>
                <a:schemeClr val="bg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  <a:p>
            <a:endParaRPr lang="en-US" altLang="zh-CN" sz="2400" dirty="0">
              <a:solidFill>
                <a:schemeClr val="bg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  <a:p>
            <a:r>
              <a:rPr lang="zh-CN" altLang="en-US" sz="24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类</a:t>
            </a:r>
          </a:p>
        </p:txBody>
      </p:sp>
    </p:spTree>
    <p:extLst>
      <p:ext uri="{BB962C8B-B14F-4D97-AF65-F5344CB8AC3E}">
        <p14:creationId xmlns:p14="http://schemas.microsoft.com/office/powerpoint/2010/main" val="2793797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Tm="5327">
        <p159:morph option="byObject"/>
      </p:transition>
    </mc:Choice>
    <mc:Fallback xmlns="">
      <p:transition advTm="5327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>
            <a:extLst>
              <a:ext uri="{FF2B5EF4-FFF2-40B4-BE49-F238E27FC236}">
                <a16:creationId xmlns:a16="http://schemas.microsoft.com/office/drawing/2014/main" id="{AAC0A538-67DC-44AF-AA30-7B35453EDE33}"/>
              </a:ext>
            </a:extLst>
          </p:cNvPr>
          <p:cNvSpPr/>
          <p:nvPr/>
        </p:nvSpPr>
        <p:spPr>
          <a:xfrm>
            <a:off x="0" y="7779"/>
            <a:ext cx="11520488" cy="353948"/>
          </a:xfrm>
          <a:prstGeom prst="rect">
            <a:avLst/>
          </a:prstGeom>
          <a:solidFill>
            <a:srgbClr val="262626">
              <a:alpha val="54902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71" dirty="0">
              <a:solidFill>
                <a:srgbClr val="404040"/>
              </a:solidFill>
            </a:endParaRPr>
          </a:p>
        </p:txBody>
      </p:sp>
      <p:sp>
        <p:nvSpPr>
          <p:cNvPr id="12" name="图形 6">
            <a:extLst>
              <a:ext uri="{FF2B5EF4-FFF2-40B4-BE49-F238E27FC236}">
                <a16:creationId xmlns:a16="http://schemas.microsoft.com/office/drawing/2014/main" id="{185D6A2D-F256-4F17-A10B-0339EB4064B0}"/>
              </a:ext>
            </a:extLst>
          </p:cNvPr>
          <p:cNvSpPr/>
          <p:nvPr/>
        </p:nvSpPr>
        <p:spPr>
          <a:xfrm>
            <a:off x="125709" y="96574"/>
            <a:ext cx="221685" cy="176359"/>
          </a:xfrm>
          <a:custGeom>
            <a:avLst/>
            <a:gdLst>
              <a:gd name="connsiteX0" fmla="*/ 0 w 263968"/>
              <a:gd name="connsiteY0" fmla="*/ 0 h 209997"/>
              <a:gd name="connsiteX1" fmla="*/ 16355 w 263968"/>
              <a:gd name="connsiteY1" fmla="*/ 0 h 209997"/>
              <a:gd name="connsiteX2" fmla="*/ 16355 w 263968"/>
              <a:gd name="connsiteY2" fmla="*/ 16355 h 209997"/>
              <a:gd name="connsiteX3" fmla="*/ 0 w 263968"/>
              <a:gd name="connsiteY3" fmla="*/ 16355 h 209997"/>
              <a:gd name="connsiteX4" fmla="*/ 0 w 263968"/>
              <a:gd name="connsiteY4" fmla="*/ 0 h 209997"/>
              <a:gd name="connsiteX5" fmla="*/ 61429 w 263968"/>
              <a:gd name="connsiteY5" fmla="*/ 0 h 209997"/>
              <a:gd name="connsiteX6" fmla="*/ 61429 w 263968"/>
              <a:gd name="connsiteY6" fmla="*/ 16355 h 209997"/>
              <a:gd name="connsiteX7" fmla="*/ 264230 w 263968"/>
              <a:gd name="connsiteY7" fmla="*/ 16355 h 209997"/>
              <a:gd name="connsiteX8" fmla="*/ 264230 w 263968"/>
              <a:gd name="connsiteY8" fmla="*/ 0 h 209997"/>
              <a:gd name="connsiteX9" fmla="*/ 61429 w 263968"/>
              <a:gd name="connsiteY9" fmla="*/ 0 h 209997"/>
              <a:gd name="connsiteX10" fmla="*/ 0 w 263968"/>
              <a:gd name="connsiteY10" fmla="*/ 113274 h 209997"/>
              <a:gd name="connsiteX11" fmla="*/ 16355 w 263968"/>
              <a:gd name="connsiteY11" fmla="*/ 113274 h 209997"/>
              <a:gd name="connsiteX12" fmla="*/ 16355 w 263968"/>
              <a:gd name="connsiteY12" fmla="*/ 96919 h 209997"/>
              <a:gd name="connsiteX13" fmla="*/ 0 w 263968"/>
              <a:gd name="connsiteY13" fmla="*/ 96919 h 209997"/>
              <a:gd name="connsiteX14" fmla="*/ 0 w 263968"/>
              <a:gd name="connsiteY14" fmla="*/ 113274 h 209997"/>
              <a:gd name="connsiteX15" fmla="*/ 61429 w 263968"/>
              <a:gd name="connsiteY15" fmla="*/ 113274 h 209997"/>
              <a:gd name="connsiteX16" fmla="*/ 264230 w 263968"/>
              <a:gd name="connsiteY16" fmla="*/ 113274 h 209997"/>
              <a:gd name="connsiteX17" fmla="*/ 264230 w 263968"/>
              <a:gd name="connsiteY17" fmla="*/ 96919 h 209997"/>
              <a:gd name="connsiteX18" fmla="*/ 61429 w 263968"/>
              <a:gd name="connsiteY18" fmla="*/ 96919 h 209997"/>
              <a:gd name="connsiteX19" fmla="*/ 61429 w 263968"/>
              <a:gd name="connsiteY19" fmla="*/ 113274 h 209997"/>
              <a:gd name="connsiteX20" fmla="*/ 0 w 263968"/>
              <a:gd name="connsiteY20" fmla="*/ 210194 h 209997"/>
              <a:gd name="connsiteX21" fmla="*/ 16355 w 263968"/>
              <a:gd name="connsiteY21" fmla="*/ 210194 h 209997"/>
              <a:gd name="connsiteX22" fmla="*/ 16355 w 263968"/>
              <a:gd name="connsiteY22" fmla="*/ 193839 h 209997"/>
              <a:gd name="connsiteX23" fmla="*/ 0 w 263968"/>
              <a:gd name="connsiteY23" fmla="*/ 193839 h 209997"/>
              <a:gd name="connsiteX24" fmla="*/ 0 w 263968"/>
              <a:gd name="connsiteY24" fmla="*/ 210194 h 209997"/>
              <a:gd name="connsiteX25" fmla="*/ 61429 w 263968"/>
              <a:gd name="connsiteY25" fmla="*/ 210194 h 209997"/>
              <a:gd name="connsiteX26" fmla="*/ 264230 w 263968"/>
              <a:gd name="connsiteY26" fmla="*/ 210194 h 209997"/>
              <a:gd name="connsiteX27" fmla="*/ 264230 w 263968"/>
              <a:gd name="connsiteY27" fmla="*/ 193839 h 209997"/>
              <a:gd name="connsiteX28" fmla="*/ 61429 w 263968"/>
              <a:gd name="connsiteY28" fmla="*/ 193839 h 209997"/>
              <a:gd name="connsiteX29" fmla="*/ 61429 w 263968"/>
              <a:gd name="connsiteY29" fmla="*/ 210194 h 209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263968" h="209997">
                <a:moveTo>
                  <a:pt x="0" y="0"/>
                </a:moveTo>
                <a:lnTo>
                  <a:pt x="16355" y="0"/>
                </a:lnTo>
                <a:lnTo>
                  <a:pt x="16355" y="16355"/>
                </a:lnTo>
                <a:lnTo>
                  <a:pt x="0" y="16355"/>
                </a:lnTo>
                <a:lnTo>
                  <a:pt x="0" y="0"/>
                </a:lnTo>
                <a:close/>
                <a:moveTo>
                  <a:pt x="61429" y="0"/>
                </a:moveTo>
                <a:lnTo>
                  <a:pt x="61429" y="16355"/>
                </a:lnTo>
                <a:lnTo>
                  <a:pt x="264230" y="16355"/>
                </a:lnTo>
                <a:lnTo>
                  <a:pt x="264230" y="0"/>
                </a:lnTo>
                <a:lnTo>
                  <a:pt x="61429" y="0"/>
                </a:lnTo>
                <a:close/>
                <a:moveTo>
                  <a:pt x="0" y="113274"/>
                </a:moveTo>
                <a:lnTo>
                  <a:pt x="16355" y="113274"/>
                </a:lnTo>
                <a:lnTo>
                  <a:pt x="16355" y="96919"/>
                </a:lnTo>
                <a:lnTo>
                  <a:pt x="0" y="96919"/>
                </a:lnTo>
                <a:lnTo>
                  <a:pt x="0" y="113274"/>
                </a:lnTo>
                <a:close/>
                <a:moveTo>
                  <a:pt x="61429" y="113274"/>
                </a:moveTo>
                <a:lnTo>
                  <a:pt x="264230" y="113274"/>
                </a:lnTo>
                <a:lnTo>
                  <a:pt x="264230" y="96919"/>
                </a:lnTo>
                <a:lnTo>
                  <a:pt x="61429" y="96919"/>
                </a:lnTo>
                <a:lnTo>
                  <a:pt x="61429" y="113274"/>
                </a:lnTo>
                <a:close/>
                <a:moveTo>
                  <a:pt x="0" y="210194"/>
                </a:moveTo>
                <a:lnTo>
                  <a:pt x="16355" y="210194"/>
                </a:lnTo>
                <a:lnTo>
                  <a:pt x="16355" y="193839"/>
                </a:lnTo>
                <a:lnTo>
                  <a:pt x="0" y="193839"/>
                </a:lnTo>
                <a:lnTo>
                  <a:pt x="0" y="210194"/>
                </a:lnTo>
                <a:close/>
                <a:moveTo>
                  <a:pt x="61429" y="210194"/>
                </a:moveTo>
                <a:lnTo>
                  <a:pt x="264230" y="210194"/>
                </a:lnTo>
                <a:lnTo>
                  <a:pt x="264230" y="193839"/>
                </a:lnTo>
                <a:lnTo>
                  <a:pt x="61429" y="193839"/>
                </a:lnTo>
                <a:lnTo>
                  <a:pt x="61429" y="210194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326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371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8F9B0F6C-38EC-4DA8-AE95-2F7CE944F8E4}"/>
              </a:ext>
            </a:extLst>
          </p:cNvPr>
          <p:cNvSpPr/>
          <p:nvPr/>
        </p:nvSpPr>
        <p:spPr>
          <a:xfrm>
            <a:off x="451495" y="16744"/>
            <a:ext cx="1120825" cy="3508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680" dirty="0">
                <a:solidFill>
                  <a:srgbClr val="CE94FF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Ar</a:t>
            </a:r>
            <a:r>
              <a:rPr lang="en-US" altLang="zh-CN" sz="168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-</a:t>
            </a:r>
            <a:r>
              <a:rPr lang="en-US" altLang="zh-CN" sz="1680" dirty="0">
                <a:solidFill>
                  <a:srgbClr val="FFFF0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Sr</a:t>
            </a:r>
            <a:r>
              <a:rPr lang="en-US" altLang="zh-CN" sz="168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-Na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8DA4722-7D31-44DA-8895-F936ECFE1716}"/>
              </a:ext>
            </a:extLst>
          </p:cNvPr>
          <p:cNvSpPr txBox="1"/>
          <p:nvPr/>
        </p:nvSpPr>
        <p:spPr>
          <a:xfrm>
            <a:off x="1676421" y="23173"/>
            <a:ext cx="17852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err="1">
                <a:solidFill>
                  <a:schemeClr val="bg1"/>
                </a:solidFill>
                <a:latin typeface="思源黑体 CN ExtraLight" panose="020B0200000000000000" pitchFamily="34" charset="-122"/>
                <a:ea typeface="思源黑体 CN ExtraLight" panose="020B0200000000000000" pitchFamily="34" charset="-122"/>
              </a:rPr>
              <a:t>JavaLearn</a:t>
            </a:r>
            <a:r>
              <a:rPr lang="en-US" altLang="zh-CN" sz="1600" dirty="0">
                <a:solidFill>
                  <a:schemeClr val="bg1"/>
                </a:solidFill>
                <a:latin typeface="思源黑体 CN ExtraLight" panose="020B0200000000000000" pitchFamily="34" charset="-122"/>
                <a:ea typeface="思源黑体 CN ExtraLight" panose="020B0200000000000000" pitchFamily="34" charset="-122"/>
              </a:rPr>
              <a:t>-</a:t>
            </a:r>
            <a:r>
              <a:rPr lang="zh-CN" altLang="en-US" sz="1600" dirty="0">
                <a:solidFill>
                  <a:schemeClr val="bg1"/>
                </a:solidFill>
                <a:latin typeface="思源黑体 CN ExtraLight" panose="020B0200000000000000" pitchFamily="34" charset="-122"/>
                <a:ea typeface="思源黑体 CN ExtraLight" panose="020B0200000000000000" pitchFamily="34" charset="-122"/>
              </a:rPr>
              <a:t>工作流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10CDF58B-1F45-4F9C-99FD-9812ED47E8A7}"/>
              </a:ext>
            </a:extLst>
          </p:cNvPr>
          <p:cNvSpPr/>
          <p:nvPr/>
        </p:nvSpPr>
        <p:spPr>
          <a:xfrm>
            <a:off x="666621" y="1171977"/>
            <a:ext cx="2669007" cy="4893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var  wife = “Misaka”;</a:t>
            </a:r>
            <a:endParaRPr lang="zh-CN" altLang="en-US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E45C38B-6D6A-4EA3-93C9-3E8313B761AB}"/>
              </a:ext>
            </a:extLst>
          </p:cNvPr>
          <p:cNvSpPr/>
          <p:nvPr/>
        </p:nvSpPr>
        <p:spPr>
          <a:xfrm>
            <a:off x="1470172" y="2574346"/>
            <a:ext cx="1050192" cy="4893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内存</a:t>
            </a:r>
            <a:r>
              <a:rPr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endParaRPr lang="zh-CN" altLang="en-US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9763BF4-AC8B-48E0-9948-E9CDDFFA5D38}"/>
              </a:ext>
            </a:extLst>
          </p:cNvPr>
          <p:cNvSpPr/>
          <p:nvPr/>
        </p:nvSpPr>
        <p:spPr>
          <a:xfrm>
            <a:off x="666620" y="4769451"/>
            <a:ext cx="2669007" cy="4893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System.printIn</a:t>
            </a:r>
            <a:r>
              <a:rPr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(wife);</a:t>
            </a:r>
            <a:endParaRPr lang="zh-CN" altLang="en-US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8EE5EA0C-DFA7-46B4-8F00-F0FADC93B94B}"/>
              </a:ext>
            </a:extLst>
          </p:cNvPr>
          <p:cNvCxnSpPr>
            <a:cxnSpLocks/>
            <a:stCxn id="2" idx="2"/>
            <a:endCxn id="7" idx="0"/>
          </p:cNvCxnSpPr>
          <p:nvPr/>
        </p:nvCxnSpPr>
        <p:spPr>
          <a:xfrm flipH="1">
            <a:off x="1995268" y="1661374"/>
            <a:ext cx="5857" cy="912972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3FE9ABCE-B54B-4449-9EA8-EF53C3FAAECE}"/>
              </a:ext>
            </a:extLst>
          </p:cNvPr>
          <p:cNvCxnSpPr>
            <a:cxnSpLocks/>
            <a:stCxn id="17" idx="2"/>
            <a:endCxn id="49" idx="0"/>
          </p:cNvCxnSpPr>
          <p:nvPr/>
        </p:nvCxnSpPr>
        <p:spPr>
          <a:xfrm>
            <a:off x="3146531" y="3063743"/>
            <a:ext cx="0" cy="160278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17055115-FEAE-4DF9-88BA-56FFA9A8A577}"/>
              </a:ext>
            </a:extLst>
          </p:cNvPr>
          <p:cNvSpPr txBox="1"/>
          <p:nvPr/>
        </p:nvSpPr>
        <p:spPr>
          <a:xfrm>
            <a:off x="7121627" y="1849548"/>
            <a:ext cx="80021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写入</a:t>
            </a:r>
            <a:endParaRPr lang="en-US" altLang="zh-CN" sz="2400" dirty="0">
              <a:solidFill>
                <a:schemeClr val="bg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endParaRPr lang="en-US" altLang="zh-CN" sz="2400" dirty="0">
              <a:solidFill>
                <a:schemeClr val="bg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endParaRPr lang="en-US" altLang="zh-CN" sz="2400" dirty="0">
              <a:solidFill>
                <a:schemeClr val="bg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endParaRPr lang="en-US" altLang="zh-CN" sz="2400" dirty="0">
              <a:solidFill>
                <a:schemeClr val="bg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r>
              <a:rPr lang="zh-CN" altLang="en-US" sz="2400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调用</a:t>
            </a:r>
            <a:endParaRPr lang="en-US" altLang="zh-CN" sz="2400" dirty="0">
              <a:solidFill>
                <a:schemeClr val="bg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1513E7B1-C37C-4683-911D-EAB37741FC2E}"/>
              </a:ext>
            </a:extLst>
          </p:cNvPr>
          <p:cNvSpPr txBox="1"/>
          <p:nvPr/>
        </p:nvSpPr>
        <p:spPr>
          <a:xfrm>
            <a:off x="7122392" y="119471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变量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6C6BAA98-68B9-4C40-AFE0-29AAE47DD6C3}"/>
              </a:ext>
            </a:extLst>
          </p:cNvPr>
          <p:cNvSpPr/>
          <p:nvPr/>
        </p:nvSpPr>
        <p:spPr>
          <a:xfrm>
            <a:off x="2520365" y="2574346"/>
            <a:ext cx="1252332" cy="48939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内存</a:t>
            </a:r>
            <a:r>
              <a:rPr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</a:t>
            </a:r>
            <a:endParaRPr lang="zh-CN" altLang="en-US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7FED2658-3106-4B4F-8406-23B11C384541}"/>
              </a:ext>
            </a:extLst>
          </p:cNvPr>
          <p:cNvSpPr/>
          <p:nvPr/>
        </p:nvSpPr>
        <p:spPr>
          <a:xfrm>
            <a:off x="3772696" y="2574346"/>
            <a:ext cx="1252332" cy="48939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内存</a:t>
            </a:r>
            <a:r>
              <a:rPr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3</a:t>
            </a:r>
            <a:endParaRPr lang="zh-CN" altLang="en-US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CE6FF106-7708-46AF-9A1C-E08DE712F158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1995268" y="3063743"/>
            <a:ext cx="5856" cy="1705708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76CFCB19-261C-4D2B-A61F-1C76D3D69288}"/>
              </a:ext>
            </a:extLst>
          </p:cNvPr>
          <p:cNvCxnSpPr>
            <a:cxnSpLocks/>
            <a:stCxn id="18" idx="2"/>
            <a:endCxn id="32" idx="0"/>
          </p:cNvCxnSpPr>
          <p:nvPr/>
        </p:nvCxnSpPr>
        <p:spPr>
          <a:xfrm>
            <a:off x="4398862" y="3063743"/>
            <a:ext cx="265394" cy="1705708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>
            <a:extLst>
              <a:ext uri="{FF2B5EF4-FFF2-40B4-BE49-F238E27FC236}">
                <a16:creationId xmlns:a16="http://schemas.microsoft.com/office/drawing/2014/main" id="{264F3266-5E97-4762-BA01-D4976EDDB3FE}"/>
              </a:ext>
            </a:extLst>
          </p:cNvPr>
          <p:cNvSpPr/>
          <p:nvPr/>
        </p:nvSpPr>
        <p:spPr>
          <a:xfrm>
            <a:off x="3329752" y="4769451"/>
            <a:ext cx="2669007" cy="4893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System.printIn</a:t>
            </a:r>
            <a:r>
              <a:rPr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(wife2);</a:t>
            </a:r>
            <a:endParaRPr lang="zh-CN" altLang="en-US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A7CC9854-C4E2-417F-B991-0B231F3F574A}"/>
              </a:ext>
            </a:extLst>
          </p:cNvPr>
          <p:cNvSpPr/>
          <p:nvPr/>
        </p:nvSpPr>
        <p:spPr>
          <a:xfrm>
            <a:off x="3329752" y="1161046"/>
            <a:ext cx="2669007" cy="48939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var  wife2 = “</a:t>
            </a:r>
            <a:r>
              <a:rPr lang="en-US" altLang="zh-CN" dirty="0" err="1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Asuna</a:t>
            </a:r>
            <a:r>
              <a:rPr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”;</a:t>
            </a:r>
            <a:endParaRPr lang="zh-CN" altLang="en-US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B6B71D13-050F-4762-89EB-6285088F2560}"/>
              </a:ext>
            </a:extLst>
          </p:cNvPr>
          <p:cNvCxnSpPr>
            <a:cxnSpLocks/>
            <a:stCxn id="33" idx="2"/>
            <a:endCxn id="18" idx="0"/>
          </p:cNvCxnSpPr>
          <p:nvPr/>
        </p:nvCxnSpPr>
        <p:spPr>
          <a:xfrm flipH="1">
            <a:off x="4398862" y="1650443"/>
            <a:ext cx="265394" cy="923903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>
            <a:extLst>
              <a:ext uri="{FF2B5EF4-FFF2-40B4-BE49-F238E27FC236}">
                <a16:creationId xmlns:a16="http://schemas.microsoft.com/office/drawing/2014/main" id="{4935A203-60C1-4D38-97AE-8147723DF906}"/>
              </a:ext>
            </a:extLst>
          </p:cNvPr>
          <p:cNvSpPr/>
          <p:nvPr/>
        </p:nvSpPr>
        <p:spPr>
          <a:xfrm>
            <a:off x="2546108" y="3224021"/>
            <a:ext cx="1200845" cy="489397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缓存</a:t>
            </a: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D369F252-B69A-44BB-B0DC-036B4CCE502E}"/>
              </a:ext>
            </a:extLst>
          </p:cNvPr>
          <p:cNvSpPr txBox="1"/>
          <p:nvPr/>
        </p:nvSpPr>
        <p:spPr>
          <a:xfrm>
            <a:off x="8860243" y="5475127"/>
            <a:ext cx="2733441" cy="2991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44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Released Powered by Ar-Sr-Na</a:t>
            </a:r>
            <a:endParaRPr lang="zh-CN" altLang="en-US" sz="1344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33D55E74-FDA0-4DB0-916F-442E013B028D}"/>
              </a:ext>
            </a:extLst>
          </p:cNvPr>
          <p:cNvSpPr/>
          <p:nvPr/>
        </p:nvSpPr>
        <p:spPr>
          <a:xfrm>
            <a:off x="666621" y="2574346"/>
            <a:ext cx="5332138" cy="268450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总内存</a:t>
            </a:r>
          </a:p>
        </p:txBody>
      </p:sp>
    </p:spTree>
    <p:extLst>
      <p:ext uri="{BB962C8B-B14F-4D97-AF65-F5344CB8AC3E}">
        <p14:creationId xmlns:p14="http://schemas.microsoft.com/office/powerpoint/2010/main" val="5530914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Tm="5327">
        <p159:morph option="byObject"/>
      </p:transition>
    </mc:Choice>
    <mc:Fallback xmlns="">
      <p:transition advTm="5327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>
            <a:extLst>
              <a:ext uri="{FF2B5EF4-FFF2-40B4-BE49-F238E27FC236}">
                <a16:creationId xmlns:a16="http://schemas.microsoft.com/office/drawing/2014/main" id="{AAC0A538-67DC-44AF-AA30-7B35453EDE33}"/>
              </a:ext>
            </a:extLst>
          </p:cNvPr>
          <p:cNvSpPr/>
          <p:nvPr/>
        </p:nvSpPr>
        <p:spPr>
          <a:xfrm>
            <a:off x="0" y="7779"/>
            <a:ext cx="11520488" cy="353948"/>
          </a:xfrm>
          <a:prstGeom prst="rect">
            <a:avLst/>
          </a:prstGeom>
          <a:solidFill>
            <a:srgbClr val="262626">
              <a:alpha val="54902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71" dirty="0">
              <a:solidFill>
                <a:srgbClr val="404040"/>
              </a:solidFill>
            </a:endParaRPr>
          </a:p>
        </p:txBody>
      </p:sp>
      <p:sp>
        <p:nvSpPr>
          <p:cNvPr id="12" name="图形 6">
            <a:extLst>
              <a:ext uri="{FF2B5EF4-FFF2-40B4-BE49-F238E27FC236}">
                <a16:creationId xmlns:a16="http://schemas.microsoft.com/office/drawing/2014/main" id="{185D6A2D-F256-4F17-A10B-0339EB4064B0}"/>
              </a:ext>
            </a:extLst>
          </p:cNvPr>
          <p:cNvSpPr/>
          <p:nvPr/>
        </p:nvSpPr>
        <p:spPr>
          <a:xfrm>
            <a:off x="125709" y="96574"/>
            <a:ext cx="221685" cy="176359"/>
          </a:xfrm>
          <a:custGeom>
            <a:avLst/>
            <a:gdLst>
              <a:gd name="connsiteX0" fmla="*/ 0 w 263968"/>
              <a:gd name="connsiteY0" fmla="*/ 0 h 209997"/>
              <a:gd name="connsiteX1" fmla="*/ 16355 w 263968"/>
              <a:gd name="connsiteY1" fmla="*/ 0 h 209997"/>
              <a:gd name="connsiteX2" fmla="*/ 16355 w 263968"/>
              <a:gd name="connsiteY2" fmla="*/ 16355 h 209997"/>
              <a:gd name="connsiteX3" fmla="*/ 0 w 263968"/>
              <a:gd name="connsiteY3" fmla="*/ 16355 h 209997"/>
              <a:gd name="connsiteX4" fmla="*/ 0 w 263968"/>
              <a:gd name="connsiteY4" fmla="*/ 0 h 209997"/>
              <a:gd name="connsiteX5" fmla="*/ 61429 w 263968"/>
              <a:gd name="connsiteY5" fmla="*/ 0 h 209997"/>
              <a:gd name="connsiteX6" fmla="*/ 61429 w 263968"/>
              <a:gd name="connsiteY6" fmla="*/ 16355 h 209997"/>
              <a:gd name="connsiteX7" fmla="*/ 264230 w 263968"/>
              <a:gd name="connsiteY7" fmla="*/ 16355 h 209997"/>
              <a:gd name="connsiteX8" fmla="*/ 264230 w 263968"/>
              <a:gd name="connsiteY8" fmla="*/ 0 h 209997"/>
              <a:gd name="connsiteX9" fmla="*/ 61429 w 263968"/>
              <a:gd name="connsiteY9" fmla="*/ 0 h 209997"/>
              <a:gd name="connsiteX10" fmla="*/ 0 w 263968"/>
              <a:gd name="connsiteY10" fmla="*/ 113274 h 209997"/>
              <a:gd name="connsiteX11" fmla="*/ 16355 w 263968"/>
              <a:gd name="connsiteY11" fmla="*/ 113274 h 209997"/>
              <a:gd name="connsiteX12" fmla="*/ 16355 w 263968"/>
              <a:gd name="connsiteY12" fmla="*/ 96919 h 209997"/>
              <a:gd name="connsiteX13" fmla="*/ 0 w 263968"/>
              <a:gd name="connsiteY13" fmla="*/ 96919 h 209997"/>
              <a:gd name="connsiteX14" fmla="*/ 0 w 263968"/>
              <a:gd name="connsiteY14" fmla="*/ 113274 h 209997"/>
              <a:gd name="connsiteX15" fmla="*/ 61429 w 263968"/>
              <a:gd name="connsiteY15" fmla="*/ 113274 h 209997"/>
              <a:gd name="connsiteX16" fmla="*/ 264230 w 263968"/>
              <a:gd name="connsiteY16" fmla="*/ 113274 h 209997"/>
              <a:gd name="connsiteX17" fmla="*/ 264230 w 263968"/>
              <a:gd name="connsiteY17" fmla="*/ 96919 h 209997"/>
              <a:gd name="connsiteX18" fmla="*/ 61429 w 263968"/>
              <a:gd name="connsiteY18" fmla="*/ 96919 h 209997"/>
              <a:gd name="connsiteX19" fmla="*/ 61429 w 263968"/>
              <a:gd name="connsiteY19" fmla="*/ 113274 h 209997"/>
              <a:gd name="connsiteX20" fmla="*/ 0 w 263968"/>
              <a:gd name="connsiteY20" fmla="*/ 210194 h 209997"/>
              <a:gd name="connsiteX21" fmla="*/ 16355 w 263968"/>
              <a:gd name="connsiteY21" fmla="*/ 210194 h 209997"/>
              <a:gd name="connsiteX22" fmla="*/ 16355 w 263968"/>
              <a:gd name="connsiteY22" fmla="*/ 193839 h 209997"/>
              <a:gd name="connsiteX23" fmla="*/ 0 w 263968"/>
              <a:gd name="connsiteY23" fmla="*/ 193839 h 209997"/>
              <a:gd name="connsiteX24" fmla="*/ 0 w 263968"/>
              <a:gd name="connsiteY24" fmla="*/ 210194 h 209997"/>
              <a:gd name="connsiteX25" fmla="*/ 61429 w 263968"/>
              <a:gd name="connsiteY25" fmla="*/ 210194 h 209997"/>
              <a:gd name="connsiteX26" fmla="*/ 264230 w 263968"/>
              <a:gd name="connsiteY26" fmla="*/ 210194 h 209997"/>
              <a:gd name="connsiteX27" fmla="*/ 264230 w 263968"/>
              <a:gd name="connsiteY27" fmla="*/ 193839 h 209997"/>
              <a:gd name="connsiteX28" fmla="*/ 61429 w 263968"/>
              <a:gd name="connsiteY28" fmla="*/ 193839 h 209997"/>
              <a:gd name="connsiteX29" fmla="*/ 61429 w 263968"/>
              <a:gd name="connsiteY29" fmla="*/ 210194 h 209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263968" h="209997">
                <a:moveTo>
                  <a:pt x="0" y="0"/>
                </a:moveTo>
                <a:lnTo>
                  <a:pt x="16355" y="0"/>
                </a:lnTo>
                <a:lnTo>
                  <a:pt x="16355" y="16355"/>
                </a:lnTo>
                <a:lnTo>
                  <a:pt x="0" y="16355"/>
                </a:lnTo>
                <a:lnTo>
                  <a:pt x="0" y="0"/>
                </a:lnTo>
                <a:close/>
                <a:moveTo>
                  <a:pt x="61429" y="0"/>
                </a:moveTo>
                <a:lnTo>
                  <a:pt x="61429" y="16355"/>
                </a:lnTo>
                <a:lnTo>
                  <a:pt x="264230" y="16355"/>
                </a:lnTo>
                <a:lnTo>
                  <a:pt x="264230" y="0"/>
                </a:lnTo>
                <a:lnTo>
                  <a:pt x="61429" y="0"/>
                </a:lnTo>
                <a:close/>
                <a:moveTo>
                  <a:pt x="0" y="113274"/>
                </a:moveTo>
                <a:lnTo>
                  <a:pt x="16355" y="113274"/>
                </a:lnTo>
                <a:lnTo>
                  <a:pt x="16355" y="96919"/>
                </a:lnTo>
                <a:lnTo>
                  <a:pt x="0" y="96919"/>
                </a:lnTo>
                <a:lnTo>
                  <a:pt x="0" y="113274"/>
                </a:lnTo>
                <a:close/>
                <a:moveTo>
                  <a:pt x="61429" y="113274"/>
                </a:moveTo>
                <a:lnTo>
                  <a:pt x="264230" y="113274"/>
                </a:lnTo>
                <a:lnTo>
                  <a:pt x="264230" y="96919"/>
                </a:lnTo>
                <a:lnTo>
                  <a:pt x="61429" y="96919"/>
                </a:lnTo>
                <a:lnTo>
                  <a:pt x="61429" y="113274"/>
                </a:lnTo>
                <a:close/>
                <a:moveTo>
                  <a:pt x="0" y="210194"/>
                </a:moveTo>
                <a:lnTo>
                  <a:pt x="16355" y="210194"/>
                </a:lnTo>
                <a:lnTo>
                  <a:pt x="16355" y="193839"/>
                </a:lnTo>
                <a:lnTo>
                  <a:pt x="0" y="193839"/>
                </a:lnTo>
                <a:lnTo>
                  <a:pt x="0" y="210194"/>
                </a:lnTo>
                <a:close/>
                <a:moveTo>
                  <a:pt x="61429" y="210194"/>
                </a:moveTo>
                <a:lnTo>
                  <a:pt x="264230" y="210194"/>
                </a:lnTo>
                <a:lnTo>
                  <a:pt x="264230" y="193839"/>
                </a:lnTo>
                <a:lnTo>
                  <a:pt x="61429" y="193839"/>
                </a:lnTo>
                <a:lnTo>
                  <a:pt x="61429" y="210194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326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371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8F9B0F6C-38EC-4DA8-AE95-2F7CE944F8E4}"/>
              </a:ext>
            </a:extLst>
          </p:cNvPr>
          <p:cNvSpPr/>
          <p:nvPr/>
        </p:nvSpPr>
        <p:spPr>
          <a:xfrm>
            <a:off x="451495" y="16744"/>
            <a:ext cx="1120825" cy="3508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680" dirty="0">
                <a:solidFill>
                  <a:srgbClr val="CE94FF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Ar</a:t>
            </a:r>
            <a:r>
              <a:rPr lang="en-US" altLang="zh-CN" sz="168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-</a:t>
            </a:r>
            <a:r>
              <a:rPr lang="en-US" altLang="zh-CN" sz="1680" dirty="0">
                <a:solidFill>
                  <a:srgbClr val="FFFF0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Sr</a:t>
            </a:r>
            <a:r>
              <a:rPr lang="en-US" altLang="zh-CN" sz="168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-Na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8DA4722-7D31-44DA-8895-F936ECFE1716}"/>
              </a:ext>
            </a:extLst>
          </p:cNvPr>
          <p:cNvSpPr txBox="1"/>
          <p:nvPr/>
        </p:nvSpPr>
        <p:spPr>
          <a:xfrm>
            <a:off x="1676421" y="23173"/>
            <a:ext cx="37857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err="1">
                <a:solidFill>
                  <a:schemeClr val="bg1"/>
                </a:solidFill>
                <a:latin typeface="思源黑体 CN ExtraLight" panose="020B0200000000000000" pitchFamily="34" charset="-122"/>
                <a:ea typeface="思源黑体 CN ExtraLight" panose="020B0200000000000000" pitchFamily="34" charset="-122"/>
              </a:rPr>
              <a:t>JavaLearn</a:t>
            </a:r>
            <a:r>
              <a:rPr lang="en-US" altLang="zh-CN" sz="1600" dirty="0">
                <a:solidFill>
                  <a:schemeClr val="bg1"/>
                </a:solidFill>
                <a:latin typeface="思源黑体 CN ExtraLight" panose="020B0200000000000000" pitchFamily="34" charset="-122"/>
                <a:ea typeface="思源黑体 CN ExtraLight" panose="020B0200000000000000" pitchFamily="34" charset="-122"/>
              </a:rPr>
              <a:t>-</a:t>
            </a:r>
            <a:r>
              <a:rPr lang="zh-CN" altLang="en-US" sz="1600" dirty="0">
                <a:solidFill>
                  <a:schemeClr val="bg1"/>
                </a:solidFill>
                <a:latin typeface="思源黑体 CN ExtraLight" panose="020B0200000000000000" pitchFamily="34" charset="-122"/>
                <a:ea typeface="思源黑体 CN ExtraLight" panose="020B0200000000000000" pitchFamily="34" charset="-122"/>
              </a:rPr>
              <a:t>工作流 </a:t>
            </a:r>
            <a:r>
              <a:rPr lang="en-US" altLang="zh-CN" sz="1600" dirty="0">
                <a:solidFill>
                  <a:schemeClr val="bg1"/>
                </a:solidFill>
                <a:latin typeface="思源黑体 CN ExtraLight" panose="020B0200000000000000" pitchFamily="34" charset="-122"/>
                <a:ea typeface="思源黑体 CN ExtraLight" panose="020B0200000000000000" pitchFamily="34" charset="-122"/>
              </a:rPr>
              <a:t>–</a:t>
            </a:r>
            <a:r>
              <a:rPr lang="zh-CN" altLang="en-US" sz="1600" dirty="0">
                <a:solidFill>
                  <a:schemeClr val="bg1"/>
                </a:solidFill>
                <a:latin typeface="思源黑体 CN ExtraLight" panose="020B0200000000000000" pitchFamily="34" charset="-122"/>
                <a:ea typeface="思源黑体 CN ExtraLight" panose="020B0200000000000000" pitchFamily="34" charset="-122"/>
              </a:rPr>
              <a:t>用户职责，资源分配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3A77088-5D89-401C-95BE-87B6A195725A}"/>
              </a:ext>
            </a:extLst>
          </p:cNvPr>
          <p:cNvSpPr/>
          <p:nvPr/>
        </p:nvSpPr>
        <p:spPr>
          <a:xfrm>
            <a:off x="654844" y="1434390"/>
            <a:ext cx="10205468" cy="336018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71" dirty="0"/>
          </a:p>
        </p:txBody>
      </p:sp>
      <p:pic>
        <p:nvPicPr>
          <p:cNvPr id="11" name="图形 10">
            <a:extLst>
              <a:ext uri="{FF2B5EF4-FFF2-40B4-BE49-F238E27FC236}">
                <a16:creationId xmlns:a16="http://schemas.microsoft.com/office/drawing/2014/main" id="{2A7ABF06-32A3-4133-993C-8038A83AC3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0176" y="1424369"/>
            <a:ext cx="346039" cy="346039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FB0A255E-D692-450E-9590-CF467BD8C9CB}"/>
              </a:ext>
            </a:extLst>
          </p:cNvPr>
          <p:cNvSpPr txBox="1"/>
          <p:nvPr/>
        </p:nvSpPr>
        <p:spPr>
          <a:xfrm>
            <a:off x="946161" y="1410959"/>
            <a:ext cx="1003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主域</a:t>
            </a:r>
            <a:r>
              <a:rPr lang="en-US" altLang="zh-CN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-A1</a:t>
            </a:r>
            <a:endParaRPr lang="zh-CN" altLang="en-US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1910EA2-EDF6-4CA5-BF90-F0FF53D14528}"/>
              </a:ext>
            </a:extLst>
          </p:cNvPr>
          <p:cNvSpPr/>
          <p:nvPr/>
        </p:nvSpPr>
        <p:spPr>
          <a:xfrm>
            <a:off x="654844" y="1795537"/>
            <a:ext cx="10205468" cy="2117655"/>
          </a:xfrm>
          <a:prstGeom prst="rect">
            <a:avLst/>
          </a:prstGeom>
          <a:solidFill>
            <a:srgbClr val="262626">
              <a:alpha val="74118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71" dirty="0"/>
          </a:p>
        </p:txBody>
      </p:sp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7E9E3B2E-73CD-4C8F-9E66-0FC93D02D3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9729440"/>
              </p:ext>
            </p:extLst>
          </p:nvPr>
        </p:nvGraphicFramePr>
        <p:xfrm>
          <a:off x="654844" y="1803722"/>
          <a:ext cx="10210800" cy="19751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0384">
                  <a:extLst>
                    <a:ext uri="{9D8B030D-6E8A-4147-A177-3AD203B41FA5}">
                      <a16:colId xmlns:a16="http://schemas.microsoft.com/office/drawing/2014/main" val="4158665085"/>
                    </a:ext>
                  </a:extLst>
                </a:gridCol>
                <a:gridCol w="2558143">
                  <a:extLst>
                    <a:ext uri="{9D8B030D-6E8A-4147-A177-3AD203B41FA5}">
                      <a16:colId xmlns:a16="http://schemas.microsoft.com/office/drawing/2014/main" val="3351891536"/>
                    </a:ext>
                  </a:extLst>
                </a:gridCol>
                <a:gridCol w="3109573">
                  <a:extLst>
                    <a:ext uri="{9D8B030D-6E8A-4147-A177-3AD203B41FA5}">
                      <a16:colId xmlns:a16="http://schemas.microsoft.com/office/drawing/2014/main" val="1163696528"/>
                    </a:ext>
                  </a:extLst>
                </a:gridCol>
                <a:gridCol w="2552700">
                  <a:extLst>
                    <a:ext uri="{9D8B030D-6E8A-4147-A177-3AD203B41FA5}">
                      <a16:colId xmlns:a16="http://schemas.microsoft.com/office/drawing/2014/main" val="117188671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dirty="0">
                          <a:solidFill>
                            <a:srgbClr val="00B0F0"/>
                          </a:solidFill>
                        </a:rPr>
                        <a:t>显示昵称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dirty="0">
                          <a:solidFill>
                            <a:srgbClr val="00B0F0"/>
                          </a:solidFill>
                        </a:rPr>
                        <a:t>用户名</a:t>
                      </a:r>
                      <a:r>
                        <a:rPr lang="en-US" altLang="zh-CN" sz="1800" dirty="0">
                          <a:solidFill>
                            <a:srgbClr val="00B0F0"/>
                          </a:solidFill>
                        </a:rPr>
                        <a:t>/</a:t>
                      </a:r>
                      <a:r>
                        <a:rPr lang="zh-CN" altLang="en-US" sz="1800" dirty="0">
                          <a:solidFill>
                            <a:srgbClr val="00B0F0"/>
                          </a:solidFill>
                        </a:rPr>
                        <a:t>邮箱地址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dirty="0">
                          <a:solidFill>
                            <a:srgbClr val="00B0F0"/>
                          </a:solidFill>
                        </a:rPr>
                        <a:t>职责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dirty="0">
                          <a:solidFill>
                            <a:srgbClr val="00B0F0"/>
                          </a:solidFill>
                        </a:rPr>
                        <a:t>拥有资源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24595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Ar-Sr-Na Share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share@arsrna.cn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>
                          <a:solidFill>
                            <a:schemeClr val="bg1"/>
                          </a:solidFill>
                        </a:rPr>
                        <a:t>文件共享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A1 </a:t>
                      </a:r>
                      <a:r>
                        <a:rPr lang="zh-CN" altLang="en-US" dirty="0">
                          <a:solidFill>
                            <a:schemeClr val="bg1"/>
                          </a:solidFill>
                        </a:rPr>
                        <a:t>教育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99677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Ar-Sr-Na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root@arsrna.cn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office</a:t>
                      </a:r>
                      <a:r>
                        <a:rPr lang="zh-CN" altLang="en-US" dirty="0">
                          <a:solidFill>
                            <a:schemeClr val="bg1"/>
                          </a:solidFill>
                        </a:rPr>
                        <a:t>管理员，作者，视觉设计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A1 </a:t>
                      </a:r>
                      <a:r>
                        <a:rPr lang="zh-CN" altLang="en-US" dirty="0">
                          <a:solidFill>
                            <a:schemeClr val="bg1"/>
                          </a:solidFill>
                        </a:rPr>
                        <a:t>教育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9212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White-NX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wn@arsrna.cn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>
                          <a:solidFill>
                            <a:schemeClr val="bg1"/>
                          </a:solidFill>
                        </a:rPr>
                        <a:t>作者，贡献者，技术支持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A1 </a:t>
                      </a:r>
                      <a:r>
                        <a:rPr lang="zh-CN" altLang="en-US" dirty="0">
                          <a:solidFill>
                            <a:schemeClr val="bg1"/>
                          </a:solidFill>
                        </a:rPr>
                        <a:t>教育</a:t>
                      </a:r>
                      <a:endParaRPr lang="en-US" altLang="zh-CN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74913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>
                          <a:solidFill>
                            <a:schemeClr val="bg1"/>
                          </a:solidFill>
                        </a:rPr>
                        <a:t>踪天朔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tianshuo@arsrna.cn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79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>
                          <a:solidFill>
                            <a:schemeClr val="bg1"/>
                          </a:solidFill>
                        </a:rPr>
                        <a:t>作者，贡献者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79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A1 </a:t>
                      </a:r>
                      <a:r>
                        <a:rPr lang="zh-CN" altLang="en-US" dirty="0">
                          <a:solidFill>
                            <a:schemeClr val="bg1"/>
                          </a:solidFill>
                        </a:rPr>
                        <a:t>教育</a:t>
                      </a:r>
                      <a:endParaRPr lang="en-US" altLang="zh-CN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61869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Eric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79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eric@arsrna.cn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79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>
                          <a:solidFill>
                            <a:schemeClr val="bg1"/>
                          </a:solidFill>
                        </a:rPr>
                        <a:t>作者，贡献者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79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A1 </a:t>
                      </a:r>
                      <a:r>
                        <a:rPr lang="zh-CN" altLang="en-US" dirty="0">
                          <a:solidFill>
                            <a:schemeClr val="bg1"/>
                          </a:solidFill>
                        </a:rPr>
                        <a:t>教育</a:t>
                      </a:r>
                      <a:endParaRPr lang="en-US" altLang="zh-CN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43879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62915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Tm="5327">
        <p159:morph option="byObject"/>
      </p:transition>
    </mc:Choice>
    <mc:Fallback xmlns="">
      <p:transition advTm="5327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>
            <a:extLst>
              <a:ext uri="{FF2B5EF4-FFF2-40B4-BE49-F238E27FC236}">
                <a16:creationId xmlns:a16="http://schemas.microsoft.com/office/drawing/2014/main" id="{AAC0A538-67DC-44AF-AA30-7B35453EDE33}"/>
              </a:ext>
            </a:extLst>
          </p:cNvPr>
          <p:cNvSpPr/>
          <p:nvPr/>
        </p:nvSpPr>
        <p:spPr>
          <a:xfrm>
            <a:off x="0" y="7779"/>
            <a:ext cx="11520488" cy="353948"/>
          </a:xfrm>
          <a:prstGeom prst="rect">
            <a:avLst/>
          </a:prstGeom>
          <a:solidFill>
            <a:srgbClr val="262626">
              <a:alpha val="54902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71" dirty="0">
              <a:solidFill>
                <a:srgbClr val="404040"/>
              </a:solidFill>
            </a:endParaRPr>
          </a:p>
        </p:txBody>
      </p:sp>
      <p:sp>
        <p:nvSpPr>
          <p:cNvPr id="12" name="图形 6">
            <a:extLst>
              <a:ext uri="{FF2B5EF4-FFF2-40B4-BE49-F238E27FC236}">
                <a16:creationId xmlns:a16="http://schemas.microsoft.com/office/drawing/2014/main" id="{185D6A2D-F256-4F17-A10B-0339EB4064B0}"/>
              </a:ext>
            </a:extLst>
          </p:cNvPr>
          <p:cNvSpPr/>
          <p:nvPr/>
        </p:nvSpPr>
        <p:spPr>
          <a:xfrm>
            <a:off x="125709" y="96574"/>
            <a:ext cx="221685" cy="176359"/>
          </a:xfrm>
          <a:custGeom>
            <a:avLst/>
            <a:gdLst>
              <a:gd name="connsiteX0" fmla="*/ 0 w 263968"/>
              <a:gd name="connsiteY0" fmla="*/ 0 h 209997"/>
              <a:gd name="connsiteX1" fmla="*/ 16355 w 263968"/>
              <a:gd name="connsiteY1" fmla="*/ 0 h 209997"/>
              <a:gd name="connsiteX2" fmla="*/ 16355 w 263968"/>
              <a:gd name="connsiteY2" fmla="*/ 16355 h 209997"/>
              <a:gd name="connsiteX3" fmla="*/ 0 w 263968"/>
              <a:gd name="connsiteY3" fmla="*/ 16355 h 209997"/>
              <a:gd name="connsiteX4" fmla="*/ 0 w 263968"/>
              <a:gd name="connsiteY4" fmla="*/ 0 h 209997"/>
              <a:gd name="connsiteX5" fmla="*/ 61429 w 263968"/>
              <a:gd name="connsiteY5" fmla="*/ 0 h 209997"/>
              <a:gd name="connsiteX6" fmla="*/ 61429 w 263968"/>
              <a:gd name="connsiteY6" fmla="*/ 16355 h 209997"/>
              <a:gd name="connsiteX7" fmla="*/ 264230 w 263968"/>
              <a:gd name="connsiteY7" fmla="*/ 16355 h 209997"/>
              <a:gd name="connsiteX8" fmla="*/ 264230 w 263968"/>
              <a:gd name="connsiteY8" fmla="*/ 0 h 209997"/>
              <a:gd name="connsiteX9" fmla="*/ 61429 w 263968"/>
              <a:gd name="connsiteY9" fmla="*/ 0 h 209997"/>
              <a:gd name="connsiteX10" fmla="*/ 0 w 263968"/>
              <a:gd name="connsiteY10" fmla="*/ 113274 h 209997"/>
              <a:gd name="connsiteX11" fmla="*/ 16355 w 263968"/>
              <a:gd name="connsiteY11" fmla="*/ 113274 h 209997"/>
              <a:gd name="connsiteX12" fmla="*/ 16355 w 263968"/>
              <a:gd name="connsiteY12" fmla="*/ 96919 h 209997"/>
              <a:gd name="connsiteX13" fmla="*/ 0 w 263968"/>
              <a:gd name="connsiteY13" fmla="*/ 96919 h 209997"/>
              <a:gd name="connsiteX14" fmla="*/ 0 w 263968"/>
              <a:gd name="connsiteY14" fmla="*/ 113274 h 209997"/>
              <a:gd name="connsiteX15" fmla="*/ 61429 w 263968"/>
              <a:gd name="connsiteY15" fmla="*/ 113274 h 209997"/>
              <a:gd name="connsiteX16" fmla="*/ 264230 w 263968"/>
              <a:gd name="connsiteY16" fmla="*/ 113274 h 209997"/>
              <a:gd name="connsiteX17" fmla="*/ 264230 w 263968"/>
              <a:gd name="connsiteY17" fmla="*/ 96919 h 209997"/>
              <a:gd name="connsiteX18" fmla="*/ 61429 w 263968"/>
              <a:gd name="connsiteY18" fmla="*/ 96919 h 209997"/>
              <a:gd name="connsiteX19" fmla="*/ 61429 w 263968"/>
              <a:gd name="connsiteY19" fmla="*/ 113274 h 209997"/>
              <a:gd name="connsiteX20" fmla="*/ 0 w 263968"/>
              <a:gd name="connsiteY20" fmla="*/ 210194 h 209997"/>
              <a:gd name="connsiteX21" fmla="*/ 16355 w 263968"/>
              <a:gd name="connsiteY21" fmla="*/ 210194 h 209997"/>
              <a:gd name="connsiteX22" fmla="*/ 16355 w 263968"/>
              <a:gd name="connsiteY22" fmla="*/ 193839 h 209997"/>
              <a:gd name="connsiteX23" fmla="*/ 0 w 263968"/>
              <a:gd name="connsiteY23" fmla="*/ 193839 h 209997"/>
              <a:gd name="connsiteX24" fmla="*/ 0 w 263968"/>
              <a:gd name="connsiteY24" fmla="*/ 210194 h 209997"/>
              <a:gd name="connsiteX25" fmla="*/ 61429 w 263968"/>
              <a:gd name="connsiteY25" fmla="*/ 210194 h 209997"/>
              <a:gd name="connsiteX26" fmla="*/ 264230 w 263968"/>
              <a:gd name="connsiteY26" fmla="*/ 210194 h 209997"/>
              <a:gd name="connsiteX27" fmla="*/ 264230 w 263968"/>
              <a:gd name="connsiteY27" fmla="*/ 193839 h 209997"/>
              <a:gd name="connsiteX28" fmla="*/ 61429 w 263968"/>
              <a:gd name="connsiteY28" fmla="*/ 193839 h 209997"/>
              <a:gd name="connsiteX29" fmla="*/ 61429 w 263968"/>
              <a:gd name="connsiteY29" fmla="*/ 210194 h 209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263968" h="209997">
                <a:moveTo>
                  <a:pt x="0" y="0"/>
                </a:moveTo>
                <a:lnTo>
                  <a:pt x="16355" y="0"/>
                </a:lnTo>
                <a:lnTo>
                  <a:pt x="16355" y="16355"/>
                </a:lnTo>
                <a:lnTo>
                  <a:pt x="0" y="16355"/>
                </a:lnTo>
                <a:lnTo>
                  <a:pt x="0" y="0"/>
                </a:lnTo>
                <a:close/>
                <a:moveTo>
                  <a:pt x="61429" y="0"/>
                </a:moveTo>
                <a:lnTo>
                  <a:pt x="61429" y="16355"/>
                </a:lnTo>
                <a:lnTo>
                  <a:pt x="264230" y="16355"/>
                </a:lnTo>
                <a:lnTo>
                  <a:pt x="264230" y="0"/>
                </a:lnTo>
                <a:lnTo>
                  <a:pt x="61429" y="0"/>
                </a:lnTo>
                <a:close/>
                <a:moveTo>
                  <a:pt x="0" y="113274"/>
                </a:moveTo>
                <a:lnTo>
                  <a:pt x="16355" y="113274"/>
                </a:lnTo>
                <a:lnTo>
                  <a:pt x="16355" y="96919"/>
                </a:lnTo>
                <a:lnTo>
                  <a:pt x="0" y="96919"/>
                </a:lnTo>
                <a:lnTo>
                  <a:pt x="0" y="113274"/>
                </a:lnTo>
                <a:close/>
                <a:moveTo>
                  <a:pt x="61429" y="113274"/>
                </a:moveTo>
                <a:lnTo>
                  <a:pt x="264230" y="113274"/>
                </a:lnTo>
                <a:lnTo>
                  <a:pt x="264230" y="96919"/>
                </a:lnTo>
                <a:lnTo>
                  <a:pt x="61429" y="96919"/>
                </a:lnTo>
                <a:lnTo>
                  <a:pt x="61429" y="113274"/>
                </a:lnTo>
                <a:close/>
                <a:moveTo>
                  <a:pt x="0" y="210194"/>
                </a:moveTo>
                <a:lnTo>
                  <a:pt x="16355" y="210194"/>
                </a:lnTo>
                <a:lnTo>
                  <a:pt x="16355" y="193839"/>
                </a:lnTo>
                <a:lnTo>
                  <a:pt x="0" y="193839"/>
                </a:lnTo>
                <a:lnTo>
                  <a:pt x="0" y="210194"/>
                </a:lnTo>
                <a:close/>
                <a:moveTo>
                  <a:pt x="61429" y="210194"/>
                </a:moveTo>
                <a:lnTo>
                  <a:pt x="264230" y="210194"/>
                </a:lnTo>
                <a:lnTo>
                  <a:pt x="264230" y="193839"/>
                </a:lnTo>
                <a:lnTo>
                  <a:pt x="61429" y="193839"/>
                </a:lnTo>
                <a:lnTo>
                  <a:pt x="61429" y="210194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326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371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8F9B0F6C-38EC-4DA8-AE95-2F7CE944F8E4}"/>
              </a:ext>
            </a:extLst>
          </p:cNvPr>
          <p:cNvSpPr/>
          <p:nvPr/>
        </p:nvSpPr>
        <p:spPr>
          <a:xfrm>
            <a:off x="451495" y="16744"/>
            <a:ext cx="1120825" cy="3508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680" dirty="0">
                <a:solidFill>
                  <a:srgbClr val="CE94FF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Ar</a:t>
            </a:r>
            <a:r>
              <a:rPr lang="en-US" altLang="zh-CN" sz="168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-</a:t>
            </a:r>
            <a:r>
              <a:rPr lang="en-US" altLang="zh-CN" sz="1680" dirty="0">
                <a:solidFill>
                  <a:srgbClr val="FFFF0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Sr</a:t>
            </a:r>
            <a:r>
              <a:rPr lang="en-US" altLang="zh-CN" sz="168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-Na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8DA4722-7D31-44DA-8895-F936ECFE1716}"/>
              </a:ext>
            </a:extLst>
          </p:cNvPr>
          <p:cNvSpPr txBox="1"/>
          <p:nvPr/>
        </p:nvSpPr>
        <p:spPr>
          <a:xfrm>
            <a:off x="1676421" y="23173"/>
            <a:ext cx="37857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err="1">
                <a:solidFill>
                  <a:schemeClr val="bg1"/>
                </a:solidFill>
                <a:latin typeface="思源黑体 CN ExtraLight" panose="020B0200000000000000" pitchFamily="34" charset="-122"/>
                <a:ea typeface="思源黑体 CN ExtraLight" panose="020B0200000000000000" pitchFamily="34" charset="-122"/>
              </a:rPr>
              <a:t>JavaLearn</a:t>
            </a:r>
            <a:r>
              <a:rPr lang="en-US" altLang="zh-CN" sz="1600" dirty="0">
                <a:solidFill>
                  <a:schemeClr val="bg1"/>
                </a:solidFill>
                <a:latin typeface="思源黑体 CN ExtraLight" panose="020B0200000000000000" pitchFamily="34" charset="-122"/>
                <a:ea typeface="思源黑体 CN ExtraLight" panose="020B0200000000000000" pitchFamily="34" charset="-122"/>
              </a:rPr>
              <a:t>-</a:t>
            </a:r>
            <a:r>
              <a:rPr lang="zh-CN" altLang="en-US" sz="1600" dirty="0">
                <a:solidFill>
                  <a:schemeClr val="bg1"/>
                </a:solidFill>
                <a:latin typeface="思源黑体 CN ExtraLight" panose="020B0200000000000000" pitchFamily="34" charset="-122"/>
                <a:ea typeface="思源黑体 CN ExtraLight" panose="020B0200000000000000" pitchFamily="34" charset="-122"/>
              </a:rPr>
              <a:t>工作流 </a:t>
            </a:r>
            <a:r>
              <a:rPr lang="en-US" altLang="zh-CN" sz="1600" dirty="0">
                <a:solidFill>
                  <a:schemeClr val="bg1"/>
                </a:solidFill>
                <a:latin typeface="思源黑体 CN ExtraLight" panose="020B0200000000000000" pitchFamily="34" charset="-122"/>
                <a:ea typeface="思源黑体 CN ExtraLight" panose="020B0200000000000000" pitchFamily="34" charset="-122"/>
              </a:rPr>
              <a:t>–</a:t>
            </a:r>
            <a:r>
              <a:rPr lang="zh-CN" altLang="en-US" sz="1600" dirty="0">
                <a:solidFill>
                  <a:schemeClr val="bg1"/>
                </a:solidFill>
                <a:latin typeface="思源黑体 CN ExtraLight" panose="020B0200000000000000" pitchFamily="34" charset="-122"/>
                <a:ea typeface="思源黑体 CN ExtraLight" panose="020B0200000000000000" pitchFamily="34" charset="-122"/>
              </a:rPr>
              <a:t>用户职责，资源分配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DF8B816-F7A9-45E1-99C6-337B2A9FE591}"/>
              </a:ext>
            </a:extLst>
          </p:cNvPr>
          <p:cNvSpPr/>
          <p:nvPr/>
        </p:nvSpPr>
        <p:spPr>
          <a:xfrm>
            <a:off x="654844" y="1977774"/>
            <a:ext cx="10205468" cy="1821834"/>
          </a:xfrm>
          <a:prstGeom prst="rect">
            <a:avLst/>
          </a:prstGeom>
          <a:solidFill>
            <a:srgbClr val="262626">
              <a:alpha val="74118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71" dirty="0"/>
          </a:p>
        </p:txBody>
      </p:sp>
      <p:graphicFrame>
        <p:nvGraphicFramePr>
          <p:cNvPr id="15" name="表格 2">
            <a:extLst>
              <a:ext uri="{FF2B5EF4-FFF2-40B4-BE49-F238E27FC236}">
                <a16:creationId xmlns:a16="http://schemas.microsoft.com/office/drawing/2014/main" id="{B826CFB2-00CE-46E3-91FE-E683B77A1F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2282850"/>
              </p:ext>
            </p:extLst>
          </p:nvPr>
        </p:nvGraphicFramePr>
        <p:xfrm>
          <a:off x="654844" y="1925822"/>
          <a:ext cx="10210800" cy="16532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0384">
                  <a:extLst>
                    <a:ext uri="{9D8B030D-6E8A-4147-A177-3AD203B41FA5}">
                      <a16:colId xmlns:a16="http://schemas.microsoft.com/office/drawing/2014/main" val="4158665085"/>
                    </a:ext>
                  </a:extLst>
                </a:gridCol>
                <a:gridCol w="2558143">
                  <a:extLst>
                    <a:ext uri="{9D8B030D-6E8A-4147-A177-3AD203B41FA5}">
                      <a16:colId xmlns:a16="http://schemas.microsoft.com/office/drawing/2014/main" val="3351891536"/>
                    </a:ext>
                  </a:extLst>
                </a:gridCol>
                <a:gridCol w="3109573">
                  <a:extLst>
                    <a:ext uri="{9D8B030D-6E8A-4147-A177-3AD203B41FA5}">
                      <a16:colId xmlns:a16="http://schemas.microsoft.com/office/drawing/2014/main" val="1163696528"/>
                    </a:ext>
                  </a:extLst>
                </a:gridCol>
                <a:gridCol w="2552700">
                  <a:extLst>
                    <a:ext uri="{9D8B030D-6E8A-4147-A177-3AD203B41FA5}">
                      <a16:colId xmlns:a16="http://schemas.microsoft.com/office/drawing/2014/main" val="117188671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dirty="0">
                          <a:solidFill>
                            <a:srgbClr val="00B0F0"/>
                          </a:solidFill>
                        </a:rPr>
                        <a:t>显示昵称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dirty="0">
                          <a:solidFill>
                            <a:srgbClr val="00B0F0"/>
                          </a:solidFill>
                        </a:rPr>
                        <a:t>用户名</a:t>
                      </a:r>
                      <a:r>
                        <a:rPr lang="en-US" altLang="zh-CN" sz="1800" dirty="0">
                          <a:solidFill>
                            <a:srgbClr val="00B0F0"/>
                          </a:solidFill>
                        </a:rPr>
                        <a:t>/</a:t>
                      </a:r>
                      <a:r>
                        <a:rPr lang="zh-CN" altLang="en-US" sz="1800" dirty="0">
                          <a:solidFill>
                            <a:srgbClr val="00B0F0"/>
                          </a:solidFill>
                        </a:rPr>
                        <a:t>邮箱地址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dirty="0">
                          <a:solidFill>
                            <a:srgbClr val="00B0F0"/>
                          </a:solidFill>
                        </a:rPr>
                        <a:t>职责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dirty="0">
                          <a:solidFill>
                            <a:srgbClr val="00B0F0"/>
                          </a:solidFill>
                        </a:rPr>
                        <a:t>拥有资源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24595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Ar-Sr-Na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root@ar-cdn.top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office</a:t>
                      </a:r>
                      <a:r>
                        <a:rPr lang="zh-CN" altLang="en-US" dirty="0">
                          <a:solidFill>
                            <a:schemeClr val="bg1"/>
                          </a:solidFill>
                        </a:rPr>
                        <a:t>管理员，作者，视觉设计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algn="l"/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E3 </a:t>
                      </a:r>
                      <a:r>
                        <a:rPr lang="zh-CN" altLang="en-US" dirty="0">
                          <a:solidFill>
                            <a:schemeClr val="bg1"/>
                          </a:solidFill>
                        </a:rPr>
                        <a:t>开发者长期订阅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9212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White-NX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whitenx@ar-cdn.top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>
                          <a:solidFill>
                            <a:schemeClr val="bg1"/>
                          </a:solidFill>
                        </a:rPr>
                        <a:t>作者，贡献者，技术支持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en-US" altLang="zh-CN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74913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>
                          <a:solidFill>
                            <a:schemeClr val="bg1"/>
                          </a:solidFill>
                        </a:rPr>
                        <a:t>踪天朔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ts@ar-cdn.top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79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>
                          <a:solidFill>
                            <a:schemeClr val="bg1"/>
                          </a:solidFill>
                        </a:rPr>
                        <a:t>作者，贡献者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7679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61869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Eric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79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eric@ar-cdn.top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79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>
                          <a:solidFill>
                            <a:schemeClr val="bg1"/>
                          </a:solidFill>
                        </a:rPr>
                        <a:t>作者，贡献者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7679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4387991"/>
                  </a:ext>
                </a:extLst>
              </a:tr>
            </a:tbl>
          </a:graphicData>
        </a:graphic>
      </p:graphicFrame>
      <p:sp>
        <p:nvSpPr>
          <p:cNvPr id="16" name="矩形 15">
            <a:extLst>
              <a:ext uri="{FF2B5EF4-FFF2-40B4-BE49-F238E27FC236}">
                <a16:creationId xmlns:a16="http://schemas.microsoft.com/office/drawing/2014/main" id="{23F85357-53BA-4D0D-995E-C17ACCDFD2A8}"/>
              </a:ext>
            </a:extLst>
          </p:cNvPr>
          <p:cNvSpPr/>
          <p:nvPr/>
        </p:nvSpPr>
        <p:spPr>
          <a:xfrm>
            <a:off x="654844" y="1616626"/>
            <a:ext cx="10205468" cy="336018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71" dirty="0"/>
          </a:p>
        </p:txBody>
      </p:sp>
      <p:pic>
        <p:nvPicPr>
          <p:cNvPr id="17" name="图形 16">
            <a:extLst>
              <a:ext uri="{FF2B5EF4-FFF2-40B4-BE49-F238E27FC236}">
                <a16:creationId xmlns:a16="http://schemas.microsoft.com/office/drawing/2014/main" id="{043DE819-6B30-4FD4-8B0F-B98CD97A55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0176" y="1606605"/>
            <a:ext cx="346039" cy="346039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E9F88226-728F-4FD5-BE8C-2E27C6779E80}"/>
              </a:ext>
            </a:extLst>
          </p:cNvPr>
          <p:cNvSpPr txBox="1"/>
          <p:nvPr/>
        </p:nvSpPr>
        <p:spPr>
          <a:xfrm>
            <a:off x="1006215" y="1597549"/>
            <a:ext cx="1247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CDN</a:t>
            </a:r>
            <a:r>
              <a: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域</a:t>
            </a:r>
            <a:r>
              <a:rPr lang="en-US" altLang="zh-CN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-E3</a:t>
            </a:r>
            <a:endParaRPr lang="zh-CN" altLang="en-US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879991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Tm="5327">
        <p159:morph option="byObject"/>
      </p:transition>
    </mc:Choice>
    <mc:Fallback xmlns="">
      <p:transition advTm="5327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>
            <a:extLst>
              <a:ext uri="{FF2B5EF4-FFF2-40B4-BE49-F238E27FC236}">
                <a16:creationId xmlns:a16="http://schemas.microsoft.com/office/drawing/2014/main" id="{AAC0A538-67DC-44AF-AA30-7B35453EDE33}"/>
              </a:ext>
            </a:extLst>
          </p:cNvPr>
          <p:cNvSpPr/>
          <p:nvPr/>
        </p:nvSpPr>
        <p:spPr>
          <a:xfrm>
            <a:off x="0" y="7779"/>
            <a:ext cx="11520488" cy="353948"/>
          </a:xfrm>
          <a:prstGeom prst="rect">
            <a:avLst/>
          </a:prstGeom>
          <a:solidFill>
            <a:srgbClr val="262626">
              <a:alpha val="54902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71" dirty="0">
              <a:solidFill>
                <a:srgbClr val="404040"/>
              </a:solidFill>
            </a:endParaRPr>
          </a:p>
        </p:txBody>
      </p:sp>
      <p:sp>
        <p:nvSpPr>
          <p:cNvPr id="12" name="图形 6">
            <a:extLst>
              <a:ext uri="{FF2B5EF4-FFF2-40B4-BE49-F238E27FC236}">
                <a16:creationId xmlns:a16="http://schemas.microsoft.com/office/drawing/2014/main" id="{185D6A2D-F256-4F17-A10B-0339EB4064B0}"/>
              </a:ext>
            </a:extLst>
          </p:cNvPr>
          <p:cNvSpPr/>
          <p:nvPr/>
        </p:nvSpPr>
        <p:spPr>
          <a:xfrm>
            <a:off x="125709" y="96574"/>
            <a:ext cx="221685" cy="176359"/>
          </a:xfrm>
          <a:custGeom>
            <a:avLst/>
            <a:gdLst>
              <a:gd name="connsiteX0" fmla="*/ 0 w 263968"/>
              <a:gd name="connsiteY0" fmla="*/ 0 h 209997"/>
              <a:gd name="connsiteX1" fmla="*/ 16355 w 263968"/>
              <a:gd name="connsiteY1" fmla="*/ 0 h 209997"/>
              <a:gd name="connsiteX2" fmla="*/ 16355 w 263968"/>
              <a:gd name="connsiteY2" fmla="*/ 16355 h 209997"/>
              <a:gd name="connsiteX3" fmla="*/ 0 w 263968"/>
              <a:gd name="connsiteY3" fmla="*/ 16355 h 209997"/>
              <a:gd name="connsiteX4" fmla="*/ 0 w 263968"/>
              <a:gd name="connsiteY4" fmla="*/ 0 h 209997"/>
              <a:gd name="connsiteX5" fmla="*/ 61429 w 263968"/>
              <a:gd name="connsiteY5" fmla="*/ 0 h 209997"/>
              <a:gd name="connsiteX6" fmla="*/ 61429 w 263968"/>
              <a:gd name="connsiteY6" fmla="*/ 16355 h 209997"/>
              <a:gd name="connsiteX7" fmla="*/ 264230 w 263968"/>
              <a:gd name="connsiteY7" fmla="*/ 16355 h 209997"/>
              <a:gd name="connsiteX8" fmla="*/ 264230 w 263968"/>
              <a:gd name="connsiteY8" fmla="*/ 0 h 209997"/>
              <a:gd name="connsiteX9" fmla="*/ 61429 w 263968"/>
              <a:gd name="connsiteY9" fmla="*/ 0 h 209997"/>
              <a:gd name="connsiteX10" fmla="*/ 0 w 263968"/>
              <a:gd name="connsiteY10" fmla="*/ 113274 h 209997"/>
              <a:gd name="connsiteX11" fmla="*/ 16355 w 263968"/>
              <a:gd name="connsiteY11" fmla="*/ 113274 h 209997"/>
              <a:gd name="connsiteX12" fmla="*/ 16355 w 263968"/>
              <a:gd name="connsiteY12" fmla="*/ 96919 h 209997"/>
              <a:gd name="connsiteX13" fmla="*/ 0 w 263968"/>
              <a:gd name="connsiteY13" fmla="*/ 96919 h 209997"/>
              <a:gd name="connsiteX14" fmla="*/ 0 w 263968"/>
              <a:gd name="connsiteY14" fmla="*/ 113274 h 209997"/>
              <a:gd name="connsiteX15" fmla="*/ 61429 w 263968"/>
              <a:gd name="connsiteY15" fmla="*/ 113274 h 209997"/>
              <a:gd name="connsiteX16" fmla="*/ 264230 w 263968"/>
              <a:gd name="connsiteY16" fmla="*/ 113274 h 209997"/>
              <a:gd name="connsiteX17" fmla="*/ 264230 w 263968"/>
              <a:gd name="connsiteY17" fmla="*/ 96919 h 209997"/>
              <a:gd name="connsiteX18" fmla="*/ 61429 w 263968"/>
              <a:gd name="connsiteY18" fmla="*/ 96919 h 209997"/>
              <a:gd name="connsiteX19" fmla="*/ 61429 w 263968"/>
              <a:gd name="connsiteY19" fmla="*/ 113274 h 209997"/>
              <a:gd name="connsiteX20" fmla="*/ 0 w 263968"/>
              <a:gd name="connsiteY20" fmla="*/ 210194 h 209997"/>
              <a:gd name="connsiteX21" fmla="*/ 16355 w 263968"/>
              <a:gd name="connsiteY21" fmla="*/ 210194 h 209997"/>
              <a:gd name="connsiteX22" fmla="*/ 16355 w 263968"/>
              <a:gd name="connsiteY22" fmla="*/ 193839 h 209997"/>
              <a:gd name="connsiteX23" fmla="*/ 0 w 263968"/>
              <a:gd name="connsiteY23" fmla="*/ 193839 h 209997"/>
              <a:gd name="connsiteX24" fmla="*/ 0 w 263968"/>
              <a:gd name="connsiteY24" fmla="*/ 210194 h 209997"/>
              <a:gd name="connsiteX25" fmla="*/ 61429 w 263968"/>
              <a:gd name="connsiteY25" fmla="*/ 210194 h 209997"/>
              <a:gd name="connsiteX26" fmla="*/ 264230 w 263968"/>
              <a:gd name="connsiteY26" fmla="*/ 210194 h 209997"/>
              <a:gd name="connsiteX27" fmla="*/ 264230 w 263968"/>
              <a:gd name="connsiteY27" fmla="*/ 193839 h 209997"/>
              <a:gd name="connsiteX28" fmla="*/ 61429 w 263968"/>
              <a:gd name="connsiteY28" fmla="*/ 193839 h 209997"/>
              <a:gd name="connsiteX29" fmla="*/ 61429 w 263968"/>
              <a:gd name="connsiteY29" fmla="*/ 210194 h 209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263968" h="209997">
                <a:moveTo>
                  <a:pt x="0" y="0"/>
                </a:moveTo>
                <a:lnTo>
                  <a:pt x="16355" y="0"/>
                </a:lnTo>
                <a:lnTo>
                  <a:pt x="16355" y="16355"/>
                </a:lnTo>
                <a:lnTo>
                  <a:pt x="0" y="16355"/>
                </a:lnTo>
                <a:lnTo>
                  <a:pt x="0" y="0"/>
                </a:lnTo>
                <a:close/>
                <a:moveTo>
                  <a:pt x="61429" y="0"/>
                </a:moveTo>
                <a:lnTo>
                  <a:pt x="61429" y="16355"/>
                </a:lnTo>
                <a:lnTo>
                  <a:pt x="264230" y="16355"/>
                </a:lnTo>
                <a:lnTo>
                  <a:pt x="264230" y="0"/>
                </a:lnTo>
                <a:lnTo>
                  <a:pt x="61429" y="0"/>
                </a:lnTo>
                <a:close/>
                <a:moveTo>
                  <a:pt x="0" y="113274"/>
                </a:moveTo>
                <a:lnTo>
                  <a:pt x="16355" y="113274"/>
                </a:lnTo>
                <a:lnTo>
                  <a:pt x="16355" y="96919"/>
                </a:lnTo>
                <a:lnTo>
                  <a:pt x="0" y="96919"/>
                </a:lnTo>
                <a:lnTo>
                  <a:pt x="0" y="113274"/>
                </a:lnTo>
                <a:close/>
                <a:moveTo>
                  <a:pt x="61429" y="113274"/>
                </a:moveTo>
                <a:lnTo>
                  <a:pt x="264230" y="113274"/>
                </a:lnTo>
                <a:lnTo>
                  <a:pt x="264230" y="96919"/>
                </a:lnTo>
                <a:lnTo>
                  <a:pt x="61429" y="96919"/>
                </a:lnTo>
                <a:lnTo>
                  <a:pt x="61429" y="113274"/>
                </a:lnTo>
                <a:close/>
                <a:moveTo>
                  <a:pt x="0" y="210194"/>
                </a:moveTo>
                <a:lnTo>
                  <a:pt x="16355" y="210194"/>
                </a:lnTo>
                <a:lnTo>
                  <a:pt x="16355" y="193839"/>
                </a:lnTo>
                <a:lnTo>
                  <a:pt x="0" y="193839"/>
                </a:lnTo>
                <a:lnTo>
                  <a:pt x="0" y="210194"/>
                </a:lnTo>
                <a:close/>
                <a:moveTo>
                  <a:pt x="61429" y="210194"/>
                </a:moveTo>
                <a:lnTo>
                  <a:pt x="264230" y="210194"/>
                </a:lnTo>
                <a:lnTo>
                  <a:pt x="264230" y="193839"/>
                </a:lnTo>
                <a:lnTo>
                  <a:pt x="61429" y="193839"/>
                </a:lnTo>
                <a:lnTo>
                  <a:pt x="61429" y="210194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326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371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8F9B0F6C-38EC-4DA8-AE95-2F7CE944F8E4}"/>
              </a:ext>
            </a:extLst>
          </p:cNvPr>
          <p:cNvSpPr/>
          <p:nvPr/>
        </p:nvSpPr>
        <p:spPr>
          <a:xfrm>
            <a:off x="451495" y="16744"/>
            <a:ext cx="1120825" cy="3508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680" dirty="0">
                <a:solidFill>
                  <a:srgbClr val="CE94FF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Ar</a:t>
            </a:r>
            <a:r>
              <a:rPr lang="en-US" altLang="zh-CN" sz="168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-</a:t>
            </a:r>
            <a:r>
              <a:rPr lang="en-US" altLang="zh-CN" sz="1680" dirty="0">
                <a:solidFill>
                  <a:srgbClr val="FFFF0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Sr</a:t>
            </a:r>
            <a:r>
              <a:rPr lang="en-US" altLang="zh-CN" sz="168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-Na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8DA4722-7D31-44DA-8895-F936ECFE1716}"/>
              </a:ext>
            </a:extLst>
          </p:cNvPr>
          <p:cNvSpPr txBox="1"/>
          <p:nvPr/>
        </p:nvSpPr>
        <p:spPr>
          <a:xfrm>
            <a:off x="1676421" y="23173"/>
            <a:ext cx="37857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err="1">
                <a:solidFill>
                  <a:schemeClr val="bg1"/>
                </a:solidFill>
                <a:latin typeface="思源黑体 CN ExtraLight" panose="020B0200000000000000" pitchFamily="34" charset="-122"/>
                <a:ea typeface="思源黑体 CN ExtraLight" panose="020B0200000000000000" pitchFamily="34" charset="-122"/>
              </a:rPr>
              <a:t>JavaLearn</a:t>
            </a:r>
            <a:r>
              <a:rPr lang="en-US" altLang="zh-CN" sz="1600" dirty="0">
                <a:solidFill>
                  <a:schemeClr val="bg1"/>
                </a:solidFill>
                <a:latin typeface="思源黑体 CN ExtraLight" panose="020B0200000000000000" pitchFamily="34" charset="-122"/>
                <a:ea typeface="思源黑体 CN ExtraLight" panose="020B0200000000000000" pitchFamily="34" charset="-122"/>
              </a:rPr>
              <a:t>-</a:t>
            </a:r>
            <a:r>
              <a:rPr lang="zh-CN" altLang="en-US" sz="1600" dirty="0">
                <a:solidFill>
                  <a:schemeClr val="bg1"/>
                </a:solidFill>
                <a:latin typeface="思源黑体 CN ExtraLight" panose="020B0200000000000000" pitchFamily="34" charset="-122"/>
                <a:ea typeface="思源黑体 CN ExtraLight" panose="020B0200000000000000" pitchFamily="34" charset="-122"/>
              </a:rPr>
              <a:t>工作流 </a:t>
            </a:r>
            <a:r>
              <a:rPr lang="en-US" altLang="zh-CN" sz="1600" dirty="0">
                <a:solidFill>
                  <a:schemeClr val="bg1"/>
                </a:solidFill>
                <a:latin typeface="思源黑体 CN ExtraLight" panose="020B0200000000000000" pitchFamily="34" charset="-122"/>
                <a:ea typeface="思源黑体 CN ExtraLight" panose="020B0200000000000000" pitchFamily="34" charset="-122"/>
              </a:rPr>
              <a:t>–</a:t>
            </a:r>
            <a:r>
              <a:rPr lang="zh-CN" altLang="en-US" sz="1600" dirty="0">
                <a:solidFill>
                  <a:schemeClr val="bg1"/>
                </a:solidFill>
                <a:latin typeface="思源黑体 CN ExtraLight" panose="020B0200000000000000" pitchFamily="34" charset="-122"/>
                <a:ea typeface="思源黑体 CN ExtraLight" panose="020B0200000000000000" pitchFamily="34" charset="-122"/>
              </a:rPr>
              <a:t>用户职责，资源分配</a:t>
            </a:r>
          </a:p>
        </p:txBody>
      </p:sp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7E9E3B2E-73CD-4C8F-9E66-0FC93D02D3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1232880"/>
              </p:ext>
            </p:extLst>
          </p:nvPr>
        </p:nvGraphicFramePr>
        <p:xfrm>
          <a:off x="654844" y="929217"/>
          <a:ext cx="10210800" cy="3218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2700">
                  <a:extLst>
                    <a:ext uri="{9D8B030D-6E8A-4147-A177-3AD203B41FA5}">
                      <a16:colId xmlns:a16="http://schemas.microsoft.com/office/drawing/2014/main" val="4158665085"/>
                    </a:ext>
                  </a:extLst>
                </a:gridCol>
                <a:gridCol w="2409485">
                  <a:extLst>
                    <a:ext uri="{9D8B030D-6E8A-4147-A177-3AD203B41FA5}">
                      <a16:colId xmlns:a16="http://schemas.microsoft.com/office/drawing/2014/main" val="3351891536"/>
                    </a:ext>
                  </a:extLst>
                </a:gridCol>
                <a:gridCol w="2695915">
                  <a:extLst>
                    <a:ext uri="{9D8B030D-6E8A-4147-A177-3AD203B41FA5}">
                      <a16:colId xmlns:a16="http://schemas.microsoft.com/office/drawing/2014/main" val="1163696528"/>
                    </a:ext>
                  </a:extLst>
                </a:gridCol>
                <a:gridCol w="2552700">
                  <a:extLst>
                    <a:ext uri="{9D8B030D-6E8A-4147-A177-3AD203B41FA5}">
                      <a16:colId xmlns:a16="http://schemas.microsoft.com/office/drawing/2014/main" val="117188671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/>
                        <a:t>显示昵称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/>
                        <a:t>用户名</a:t>
                      </a:r>
                      <a:r>
                        <a:rPr lang="en-US" altLang="zh-CN" dirty="0"/>
                        <a:t>/</a:t>
                      </a:r>
                      <a:r>
                        <a:rPr lang="zh-CN" altLang="en-US" dirty="0"/>
                        <a:t>邮箱地址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/>
                        <a:t>职责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/>
                        <a:t>拥有资源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24595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Ar-Sr-Na Share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share@arsrna.cn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/>
                        <a:t>文件共享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A1 </a:t>
                      </a:r>
                      <a:r>
                        <a:rPr lang="zh-CN" altLang="en-US" dirty="0"/>
                        <a:t>教育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9967739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Ar-Sr-Na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root@arsrna.cn</a:t>
                      </a:r>
                      <a:endParaRPr lang="zh-CN" altLang="en-US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l"/>
                      <a:r>
                        <a:rPr lang="zh-CN" altLang="en-US" dirty="0"/>
                        <a:t>管理员，作者，技术支持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A1 </a:t>
                      </a:r>
                      <a:r>
                        <a:rPr lang="zh-CN" altLang="en-US" dirty="0"/>
                        <a:t>教育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892125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l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root@ar-cdn.top</a:t>
                      </a:r>
                      <a:endParaRPr lang="zh-CN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l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E3 </a:t>
                      </a:r>
                      <a:r>
                        <a:rPr lang="zh-CN" altLang="en-US" dirty="0"/>
                        <a:t>开发者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1750524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White-NX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wn@arsrna.cn</a:t>
                      </a:r>
                      <a:endParaRPr lang="zh-CN" altLang="en-US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l"/>
                      <a:r>
                        <a:rPr lang="zh-CN" altLang="en-US" dirty="0"/>
                        <a:t>作者，技术支持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A1 </a:t>
                      </a:r>
                      <a:r>
                        <a:rPr lang="zh-CN" altLang="en-US" dirty="0"/>
                        <a:t>教育</a:t>
                      </a:r>
                      <a:endParaRPr lang="en-US" altLang="zh-C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7749136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whiten@ar-cdn.top</a:t>
                      </a:r>
                      <a:endParaRPr lang="zh-CN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l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E3 </a:t>
                      </a:r>
                      <a:r>
                        <a:rPr lang="zh-CN" altLang="en-US" dirty="0"/>
                        <a:t>开发者</a:t>
                      </a:r>
                      <a:endParaRPr lang="en-US" altLang="zh-C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09919848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algn="l"/>
                      <a:r>
                        <a:rPr lang="zh-CN" altLang="en-US" dirty="0"/>
                        <a:t>踪天朔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tianshuo@arsrna.cn</a:t>
                      </a:r>
                      <a:endParaRPr lang="zh-CN" altLang="en-US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marR="0" lvl="0" indent="0" algn="l" defTabSz="7679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作者，贡献者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7679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A1 </a:t>
                      </a:r>
                      <a:r>
                        <a:rPr lang="zh-CN" altLang="en-US" dirty="0"/>
                        <a:t>教育</a:t>
                      </a:r>
                      <a:endParaRPr lang="en-US" altLang="zh-C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618695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l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7679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ts@ar-cdn.top</a:t>
                      </a:r>
                      <a:endParaRPr lang="zh-CN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marL="0" marR="0" lvl="0" indent="0" algn="l" defTabSz="7679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7679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E3 </a:t>
                      </a:r>
                      <a:r>
                        <a:rPr lang="zh-CN" altLang="en-US" dirty="0"/>
                        <a:t>开发者</a:t>
                      </a:r>
                      <a:endParaRPr lang="en-US" altLang="zh-C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9531852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Eric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7679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eric@arsrna.cn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7679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7679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A1 </a:t>
                      </a:r>
                      <a:r>
                        <a:rPr lang="zh-CN" altLang="en-US" dirty="0"/>
                        <a:t>教育</a:t>
                      </a:r>
                      <a:endParaRPr lang="en-US" altLang="zh-C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438799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l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7679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7679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7679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E3 </a:t>
                      </a:r>
                      <a:r>
                        <a:rPr lang="zh-CN" altLang="en-US" dirty="0"/>
                        <a:t>开发者</a:t>
                      </a:r>
                      <a:endParaRPr lang="en-US" altLang="zh-C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89710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05441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Tm="5327">
        <p159:morph option="byObject"/>
      </p:transition>
    </mc:Choice>
    <mc:Fallback xmlns="">
      <p:transition advTm="5327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1630</TotalTime>
  <Words>641</Words>
  <Application>Microsoft Office PowerPoint</Application>
  <PresentationFormat>自定义</PresentationFormat>
  <Paragraphs>194</Paragraphs>
  <Slides>9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1" baseType="lpstr">
      <vt:lpstr>等线</vt:lpstr>
      <vt:lpstr>华文细黑</vt:lpstr>
      <vt:lpstr>思源黑体 CN ExtraLight</vt:lpstr>
      <vt:lpstr>思源黑体 CN Heavy</vt:lpstr>
      <vt:lpstr>思源黑体 CN Light</vt:lpstr>
      <vt:lpstr>思源黑体 CN Medium</vt:lpstr>
      <vt:lpstr>思源黑体 CN Normal</vt:lpstr>
      <vt:lpstr>Arial</vt:lpstr>
      <vt:lpstr>Calibri</vt:lpstr>
      <vt:lpstr>Calibri Light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bilibili Ar-Sr-Na</dc:creator>
  <cp:lastModifiedBy>bilibili Ar-Sr-Na</cp:lastModifiedBy>
  <cp:revision>455</cp:revision>
  <dcterms:created xsi:type="dcterms:W3CDTF">2019-10-27T11:20:28Z</dcterms:created>
  <dcterms:modified xsi:type="dcterms:W3CDTF">2021-02-04T04:58:39Z</dcterms:modified>
</cp:coreProperties>
</file>