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9C4D5-DB6E-9131-3BD8-4EAC47F6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D5F3F-9DCA-04A2-8DF9-9248006A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E0721-B6CE-34F8-F11A-3ADBF0E9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CF43B-2DAE-4EFE-FEA3-588B49FD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E49E2-DD58-958E-24EE-D26B6969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6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A9A68-29EB-7C30-5695-FF278697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24A6F-0587-FEE4-9371-C3DE34F48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18BB9-BE3C-606B-8FEF-DAA0B7BC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3C38F-F927-3E20-7C6B-D598A155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6FE0E-5E65-2500-86BD-CFFA324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FBCFB9-BB72-FD97-BD12-A2BB22E6B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D3948-7F0D-9FB8-604B-B5621386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FA26A-AB3F-3F1C-B476-E4A9BF44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5CBF1-53FC-1D97-C8C5-7D974E9E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21839-82E4-76FA-0467-E27764D2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9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D6B51-7F1F-385F-9D22-64171C7B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8035A-1579-40D9-5157-DC8A6F29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D6344-8231-186C-86C0-329F96A0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E7151-B378-812E-58F5-3F72F9AD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2933C-F689-3BEF-5C1C-9E42AA2C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9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BFA66-3AA6-702B-1E15-4222E7D1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FF8CF-F7D0-387A-8F22-53D0C5FC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1CC7C-7448-5ED3-0814-D71448CE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5C84A-AD22-5E7F-9F13-3E078A04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F98F5-CBA7-7D85-1604-D5603D3D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6A8E-03E0-6A62-C55D-4DE794BF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31123-616F-4E70-47FA-F328E45F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BD4F1-05D2-26BC-E67C-D5506DF4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0F10E-5973-6332-B2F4-330B5B8F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6B421-D382-A84C-9568-3501B174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BC917-322B-BAA6-3D00-796F5197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14A93-D396-402D-290A-04C412E6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DF32D-10B6-D7D8-BF76-06172896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3E1B4-9A4D-ABDC-6105-625A01ED5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AA2C99-24D3-5D7A-E978-E4D774D9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D7A3A-9B20-442C-5027-CDB0B2F3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C7D93-1EFC-F465-C57F-EE133D5B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B2E8B2-8271-13BD-F2F0-C2441EE1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3D465C-D970-3921-7C30-9E586EE1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3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96DB-2DF9-BABE-4163-89881ED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5F7F37-2F15-8792-959A-5201E809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04F2A1-066A-3F6C-08CE-EF36C790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A6977-FE2D-908E-F3EA-5DF72243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0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468F0A-F235-AEDE-CBD4-9421CC75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83FABE-AACB-FA12-8A1B-3CBC7781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92FD6-1928-7C18-7573-1471FC4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8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29011-36F3-407F-028E-DE3D2036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88E43-37D7-78BC-986D-4EDE084C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12B0C-8442-E6DA-14E7-B99F12BBD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86B15-E098-6808-AAF3-6D016A1B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A3A3C-407F-3058-0F53-C11ECB85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88A28-1163-3399-DDB8-AEFCB739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7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EF3A1-7F9E-853C-7C0F-E8EB5A6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DBEA33-6290-6BE7-86A0-AB229B4C6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BBE13-9377-0531-5C5C-CA87C85D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6AB21-88F9-B2E1-34EB-0B591F57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CB208-FDA6-2A65-F77E-EB56783B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26F15-2D98-711C-2D21-D7B48D3B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6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500507-EF14-8C33-11A9-7D212ECD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8F83D-2387-9573-E994-F21AB447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7DA3F-C82D-5A62-CC82-C52954726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0BDA4-C322-46AE-9227-5DF12E0864B4}" type="datetimeFigureOut">
              <a:rPr lang="zh-CN" altLang="en-US" smtClean="0"/>
              <a:t>2022-05-20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9E8C0-01FE-483A-1AAF-B276D2B2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4CC8-911B-02ED-8BBA-9DCA46BB1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D25D-9E51-43E5-B293-1D74962AC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0B0128-D45B-B0A3-1171-8512A90EFFCC}"/>
              </a:ext>
            </a:extLst>
          </p:cNvPr>
          <p:cNvSpPr/>
          <p:nvPr/>
        </p:nvSpPr>
        <p:spPr>
          <a:xfrm>
            <a:off x="956817" y="2731262"/>
            <a:ext cx="1560576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获取公网</a:t>
            </a:r>
            <a:r>
              <a:rPr lang="en-US" altLang="zh-CN" sz="20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IP</a:t>
            </a:r>
            <a:endParaRPr lang="zh-CN" altLang="en-US" sz="20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6465C2-D666-2297-1524-5D5BB418CAE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17393" y="3066542"/>
            <a:ext cx="4267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23450A6-27B7-B434-0E81-8BDAAC6AC41F}"/>
              </a:ext>
            </a:extLst>
          </p:cNvPr>
          <p:cNvSpPr/>
          <p:nvPr/>
        </p:nvSpPr>
        <p:spPr>
          <a:xfrm>
            <a:off x="2944113" y="2731262"/>
            <a:ext cx="1840993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传给</a:t>
            </a:r>
            <a:r>
              <a:rPr lang="en-US" altLang="zh-CN" sz="20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DNSPod</a:t>
            </a:r>
            <a:endParaRPr lang="zh-CN" altLang="en-US" sz="20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038D4A-0DE2-AAD0-32F5-4A00FFD98D3E}"/>
              </a:ext>
            </a:extLst>
          </p:cNvPr>
          <p:cNvSpPr/>
          <p:nvPr/>
        </p:nvSpPr>
        <p:spPr>
          <a:xfrm>
            <a:off x="9247887" y="2712720"/>
            <a:ext cx="2267712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修改解析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EE7E290-7275-2743-59F3-590D003162E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H="1">
            <a:off x="956817" y="3048000"/>
            <a:ext cx="10558782" cy="18542"/>
          </a:xfrm>
          <a:prstGeom prst="bentConnector5">
            <a:avLst>
              <a:gd name="adj1" fmla="val -2165"/>
              <a:gd name="adj2" fmla="val 18141096"/>
              <a:gd name="adj3" fmla="val 10216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9DC0812-9DDA-6455-3E4F-D2740750CE39}"/>
              </a:ext>
            </a:extLst>
          </p:cNvPr>
          <p:cNvSpPr/>
          <p:nvPr/>
        </p:nvSpPr>
        <p:spPr>
          <a:xfrm>
            <a:off x="5699761" y="6044438"/>
            <a:ext cx="1292352" cy="594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一周一次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A101BB1-5A34-1D6C-A42F-0EAB47DD4342}"/>
              </a:ext>
            </a:extLst>
          </p:cNvPr>
          <p:cNvSpPr/>
          <p:nvPr/>
        </p:nvSpPr>
        <p:spPr>
          <a:xfrm>
            <a:off x="5491226" y="745056"/>
            <a:ext cx="2969767" cy="55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Domain: arirs.cn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613C1E-DED8-DABF-324D-6AF75ABE9543}"/>
              </a:ext>
            </a:extLst>
          </p:cNvPr>
          <p:cNvSpPr/>
          <p:nvPr/>
        </p:nvSpPr>
        <p:spPr>
          <a:xfrm>
            <a:off x="5491226" y="1412785"/>
            <a:ext cx="2969767" cy="55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RecordType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5AAC8AA-2C4F-61C2-5FAA-CDB74C08E1B6}"/>
              </a:ext>
            </a:extLst>
          </p:cNvPr>
          <p:cNvSpPr/>
          <p:nvPr/>
        </p:nvSpPr>
        <p:spPr>
          <a:xfrm>
            <a:off x="5491226" y="2080514"/>
            <a:ext cx="2969767" cy="55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RecordLine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默认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29E302-306E-1CCB-6342-9EB0C6358D06}"/>
              </a:ext>
            </a:extLst>
          </p:cNvPr>
          <p:cNvSpPr/>
          <p:nvPr/>
        </p:nvSpPr>
        <p:spPr>
          <a:xfrm>
            <a:off x="5491226" y="2748243"/>
            <a:ext cx="2969767" cy="55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Value: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getIP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().ipv4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1B787DD-ABF2-E4DE-2F1D-24488156C754}"/>
              </a:ext>
            </a:extLst>
          </p:cNvPr>
          <p:cNvSpPr/>
          <p:nvPr/>
        </p:nvSpPr>
        <p:spPr>
          <a:xfrm>
            <a:off x="5491226" y="3415972"/>
            <a:ext cx="2969767" cy="55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RecordId: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9D59A2-8FD8-6EF3-A9DC-C488CFE3E2A9}"/>
              </a:ext>
            </a:extLst>
          </p:cNvPr>
          <p:cNvSpPr/>
          <p:nvPr/>
        </p:nvSpPr>
        <p:spPr>
          <a:xfrm>
            <a:off x="5491226" y="4083701"/>
            <a:ext cx="2969767" cy="55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SubDomain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ddns1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8020C6D-1646-0980-A49E-1005E0410EA5}"/>
              </a:ext>
            </a:extLst>
          </p:cNvPr>
          <p:cNvSpPr/>
          <p:nvPr/>
        </p:nvSpPr>
        <p:spPr>
          <a:xfrm>
            <a:off x="5491226" y="4751428"/>
            <a:ext cx="2969767" cy="55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TTL: 600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68" name="左大括号 67">
            <a:extLst>
              <a:ext uri="{FF2B5EF4-FFF2-40B4-BE49-F238E27FC236}">
                <a16:creationId xmlns:a16="http://schemas.microsoft.com/office/drawing/2014/main" id="{62674C65-C285-6648-4131-71D357ABB365}"/>
              </a:ext>
            </a:extLst>
          </p:cNvPr>
          <p:cNvSpPr/>
          <p:nvPr/>
        </p:nvSpPr>
        <p:spPr>
          <a:xfrm>
            <a:off x="4789933" y="526542"/>
            <a:ext cx="459233" cy="5080000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5C995C3-994A-CCED-3863-9AEE9371B8EE}"/>
              </a:ext>
            </a:extLst>
          </p:cNvPr>
          <p:cNvSpPr/>
          <p:nvPr/>
        </p:nvSpPr>
        <p:spPr>
          <a:xfrm>
            <a:off x="6684648" y="3415970"/>
            <a:ext cx="2104005" cy="552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思源黑体 CN Light" panose="020B0300000000000000" pitchFamily="34" charset="-122"/>
              </a:rPr>
              <a:t>DescribeRecordList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CC595546-472B-7C96-F17E-A93092620F77}"/>
              </a:ext>
            </a:extLst>
          </p:cNvPr>
          <p:cNvSpPr/>
          <p:nvPr/>
        </p:nvSpPr>
        <p:spPr>
          <a:xfrm rot="10800000">
            <a:off x="8788654" y="508000"/>
            <a:ext cx="459233" cy="5080000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8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思源黑体 CN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架构与服务三组 Ar-Sr-Na</dc:creator>
  <cp:lastModifiedBy>Ar-Sr-Na</cp:lastModifiedBy>
  <cp:revision>1</cp:revision>
  <dcterms:created xsi:type="dcterms:W3CDTF">2022-05-20T15:09:48Z</dcterms:created>
  <dcterms:modified xsi:type="dcterms:W3CDTF">2022-05-21T03:52:10Z</dcterms:modified>
</cp:coreProperties>
</file>