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83D35-EADC-4B55-884B-769F36E46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C3FB62-AC32-4ED0-84D6-D44E14C3C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8B0717-0742-4440-B77A-771C0B4E8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E56C3F-BF2D-4A1E-98B7-E03AFD049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877C5D-9622-4A9B-BDEF-D08B872B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5643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73998E-33ED-4A2A-B74B-1AAB5224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72B9B7-6A76-4776-81D2-5605E1313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3BBAE9-1785-49AC-BE23-4C415C220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DF77B8-9E46-4E15-AAD4-3EE7089B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1975F-32D1-455A-9121-BCA13ECA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7170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493FE6-6F20-45BF-9DC7-E41FFFEEC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7D7CE4-B4B1-4329-84D3-7B236B960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B27541-CAF6-4BF8-B52E-5C7023C38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960A8E-DCB0-4DAF-8631-B1143E2E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DFDAD1-2E9D-4757-AB3A-9C7AA8E1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739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E3840-CE42-48F2-B893-011BC0232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6BE729-4CC3-4333-A1E1-EAFD48CE0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C5269E-A124-4AF6-ADD8-121DD73A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B157E-D9FC-4362-A2E4-BA233257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9A1B29-823F-4D1D-B8FE-1BF3BD38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2344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2FE4C-D361-4B2F-8370-F25180B7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2D631-9AD1-4F09-9878-5B59C0151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68364-2899-4AC7-8509-579896BFB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D06B2D-839C-4269-9B2B-DDC1FBE7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E4A18-79D0-4C7F-A6FB-8BE9B827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1151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FCF23B-03AA-4767-A731-B569A76A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87A7A8-4F8F-4F95-9062-029C6D318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A6B32F-6C42-49EA-9093-38E4ADD93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807A40-D5C8-4841-B36E-B36C9235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3E7EAD-6F9F-45A5-8321-0874C30B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98E5E2-2809-444A-A0F0-98716619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6728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3FF9D-C6AD-4B26-9EF3-7F705B74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B92F88-12EC-4B3B-BF93-7E3A33162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08C1D7-5C2D-4BA7-8C1F-3DAF11C3B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39A0AAE-D2FC-45D5-9969-5ACCD25A3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B78146-B2A1-466C-BACF-9F286E55B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F0F3693-10FD-4ACA-9360-9B95682D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F1D153-470C-4436-8C15-6392C0FE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28DD530-B09F-49EB-9ABC-C359899A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5424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EAFC3-5317-4B11-A09B-9A4514CF8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40DB45-78B3-4091-866E-E5E6E0FE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B51429-BBAD-4190-8854-F2BC3C52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879BBE-4714-46C8-BE59-7F9B4224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942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3AA89A-940B-4D41-9344-4AF79771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3C08B4-AEE2-41B7-88CD-617803D2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507265-9AD7-405C-A11E-3AE23DF5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3286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FEAA5-18A4-4F48-833F-DE643A45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416A1-714A-4B0C-A47E-FF21EDDEE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A756DB-0BDD-4B23-A717-29232AF24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07020E-2DAC-4F3B-BBF7-67BFF196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C7D58A-06C0-46A5-B318-6881AEB4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A67411-ACA0-4AD6-9A4C-A4738B1D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2413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8A2253-618B-469A-9A2A-83EDB204F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662157F-8200-44A7-9293-D69945AB4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85873A-997D-4970-BB73-38EF1B2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9542E0-C8D1-4D4E-86A5-7DE2A9E0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E2E80-C482-4643-B0E1-34BD0EE67AC7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917E51-03B2-494C-892E-935385DB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0519AB-BA66-43C4-9974-E56ABB16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4030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A03C3-8BB2-4BCA-8B8F-38D99D37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52D55A-D30B-4ECC-8E52-E3E3A8BD3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C1CBDE-A40D-455F-A1A9-C51128B167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E2E80-C482-4643-B0E1-34BD0EE67AC7}" type="datetimeFigureOut">
              <a:rPr lang="uk-UA" smtClean="0"/>
              <a:t>18.04.2025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C78CA7-FD22-445E-B104-C31FE2620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7074D7-E452-4B3A-81F9-B3C5AD63C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B5E8D-41FF-4603-8288-1BDD00B381BA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430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отошпалери КОСМОС ТА ПЛАНЕТИ 64828732 (2) на стіну на замовлення в Україні">
            <a:extLst>
              <a:ext uri="{FF2B5EF4-FFF2-40B4-BE49-F238E27FC236}">
                <a16:creationId xmlns:a16="http://schemas.microsoft.com/office/drawing/2014/main" id="{3D91BAAB-AC42-4DFD-A3CE-7C3C058C5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80" y="-160700"/>
            <a:ext cx="12198080" cy="7179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31BA9-8F7D-43D8-81A7-9BD3A4A7CF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0188"/>
            <a:ext cx="9144000" cy="1203587"/>
          </a:xfrm>
        </p:spPr>
        <p:txBody>
          <a:bodyPr>
            <a:normAutofit fontScale="90000"/>
          </a:bodyPr>
          <a:lstStyle/>
          <a:p>
            <a:r>
              <a:rPr lang="uk-UA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</a:rPr>
              <a:t>Питання 1: Яка планета найбільша у сонячній системі?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60FF2C-3F62-48D7-A29A-EBCC55ACE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3988" y="2325949"/>
            <a:ext cx="9090734" cy="4440161"/>
          </a:xfrm>
        </p:spPr>
        <p:txBody>
          <a:bodyPr/>
          <a:lstStyle/>
          <a:p>
            <a:endParaRPr lang="uk-UA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5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uk-UA" sz="5400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  <a:hlinkClick r:id="rId3" action="ppaction://hlinksldjump"/>
              </a:rPr>
              <a:t>Юпітер</a:t>
            </a:r>
            <a:endParaRPr lang="uk-UA" sz="5400" dirty="0">
              <a:solidFill>
                <a:schemeClr val="bg1">
                  <a:lumMod val="95000"/>
                </a:schemeClr>
              </a:solidFill>
              <a:highlight>
                <a:srgbClr val="000080"/>
              </a:highlight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5400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  <a:hlinkClick r:id="rId4" action="ppaction://hlinksldjump"/>
              </a:rPr>
              <a:t> Земля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5400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  <a:hlinkClick r:id="rId4" action="ppaction://hlinksldjump"/>
              </a:rPr>
              <a:t> Марс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uk-UA" sz="5400" dirty="0">
                <a:solidFill>
                  <a:schemeClr val="bg1">
                    <a:lumMod val="95000"/>
                  </a:schemeClr>
                </a:solidFill>
                <a:highlight>
                  <a:srgbClr val="000080"/>
                </a:highlight>
                <a:hlinkClick r:id="rId4" action="ppaction://hlinksldjump"/>
              </a:rPr>
              <a:t> Венера</a:t>
            </a:r>
            <a:endParaRPr lang="uk-UA" sz="5400" dirty="0">
              <a:solidFill>
                <a:schemeClr val="bg1">
                  <a:lumMod val="95000"/>
                </a:schemeClr>
              </a:solidFill>
              <a:highlight>
                <a:srgbClr val="0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80114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7C6C-F645-46E9-8D95-94F78990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dirty="0"/>
              <a:t>Відповідь правильна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0BEE41-69CD-41A0-A00D-A1E117589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uk-UA" sz="4000" dirty="0"/>
              <a:t>Юпітер – це найбільша планета Сонячної системи. Він у 318 разів важчий за Землю та має понад 90 супутників. </a:t>
            </a:r>
          </a:p>
          <a:p>
            <a:pPr marL="0" indent="0">
              <a:buNone/>
            </a:pPr>
            <a:endParaRPr lang="uk-UA" sz="4000" dirty="0"/>
          </a:p>
          <a:p>
            <a:pPr marL="0" indent="0">
              <a:buNone/>
            </a:pPr>
            <a:r>
              <a:rPr lang="uk-UA" sz="4000" dirty="0"/>
              <a:t>Його атмосфера складається здебільшого з водню та гелію, а знаменита Червона Пляма – це ураган, який триває вже сотні років.</a:t>
            </a:r>
          </a:p>
          <a:p>
            <a:pPr marL="0" indent="0">
              <a:buNone/>
            </a:pPr>
            <a:endParaRPr lang="uk-UA" sz="4000" dirty="0"/>
          </a:p>
          <a:p>
            <a:pPr marL="0" indent="0">
              <a:buNone/>
            </a:pPr>
            <a:r>
              <a:rPr lang="uk-UA" sz="4000" dirty="0"/>
              <a:t>Перейти до наступного питання</a:t>
            </a:r>
          </a:p>
        </p:txBody>
      </p:sp>
    </p:spTree>
    <p:extLst>
      <p:ext uri="{BB962C8B-B14F-4D97-AF65-F5344CB8AC3E}">
        <p14:creationId xmlns:p14="http://schemas.microsoft.com/office/powerpoint/2010/main" val="2752584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371E4-23BD-47BB-A0F0-786C7C77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Відповідь не вірна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AFF52E-9CAB-4CF1-B03E-6D2C50E17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>
                <a:hlinkClick r:id="rId2" action="ppaction://hlinksldjump"/>
              </a:rPr>
              <a:t>Повернутися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9804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C977E2-99E6-405D-9004-77BFF8F3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Питання 2</a:t>
            </a:r>
            <a:r>
              <a:rPr lang="en-US" dirty="0"/>
              <a:t>:</a:t>
            </a:r>
            <a:endParaRPr lang="uk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055DE0-D455-4B1C-A151-08EE6720E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6164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75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Тема Office</vt:lpstr>
      <vt:lpstr>Питання 1: Яка планета найбільша у сонячній системі?</vt:lpstr>
      <vt:lpstr>Відповідь правильна</vt:lpstr>
      <vt:lpstr>Відповідь не вірна</vt:lpstr>
      <vt:lpstr>Питання 2: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Питання 1: Яка планета найбільша у сонячній системі?</dc:title>
  <dc:creator>admin</dc:creator>
  <cp:lastModifiedBy>admin</cp:lastModifiedBy>
  <cp:revision>9</cp:revision>
  <dcterms:created xsi:type="dcterms:W3CDTF">2025-04-18T13:17:00Z</dcterms:created>
  <dcterms:modified xsi:type="dcterms:W3CDTF">2025-04-18T14:54:02Z</dcterms:modified>
</cp:coreProperties>
</file>