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A7E8F-42F3-443D-9951-B92375F36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DB80EB-AA87-4B0C-BE35-5E94D9201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05CC0-C6E7-4CEA-9991-FC443C99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4BDF8-E2D9-4CFC-8232-33916C0E1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75B39-072D-42CF-8CDC-68735293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07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E493B-A846-49B5-A221-4956AF23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BB08EB-EE24-40BA-81F9-ACB1192FE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FFC3F8-3F15-4A61-BB9B-65E4BC06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610DC3-81EC-4B02-A6C6-367D5EBE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41210A-0358-46D4-8083-E39538B1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82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BA80D0-47B6-48C4-B226-53697D6D9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1C67B-5C5A-4B70-AE4B-F3326657D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1F53B-1A92-44DC-B70A-8F5DA93F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655E03-0A22-4A3C-9E2D-D799FD1F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3E7142-99B4-42B3-896D-40C464B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525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CE6B2-37E5-4872-A8A4-8578FD00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1855F6-AC46-41E5-A276-E2B47DAA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E7D75-2461-4608-A365-D68346D1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795A6-2EBE-4C9F-A803-90106EFB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189E4E-2CA4-41E0-823C-649316FD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370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34FE-51F9-40ED-B7C1-388925032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794FB-808C-441F-8122-9787973B3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4F9587-4874-4C55-BB7C-508DAAAA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3B57-46AD-45F4-BA0D-F834BA9C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474AD-EF00-4E4D-A7F8-CADFE0C2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276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2F77D-5719-4853-B9F6-579D6842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E6B928-BE33-4173-8668-63DAB63D4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D120CE-77BA-42D5-A9AB-A718BF32B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9C3354-C60C-43C5-AA74-B4ABB90C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134DE1-043A-4410-8CF6-5049F2C4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4F4B32-F95B-4B87-BD7F-5033720A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062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5D916-762F-4A64-B434-B302AC27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D45ADF-40F5-46FA-9003-AD431FF8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2E7B7-221A-4FB6-8DB3-F767E5FE3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D50600-8918-4A12-B743-E02611B7C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29060C-EA56-4AA4-96D0-A03FE4BF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27DDBF-4EF5-48A5-9A58-2761BE4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6E7329-857A-462B-8136-0F82D78F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4B7BB5-6DC9-473A-88B7-6E0CF39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827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1D3C1-B9E5-4FDD-9647-BA22F7D9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07DD50-4AC6-444E-A82D-5D6F945A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904026-B60D-4E13-9929-E5A805D0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A9E4A6-30C7-4130-A961-7A270FA5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99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A5B964-8268-40A7-AF35-2A86C8E2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72CA9AA-3E61-4C98-AE38-6904301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95190-3E07-4945-A157-276CFBA6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72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7EEB7-A76A-4C4D-BF22-16484E3E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233B9-460F-42D4-9CB1-0F19B7E8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E88C4C-67D0-40F3-8E91-3944AB70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825164-B76E-4DBA-9CCE-B46EAE18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7F36A8-C1AB-4A13-A0BF-BD9C2D8B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4A291D-2E77-438E-A145-0229B368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4331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A0A6F-0DF1-42F8-8CB6-D3583AA5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ADAFC0-D64D-4479-8BE9-1D5E2DDEC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ED3F9-C409-4C0E-81DE-E585FD4A9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C2E7F4-C212-4256-9EDD-00A23FD6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5A49A8-F07A-4954-AD23-18E7E51E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7AB78D-5DB9-4668-AFEF-E9F99176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34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20857-D13D-49C1-B237-E50D5159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B03937-5661-4201-815B-0CF6FE472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1AAB3-B4FB-43AE-BA8F-7850D6F79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5719-2638-4E79-A289-BBCB7D4C4017}" type="datetimeFigureOut">
              <a:rPr lang="uk-UA" smtClean="0"/>
              <a:t>31.01.2025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1E0DBD-4F40-42A3-AD28-A7D48A64A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E29C4-957B-4711-8D92-9A0EB7C1F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3CBF-D91C-4E02-9F2B-682E56FB282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72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Что такое космос | Как выглядит космос | Из чего состоит космос | Космос  это | Star Walk">
            <a:extLst>
              <a:ext uri="{FF2B5EF4-FFF2-40B4-BE49-F238E27FC236}">
                <a16:creationId xmlns:a16="http://schemas.microsoft.com/office/drawing/2014/main" id="{D415EE4D-F8CE-4ED4-B1C0-E575C4758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F6195-11EE-4BB7-A917-10B4305EA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1219524"/>
          </a:xfrm>
        </p:spPr>
        <p:txBody>
          <a:bodyPr>
            <a:normAutofit/>
          </a:bodyPr>
          <a:lstStyle/>
          <a:p>
            <a:r>
              <a:rPr lang="uk-UA" sz="3600" b="1" dirty="0">
                <a:solidFill>
                  <a:schemeClr val="bg1"/>
                </a:solidFill>
              </a:rPr>
              <a:t>Питання 1: Яка планета найбільша у Сонячній системі?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103E5-4BC3-45B4-99EF-E29351B1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76415"/>
            <a:ext cx="9144000" cy="238760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uk-UA" sz="3200" dirty="0">
                <a:hlinkClick r:id="rId3" action="ppaction://hlinksldjump"/>
              </a:rPr>
              <a:t>Юпітер</a:t>
            </a:r>
            <a:endParaRPr lang="uk-UA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uk-UA" sz="3200" dirty="0">
                <a:hlinkClick r:id="rId4" action="ppaction://hlinksldjump"/>
              </a:rPr>
              <a:t>Земля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uk-UA" sz="3200" dirty="0">
                <a:hlinkClick r:id="rId4" action="ppaction://hlinksldjump"/>
              </a:rPr>
              <a:t>Марс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uk-UA" sz="3200" dirty="0">
                <a:hlinkClick r:id="rId4" action="ppaction://hlinksldjump"/>
              </a:rPr>
              <a:t>Венера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5240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Юпітер | Астрономічний калейдоскоп">
            <a:extLst>
              <a:ext uri="{FF2B5EF4-FFF2-40B4-BE49-F238E27FC236}">
                <a16:creationId xmlns:a16="http://schemas.microsoft.com/office/drawing/2014/main" id="{9B92CD65-7C03-41DA-88E8-92A964560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5FF83-3927-4AFD-8CA2-24F1206F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solidFill>
                  <a:schemeClr val="bg1"/>
                </a:solidFill>
              </a:rPr>
              <a:t>Вірно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469F3B-B486-438E-AC0D-BE17533D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b="1" dirty="0">
                <a:solidFill>
                  <a:schemeClr val="bg1"/>
                </a:solidFill>
              </a:rPr>
              <a:t>Примітка: Юпітер – найбільша планета Сонячної системи. Він у 318 разів важчий за землю та має понад 90 супутників. Його атмосфера складається здебільшого з водню та гелію, а знаменита Червона Пляма – це ураган, який триває вже сотні років.</a:t>
            </a:r>
          </a:p>
          <a:p>
            <a:pPr marL="0" indent="0">
              <a:buNone/>
            </a:pPr>
            <a:endParaRPr lang="uk-UA" b="1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>
                <a:hlinkClick r:id="rId3" action="ppaction://hlinksldjump"/>
              </a:rPr>
              <a:t>Наступне питання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385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correct Stamp Stock Illustrations – 853 Incorrect Stamp Stock  Illustrations, Vectors &amp; Clipart - Dreamstime">
            <a:extLst>
              <a:ext uri="{FF2B5EF4-FFF2-40B4-BE49-F238E27FC236}">
                <a16:creationId xmlns:a16="http://schemas.microsoft.com/office/drawing/2014/main" id="{39527BE1-CDAD-4AD9-B55E-6985C7E3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FDCEE-CD1F-45DB-9BA2-9B7C1F52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 вірно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39AE17-DF34-4C5D-8560-769ABB49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>
                <a:hlinkClick r:id="rId3" action="ppaction://hlinksldjump"/>
              </a:rPr>
              <a:t>Перехід до початку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391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Широкоформатна карта світу у блакитних відтінках 2,5х1,5 м (470072)">
            <a:extLst>
              <a:ext uri="{FF2B5EF4-FFF2-40B4-BE49-F238E27FC236}">
                <a16:creationId xmlns:a16="http://schemas.microsoft.com/office/drawing/2014/main" id="{47B182E5-5978-4728-B343-BFC89760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E4DAF7D-19D9-4D98-80D6-79AAA0FB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2" y="4206255"/>
            <a:ext cx="2923601" cy="2124938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uk-UA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США</a:t>
            </a:r>
            <a:endParaRPr lang="uk-UA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uk-UA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Індія</a:t>
            </a:r>
            <a:endParaRPr lang="uk-UA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uk-UA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Китай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uk-UA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Бразилія</a:t>
            </a:r>
            <a:endParaRPr lang="uk-UA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52DD7E3-C2B5-43D7-900F-2F6E6D4DFC05}"/>
              </a:ext>
            </a:extLst>
          </p:cNvPr>
          <p:cNvSpPr/>
          <p:nvPr/>
        </p:nvSpPr>
        <p:spPr>
          <a:xfrm>
            <a:off x="-1887312" y="526807"/>
            <a:ext cx="159666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Питання 2: Яка країна має</a:t>
            </a:r>
          </a:p>
          <a:p>
            <a:pPr algn="ctr"/>
            <a:r>
              <a:rPr lang="uk-UA" sz="5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найбільше населення?</a:t>
            </a:r>
            <a:endParaRPr lang="uk-UA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06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Широкоформатна карта світу у блакитних відтінках 2,5х1,5 м (470072)">
            <a:extLst>
              <a:ext uri="{FF2B5EF4-FFF2-40B4-BE49-F238E27FC236}">
                <a16:creationId xmlns:a16="http://schemas.microsoft.com/office/drawing/2014/main" id="{16A02E39-06BE-4912-B3A5-6B88E388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2B391-0F81-433A-ABBF-70251D1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Вірно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3AF2B-1CBF-45E2-9710-BA976D323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Примітка: Індія обігнала Китай у 2023 році й зараз є </a:t>
            </a:r>
            <a:r>
              <a:rPr lang="uk-UA" b="1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найнаселенішою</a:t>
            </a:r>
            <a:r>
              <a:rPr lang="uk-UA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 країною світу з більш ніж 1,4 млрд людей. Це означає, що кожен шостий житель землі – Індієць! Найбільше місто Індії – Мумбаї, у ньому живе понад 20 мільйонів людей.</a:t>
            </a:r>
            <a:endParaRPr lang="uk-UA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>
                <a:hlinkClick r:id="rId3" action="ppaction://hlinksldjump"/>
              </a:rPr>
              <a:t>Наступне питання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8570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27F59-6F74-4985-831C-22AEB101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Питання 3: Скільки сторін має куб?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19A0D-307D-4F94-A347-D241F1F4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/>
              <a:t> 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/>
              <a:t> 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/>
              <a:t> 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/>
              <a:t> 12</a:t>
            </a:r>
          </a:p>
        </p:txBody>
      </p:sp>
    </p:spTree>
    <p:extLst>
      <p:ext uri="{BB962C8B-B14F-4D97-AF65-F5344CB8AC3E}">
        <p14:creationId xmlns:p14="http://schemas.microsoft.com/office/powerpoint/2010/main" val="3900437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146</Words>
  <Application>Microsoft Office PowerPoint</Application>
  <PresentationFormat>Широкоэкранный</PresentationFormat>
  <Paragraphs>41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Тема Office</vt:lpstr>
      <vt:lpstr>Питання 1: Яка планета найбільша у Сонячній системі?</vt:lpstr>
      <vt:lpstr>Вірно</vt:lpstr>
      <vt:lpstr>Не вірно</vt:lpstr>
      <vt:lpstr>Презентация PowerPoint</vt:lpstr>
      <vt:lpstr>Вірно</vt:lpstr>
      <vt:lpstr>Питання 3: Скільки сторін має куб?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Питання 1: Яка планета найбільша у Сонячній системі?</dc:title>
  <dc:creator>admin</dc:creator>
  <cp:lastModifiedBy>admin</cp:lastModifiedBy>
  <cp:revision>10</cp:revision>
  <dcterms:created xsi:type="dcterms:W3CDTF">2025-01-31T16:19:15Z</dcterms:created>
  <dcterms:modified xsi:type="dcterms:W3CDTF">2025-01-31T17:56:20Z</dcterms:modified>
</cp:coreProperties>
</file>