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948BA-6D84-4648-9BF6-2860B9739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E18540-9720-4747-9A9B-E86E7658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8A1A05-74E8-4470-81D3-2638AD3E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9E09-9B52-4E4F-B0B0-6622588BA9B4}" type="datetimeFigureOut">
              <a:rPr lang="uk-UA" smtClean="0"/>
              <a:t>08.02.2025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2AE3F4-D144-48D8-BCA2-AC594017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15313-B987-4B07-8B1E-593B7512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6792-9451-4194-8E68-1F51F31CFE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18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CC941-962E-47DC-A48B-C891F48B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E7D17E-2A1C-4CAC-94B1-CCA09EBBD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3155C3-5747-4C83-8E5C-4E043B17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9E09-9B52-4E4F-B0B0-6622588BA9B4}" type="datetimeFigureOut">
              <a:rPr lang="uk-UA" smtClean="0"/>
              <a:t>08.02.2025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C16EC-849B-441F-9238-ED6C908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E7CEBB-2CCA-496A-854C-CB137404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6792-9451-4194-8E68-1F51F31CFE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32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1561ED-BEF5-4B97-97C1-1528C405C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EF7971-1615-4B51-B38A-0AEC5D869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6D48A3-2218-4B12-8367-F5F6F888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9E09-9B52-4E4F-B0B0-6622588BA9B4}" type="datetimeFigureOut">
              <a:rPr lang="uk-UA" smtClean="0"/>
              <a:t>08.02.2025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130C91-4E24-4641-B9AC-52BAD578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C988AC-5297-4683-928C-D54775A8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6792-9451-4194-8E68-1F51F31CFE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837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7B39D-4BC9-4C47-880D-F4B4CAD8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3C470-0E61-44B6-AD3B-6DC19BDE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45F2E2-D96D-4951-A656-ABA6F2C6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9E09-9B52-4E4F-B0B0-6622588BA9B4}" type="datetimeFigureOut">
              <a:rPr lang="uk-UA" smtClean="0"/>
              <a:t>08.02.2025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9D7B76-485D-478F-B5DD-CFC49966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D10A57-7E56-4783-B41B-87A0617A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6792-9451-4194-8E68-1F51F31CFE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482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0333F-960B-4139-A409-CFFF3383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C67CB4-F4C9-4748-BF48-762F8149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9BEDB-2EB3-4D22-833D-683E64C4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9E09-9B52-4E4F-B0B0-6622588BA9B4}" type="datetimeFigureOut">
              <a:rPr lang="uk-UA" smtClean="0"/>
              <a:t>08.02.2025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0E4529-8FD9-4C26-8D0B-C925AB57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FAF08F-F88C-43F3-8B5E-FF07D9F4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6792-9451-4194-8E68-1F51F31CFE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160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E2B67-6BE1-4F79-A52F-08F5B02C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BA91BA-B4F4-4366-BD9C-1DA0B8837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AE7FC8-1B72-4832-93FA-470AF81E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710195-43A9-4098-9300-042C329C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9E09-9B52-4E4F-B0B0-6622588BA9B4}" type="datetimeFigureOut">
              <a:rPr lang="uk-UA" smtClean="0"/>
              <a:t>08.02.2025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93A11E-780F-41E9-90D7-9FA07544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8AD479-9FCB-4476-8D1F-1FD3258F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6792-9451-4194-8E68-1F51F31CFE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51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F142B-2A37-4C00-A517-A04A3756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3D451B-6F8F-4BE2-8592-AFAFDDE38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BB91EE-63CE-4141-978D-F841761BE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77167A-B314-4076-8D58-1A0E794AF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29506C-9A91-43FB-A1F6-C58C86999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DF7A82-8FAB-4318-887D-057C41D0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9E09-9B52-4E4F-B0B0-6622588BA9B4}" type="datetimeFigureOut">
              <a:rPr lang="uk-UA" smtClean="0"/>
              <a:t>08.02.2025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59FF68-D622-45A1-98B5-E815322B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01D0F3-D455-4D5F-BD54-FFA4B810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6792-9451-4194-8E68-1F51F31CFE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667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F175B-0494-42CC-94DF-420CD8D4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92C609-3DCC-4A29-B299-268E74A2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9E09-9B52-4E4F-B0B0-6622588BA9B4}" type="datetimeFigureOut">
              <a:rPr lang="uk-UA" smtClean="0"/>
              <a:t>08.02.2025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6C24F2-E24E-4E77-84BD-6FBABDFB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FCF2F5-1FD3-4A94-AB55-30C4F2DD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6792-9451-4194-8E68-1F51F31CFE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61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12E02D-405B-4212-8F70-1AC2C004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9E09-9B52-4E4F-B0B0-6622588BA9B4}" type="datetimeFigureOut">
              <a:rPr lang="uk-UA" smtClean="0"/>
              <a:t>08.02.2025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860C61-5D26-40C7-AA33-354CC52F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19A822-BB6D-45C6-BDBE-B71F131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6792-9451-4194-8E68-1F51F31CFE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772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1F5AC-3A3B-4843-B686-2A256A2E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CC7D44-35FE-4E29-BD48-D59FA5CB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77AC4-7DDF-46E7-BB28-B44634853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1BF892-A6AA-41AF-AA4D-8A435B8F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9E09-9B52-4E4F-B0B0-6622588BA9B4}" type="datetimeFigureOut">
              <a:rPr lang="uk-UA" smtClean="0"/>
              <a:t>08.02.2025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47E112-E42F-4960-BFBE-18C96441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00BA5F-7836-439D-83C6-AFA53476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6792-9451-4194-8E68-1F51F31CFE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647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014AC-3C49-4053-8067-6FF87478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D48B9D-2199-4E17-918B-1866956EF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75E2F9-AB07-4835-BEED-2FA46EFBB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CD8D5A-1545-4704-8971-A460C4CF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9E09-9B52-4E4F-B0B0-6622588BA9B4}" type="datetimeFigureOut">
              <a:rPr lang="uk-UA" smtClean="0"/>
              <a:t>08.02.2025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A657BE-B601-472D-831A-E267799C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CF534E-43EF-4478-AB5B-975C5F69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6792-9451-4194-8E68-1F51F31CFE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286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3BADB-18B2-43C7-9D6D-58C7D41C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C827DB-DA81-4599-BA33-DBF3F463D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2001A9-0ABB-40A3-8681-7677ABD23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9E09-9B52-4E4F-B0B0-6622588BA9B4}" type="datetimeFigureOut">
              <a:rPr lang="uk-UA" smtClean="0"/>
              <a:t>08.02.2025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9884F4-1173-40FE-8562-322E500DD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EF3AC8-537B-48D3-9D92-CEC1D1A83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6792-9451-4194-8E68-1F51F31CFE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907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Что такое космос | Как выглядит космос | Из чего состоит космос | Космос  это | Star Walk">
            <a:extLst>
              <a:ext uri="{FF2B5EF4-FFF2-40B4-BE49-F238E27FC236}">
                <a16:creationId xmlns:a16="http://schemas.microsoft.com/office/drawing/2014/main" id="{54A172D4-C418-45FB-8300-56EF78631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07625-CE1B-409E-9025-409CD7D9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777459"/>
          </a:xfrm>
        </p:spPr>
        <p:txBody>
          <a:bodyPr>
            <a:normAutofit fontScale="90000"/>
          </a:bodyPr>
          <a:lstStyle/>
          <a:p>
            <a:r>
              <a:rPr lang="uk-UA" sz="3600" dirty="0">
                <a:solidFill>
                  <a:schemeClr val="bg1"/>
                </a:solidFill>
              </a:rPr>
              <a:t>Питання 1: Яка планета найбільша у Сонячній системі?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5F3AB4-EDCD-448A-9D78-F79EB6C65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1460"/>
            <a:ext cx="9144000" cy="28963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3600" dirty="0">
                <a:solidFill>
                  <a:schemeClr val="bg1">
                    <a:lumMod val="75000"/>
                  </a:schemeClr>
                </a:solidFill>
                <a:hlinkClick r:id="rId3" action="ppaction://hlinksldjump"/>
              </a:rPr>
              <a:t>Юпітер</a:t>
            </a:r>
            <a:endParaRPr lang="uk-UA" sz="36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3600" dirty="0">
                <a:solidFill>
                  <a:schemeClr val="bg1">
                    <a:lumMod val="75000"/>
                  </a:schemeClr>
                </a:solidFill>
                <a:hlinkClick r:id="rId4" action="ppaction://hlinksldjump"/>
              </a:rPr>
              <a:t>Земля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3600" dirty="0">
                <a:solidFill>
                  <a:schemeClr val="bg1">
                    <a:lumMod val="75000"/>
                  </a:schemeClr>
                </a:solidFill>
                <a:hlinkClick r:id="rId4" action="ppaction://hlinksldjump"/>
              </a:rPr>
              <a:t>Марс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3600" dirty="0">
                <a:solidFill>
                  <a:schemeClr val="bg1">
                    <a:lumMod val="75000"/>
                  </a:schemeClr>
                </a:solidFill>
                <a:hlinkClick r:id="rId4" action="ppaction://hlinksldjump"/>
              </a:rPr>
              <a:t>Венера</a:t>
            </a:r>
            <a:endParaRPr lang="uk-UA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7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Что такое космос | Как выглядит космос | Из чего состоит космос | Космос  это | Star Walk">
            <a:extLst>
              <a:ext uri="{FF2B5EF4-FFF2-40B4-BE49-F238E27FC236}">
                <a16:creationId xmlns:a16="http://schemas.microsoft.com/office/drawing/2014/main" id="{EC7B25AF-1E17-4C5D-B365-0C7B857BA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3270-8CEA-4F51-820B-14D854E3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chemeClr val="bg1"/>
                </a:solidFill>
              </a:rPr>
              <a:t>Вірно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DE92F-191B-477D-9A36-26697ABE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4400" dirty="0">
                <a:solidFill>
                  <a:schemeClr val="bg1"/>
                </a:solidFill>
              </a:rPr>
              <a:t>Юпітер – найбільша планета Сонячної системи. Він у 318 разів важчий за Землю та має понад 90 супутників. Його атмосфера складається здебільшого з </a:t>
            </a:r>
            <a:r>
              <a:rPr lang="uk-UA" sz="4400" dirty="0" err="1">
                <a:solidFill>
                  <a:schemeClr val="bg1"/>
                </a:solidFill>
              </a:rPr>
              <a:t>воню</a:t>
            </a:r>
            <a:r>
              <a:rPr lang="uk-UA" sz="4400" dirty="0">
                <a:solidFill>
                  <a:schemeClr val="bg1"/>
                </a:solidFill>
              </a:rPr>
              <a:t> та гелію, а знаменита Велика Червона Пляма – це ураган, який триває вже сотні років.</a:t>
            </a:r>
          </a:p>
        </p:txBody>
      </p:sp>
    </p:spTree>
    <p:extLst>
      <p:ext uri="{BB962C8B-B14F-4D97-AF65-F5344CB8AC3E}">
        <p14:creationId xmlns:p14="http://schemas.microsoft.com/office/powerpoint/2010/main" val="174360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correct Stamp Stock Illustrations – 853 Incorrect Stamp Stock  Illustrations, Vectors &amp; Clipart - Dreamstime">
            <a:extLst>
              <a:ext uri="{FF2B5EF4-FFF2-40B4-BE49-F238E27FC236}">
                <a16:creationId xmlns:a16="http://schemas.microsoft.com/office/drawing/2014/main" id="{3D0D0109-EDC9-4F98-AD9A-6E68C86F0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E3D55-92EE-4700-B525-F7D30BB1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Невірно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94EAE5-0286-4690-821A-F5265E1A5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>
                <a:hlinkClick r:id="rId3" action="ppaction://hlinksldjump"/>
              </a:rPr>
              <a:t>Назад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37318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61</Words>
  <Application>Microsoft Office PowerPoint</Application>
  <PresentationFormat>Широкоэкранный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Тема Office</vt:lpstr>
      <vt:lpstr>Питання 1: Яка планета найбільша у Сонячній системі?</vt:lpstr>
      <vt:lpstr>Вірно</vt:lpstr>
      <vt:lpstr>Невірно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Питання 1: Яка планета найбільша у Сонячній системі?</dc:title>
  <dc:creator>admin</dc:creator>
  <cp:lastModifiedBy>admin</cp:lastModifiedBy>
  <cp:revision>8</cp:revision>
  <dcterms:created xsi:type="dcterms:W3CDTF">2025-02-08T14:16:48Z</dcterms:created>
  <dcterms:modified xsi:type="dcterms:W3CDTF">2025-02-08T15:50:13Z</dcterms:modified>
</cp:coreProperties>
</file>