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71" r:id="rId1"/>
  </p:sldMasterIdLst>
  <p:notesMasterIdLst>
    <p:notesMasterId r:id="rId16"/>
  </p:notesMasterIdLst>
  <p:handoutMasterIdLst>
    <p:handoutMasterId r:id="rId17"/>
  </p:handoutMasterIdLst>
  <p:sldIdLst>
    <p:sldId id="3976" r:id="rId2"/>
    <p:sldId id="3968" r:id="rId3"/>
    <p:sldId id="3907" r:id="rId4"/>
    <p:sldId id="3831" r:id="rId5"/>
    <p:sldId id="3979" r:id="rId6"/>
    <p:sldId id="3841" r:id="rId7"/>
    <p:sldId id="3808" r:id="rId8"/>
    <p:sldId id="3836" r:id="rId9"/>
    <p:sldId id="3816" r:id="rId10"/>
    <p:sldId id="3975" r:id="rId11"/>
    <p:sldId id="3973" r:id="rId12"/>
    <p:sldId id="3977" r:id="rId13"/>
    <p:sldId id="3980" r:id="rId14"/>
    <p:sldId id="3921" r:id="rId15"/>
  </p:sldIdLst>
  <p:sldSz cx="12192000" cy="6858000"/>
  <p:notesSz cx="6858000" cy="9144000"/>
  <p:embeddedFontLst>
    <p:embeddedFont>
      <p:font typeface="CoFo Sans" panose="020B0604020202020204" charset="-52"/>
      <p:regular r:id="rId18"/>
      <p:bold r:id="rId19"/>
      <p:italic r:id="rId20"/>
      <p:boldItalic r:id="rId21"/>
    </p:embeddedFont>
    <p:embeddedFont>
      <p:font typeface="CoFo Sans Medium" panose="020B0604020202020204" charset="-52"/>
      <p:regular r:id="rId22"/>
      <p:italic r:id="rId23"/>
    </p:embeddedFont>
  </p:embeddedFont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Иванова Юлия" initials="ИЮ" lastIdx="1" clrIdx="0">
    <p:extLst>
      <p:ext uri="{19B8F6BF-5375-455C-9EA6-DF929625EA0E}">
        <p15:presenceInfo xmlns:p15="http://schemas.microsoft.com/office/powerpoint/2012/main" userId="S-1-5-21-1701381398-1125909616-1447102860-4191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7DFF"/>
    <a:srgbClr val="000000"/>
    <a:srgbClr val="0088FF"/>
    <a:srgbClr val="007BFC"/>
    <a:srgbClr val="1485FC"/>
    <a:srgbClr val="9DB1CF"/>
    <a:srgbClr val="DFE5EF"/>
    <a:srgbClr val="AFC6E6"/>
    <a:srgbClr val="7AC4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245" autoAdjust="0"/>
    <p:restoredTop sz="96327"/>
  </p:normalViewPr>
  <p:slideViewPr>
    <p:cSldViewPr snapToGrid="0">
      <p:cViewPr varScale="1">
        <p:scale>
          <a:sx n="112" d="100"/>
          <a:sy n="112" d="100"/>
        </p:scale>
        <p:origin x="936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121" d="100"/>
          <a:sy n="121" d="100"/>
        </p:scale>
        <p:origin x="3096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1F4A9D6F-AB47-AB07-E895-F7BA3FC2BB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00E1E0C-7A0E-F26B-FF73-8648AA98ABA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E6F25F-CE35-BF4E-9112-FD74369585E3}" type="datetimeFigureOut">
              <a:rPr lang="ru-RU" smtClean="0"/>
              <a:pPr/>
              <a:t>01.04.2025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939A9E8-AD12-6E66-F211-F78F79C4C33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221121D-2233-CDBC-13EC-371D4D8BF19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DE8802-8112-914B-8289-4DB73DC682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9092655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608BFE-49C2-4000-B6AB-B9B738ADBCEF}" type="datetimeFigureOut">
              <a:rPr lang="ru-RU" smtClean="0"/>
              <a:pPr/>
              <a:t>01.04.2025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BA8A5B-9BD1-4419-B5B0-7D99B5F48B0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9995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DE2D3D-EAF3-1A49-00D5-8177CFF007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5637" y="396057"/>
            <a:ext cx="6687996" cy="3171009"/>
          </a:xfrm>
        </p:spPr>
        <p:txBody>
          <a:bodyPr>
            <a:normAutofit/>
          </a:bodyPr>
          <a:lstStyle>
            <a:lvl1pPr>
              <a:defRPr sz="5400" baseline="0">
                <a:solidFill>
                  <a:srgbClr val="FFFF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ru-RU" dirty="0"/>
              <a:t>Создание модели для поиска клиентов на покупку </a:t>
            </a:r>
            <a:r>
              <a:rPr lang="ru-RU" dirty="0" err="1"/>
              <a:t>машиноместо</a:t>
            </a:r>
            <a:r>
              <a:rPr lang="ru-RU" dirty="0"/>
              <a:t> 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96A629B-ED5E-4ABC-9F02-76D8E2AEECD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13" y="6222274"/>
            <a:ext cx="127860" cy="194400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E75D6AF-73E2-0ADA-E386-14C68C0930FF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9888" y="6229474"/>
            <a:ext cx="1340146" cy="180000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715226" y="4573905"/>
            <a:ext cx="6835366" cy="264585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u-RU" sz="2400" b="0" i="0" u="none" strike="noStrike" cap="none" spc="0" normalizeH="0" baseline="0" dirty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Arial" pitchFamily="34" charset="0"/>
                <a:ea typeface="+mn-ea"/>
                <a:cs typeface="Arial" pitchFamily="34" charset="0"/>
                <a:sym typeface="CoFo Sans"/>
              </a:rPr>
              <a:t>На базе ГБПОУ МО «</a:t>
            </a:r>
            <a:r>
              <a:rPr kumimoji="0" lang="ru-RU" sz="2400" b="0" i="0" u="none" strike="noStrike" cap="none" spc="0" normalizeH="0" baseline="0" dirty="0" err="1">
                <a:ln>
                  <a:noFill/>
                </a:ln>
                <a:solidFill>
                  <a:schemeClr val="bg2"/>
                </a:solidFill>
                <a:effectLst/>
                <a:uFillTx/>
                <a:latin typeface="Arial" pitchFamily="34" charset="0"/>
                <a:ea typeface="+mn-ea"/>
                <a:cs typeface="Arial" pitchFamily="34" charset="0"/>
                <a:sym typeface="CoFo Sans"/>
              </a:rPr>
              <a:t>Физтех-колледж</a:t>
            </a:r>
            <a:r>
              <a:rPr kumimoji="0" lang="ru-RU" sz="2400" b="0" i="0" u="none" strike="noStrike" cap="none" spc="0" normalizeH="0" baseline="0" dirty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Arial" pitchFamily="34" charset="0"/>
                <a:ea typeface="+mn-ea"/>
                <a:cs typeface="Arial" pitchFamily="34" charset="0"/>
                <a:sym typeface="CoFo Sans"/>
              </a:rPr>
              <a:t>» </a:t>
            </a:r>
          </a:p>
          <a:p>
            <a:pPr marL="0" marR="0" indent="0" algn="l" defTabSz="1828800" rtl="0" fontAlgn="auto" latinLnBrk="0" hangingPunct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u-RU" sz="2400" b="0" i="0" u="none" strike="noStrike" cap="none" spc="0" normalizeH="0" baseline="0" dirty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Arial" pitchFamily="34" charset="0"/>
                <a:ea typeface="+mn-ea"/>
                <a:cs typeface="Arial" pitchFamily="34" charset="0"/>
                <a:sym typeface="CoFo Sans"/>
              </a:rPr>
              <a:t>Работу выполнили :</a:t>
            </a:r>
          </a:p>
          <a:p>
            <a:pPr marL="0" marR="0" indent="0" algn="l" defTabSz="1828800" rtl="0" fontAlgn="auto" latinLnBrk="0" hangingPunct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ru-RU" sz="2400" b="0" i="0" u="none" strike="noStrike" cap="none" spc="0" normalizeH="0" baseline="0" dirty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Arial" pitchFamily="34" charset="0"/>
                <a:ea typeface="+mn-ea"/>
                <a:cs typeface="Arial" pitchFamily="34" charset="0"/>
                <a:sym typeface="CoFo Sans"/>
              </a:rPr>
              <a:t>Студенты группы ИСП-21 </a:t>
            </a:r>
            <a:r>
              <a:rPr kumimoji="0" lang="ru-RU" sz="2400" b="0" i="0" u="none" strike="noStrike" cap="none" spc="0" normalizeH="0" baseline="0" dirty="0" err="1">
                <a:ln>
                  <a:noFill/>
                </a:ln>
                <a:solidFill>
                  <a:schemeClr val="bg2"/>
                </a:solidFill>
                <a:effectLst/>
                <a:uFillTx/>
                <a:latin typeface="Arial" pitchFamily="34" charset="0"/>
                <a:ea typeface="+mn-ea"/>
                <a:cs typeface="Arial" pitchFamily="34" charset="0"/>
                <a:sym typeface="CoFo Sans"/>
              </a:rPr>
              <a:t>Замараева</a:t>
            </a:r>
            <a:r>
              <a:rPr kumimoji="0" lang="ru-RU" sz="2400" b="0" i="0" u="none" strike="noStrike" cap="none" spc="0" normalizeH="0" baseline="0" dirty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Arial" pitchFamily="34" charset="0"/>
                <a:ea typeface="+mn-ea"/>
                <a:cs typeface="Arial" pitchFamily="34" charset="0"/>
                <a:sym typeface="CoFo Sans"/>
              </a:rPr>
              <a:t> Вика Бойчук </a:t>
            </a:r>
            <a:r>
              <a:rPr kumimoji="0" lang="ru-RU" sz="2400" b="0" i="0" u="none" strike="noStrike" cap="none" spc="0" normalizeH="0" baseline="0" dirty="0" err="1">
                <a:ln>
                  <a:noFill/>
                </a:ln>
                <a:solidFill>
                  <a:schemeClr val="bg2"/>
                </a:solidFill>
                <a:effectLst/>
                <a:uFillTx/>
                <a:latin typeface="Arial" pitchFamily="34" charset="0"/>
                <a:ea typeface="+mn-ea"/>
                <a:cs typeface="Arial" pitchFamily="34" charset="0"/>
                <a:sym typeface="CoFo Sans"/>
              </a:rPr>
              <a:t>Карина</a:t>
            </a:r>
            <a:r>
              <a:rPr kumimoji="0" lang="ru-RU" sz="2400" b="0" i="0" u="none" strike="noStrike" cap="none" spc="0" normalizeH="0" baseline="0" dirty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Arial" pitchFamily="34" charset="0"/>
                <a:ea typeface="+mn-ea"/>
                <a:cs typeface="Arial" pitchFamily="34" charset="0"/>
                <a:sym typeface="CoFo Sans"/>
              </a:rPr>
              <a:t> </a:t>
            </a:r>
          </a:p>
          <a:p>
            <a:pPr marL="0" marR="0" indent="0" algn="l" defTabSz="1828800" rtl="0" fontAlgn="auto" latinLnBrk="0" hangingPunct="0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3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oFo Sans"/>
            </a:endParaRPr>
          </a:p>
        </p:txBody>
      </p:sp>
    </p:spTree>
    <p:extLst>
      <p:ext uri="{BB962C8B-B14F-4D97-AF65-F5344CB8AC3E}">
        <p14:creationId xmlns:p14="http://schemas.microsoft.com/office/powerpoint/2010/main" val="726351572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 2">
            <a:extLst>
              <a:ext uri="{FF2B5EF4-FFF2-40B4-BE49-F238E27FC236}">
                <a16:creationId xmlns:a16="http://schemas.microsoft.com/office/drawing/2014/main" id="{883ACEF5-8E32-0980-5938-1093A333A9B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42913" y="1089025"/>
            <a:ext cx="11302400" cy="4679950"/>
          </a:xfrm>
          <a:prstGeom prst="roundRect">
            <a:avLst>
              <a:gd name="adj" fmla="val 4508"/>
            </a:avLst>
          </a:prstGeom>
        </p:spPr>
        <p:txBody>
          <a:bodyPr/>
          <a:lstStyle>
            <a:lvl1pPr marL="0" indent="0">
              <a:buNone/>
              <a:defRPr sz="2000"/>
            </a:lvl1pPr>
          </a:lstStyle>
          <a:p>
            <a:r>
              <a:rPr lang="ru-RU" dirty="0"/>
              <a:t>Нажмите на иконку и вставьте картинку</a:t>
            </a:r>
          </a:p>
        </p:txBody>
      </p:sp>
      <p:sp>
        <p:nvSpPr>
          <p:cNvPr id="13" name="Title Text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 lIns="0" tIns="0" rIns="0" bIns="0"/>
          <a:lstStyle/>
          <a:p>
            <a:r>
              <a:rPr lang="ru-RU" dirty="0"/>
              <a:t>Заголовок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35117601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_photo+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 2">
            <a:extLst>
              <a:ext uri="{FF2B5EF4-FFF2-40B4-BE49-F238E27FC236}">
                <a16:creationId xmlns:a16="http://schemas.microsoft.com/office/drawing/2014/main" id="{883ACEF5-8E32-0980-5938-1093A333A9B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42913" y="1089025"/>
            <a:ext cx="5545137" cy="4679950"/>
          </a:xfrm>
          <a:prstGeom prst="roundRect">
            <a:avLst>
              <a:gd name="adj" fmla="val 4508"/>
            </a:avLst>
          </a:prstGeom>
        </p:spPr>
        <p:txBody>
          <a:bodyPr/>
          <a:lstStyle>
            <a:lvl1pPr marL="0" indent="0">
              <a:buNone/>
              <a:defRPr sz="2000"/>
            </a:lvl1pPr>
          </a:lstStyle>
          <a:p>
            <a:r>
              <a:rPr lang="ru-RU" dirty="0"/>
              <a:t>Нажмите на иконку и вставьте картинку</a:t>
            </a:r>
          </a:p>
        </p:txBody>
      </p:sp>
      <p:sp>
        <p:nvSpPr>
          <p:cNvPr id="13" name="Title Text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 lIns="0" tIns="0" rIns="0" bIns="0"/>
          <a:lstStyle/>
          <a:p>
            <a:r>
              <a:rPr lang="ru-RU" dirty="0"/>
              <a:t>Заголовок</a:t>
            </a:r>
            <a:endParaRPr dirty="0"/>
          </a:p>
        </p:txBody>
      </p:sp>
      <p:sp>
        <p:nvSpPr>
          <p:cNvPr id="10" name="Рисунок 2">
            <a:extLst>
              <a:ext uri="{FF2B5EF4-FFF2-40B4-BE49-F238E27FC236}">
                <a16:creationId xmlns:a16="http://schemas.microsoft.com/office/drawing/2014/main" id="{7BD0119F-BD3E-9E80-7DF6-932C8377C29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203952" y="1089025"/>
            <a:ext cx="5545137" cy="4679950"/>
          </a:xfrm>
          <a:prstGeom prst="roundRect">
            <a:avLst>
              <a:gd name="adj" fmla="val 4508"/>
            </a:avLst>
          </a:prstGeom>
        </p:spPr>
        <p:txBody>
          <a:bodyPr/>
          <a:lstStyle>
            <a:lvl1pPr marL="0" indent="0">
              <a:buNone/>
              <a:defRPr sz="2000"/>
            </a:lvl1pPr>
          </a:lstStyle>
          <a:p>
            <a:r>
              <a:rPr lang="ru-RU" dirty="0"/>
              <a:t>Нажмите на иконку и вставьте картинку</a:t>
            </a:r>
          </a:p>
        </p:txBody>
      </p:sp>
    </p:spTree>
    <p:extLst>
      <p:ext uri="{BB962C8B-B14F-4D97-AF65-F5344CB8AC3E}">
        <p14:creationId xmlns:p14="http://schemas.microsoft.com/office/powerpoint/2010/main" val="2216275336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_twofillcards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кругленный прямоугольник 1">
            <a:extLst>
              <a:ext uri="{FF2B5EF4-FFF2-40B4-BE49-F238E27FC236}">
                <a16:creationId xmlns:a16="http://schemas.microsoft.com/office/drawing/2014/main" id="{9A5FDDF1-B51B-69BB-0C66-B1ADC385C835}"/>
              </a:ext>
            </a:extLst>
          </p:cNvPr>
          <p:cNvSpPr/>
          <p:nvPr userDrawn="1"/>
        </p:nvSpPr>
        <p:spPr>
          <a:xfrm>
            <a:off x="442912" y="1089025"/>
            <a:ext cx="5545137" cy="4679950"/>
          </a:xfrm>
          <a:prstGeom prst="roundRect">
            <a:avLst>
              <a:gd name="adj" fmla="val 4304"/>
            </a:avLst>
          </a:prstGeom>
          <a:solidFill>
            <a:srgbClr val="007BFC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latin typeface="+mn-lt"/>
              <a:ea typeface="+mn-ea"/>
              <a:cs typeface="+mn-cs"/>
              <a:sym typeface="CoFo Sans"/>
            </a:endParaRPr>
          </a:p>
        </p:txBody>
      </p:sp>
      <p:sp>
        <p:nvSpPr>
          <p:cNvPr id="13" name="Title Text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 lIns="0" tIns="0" rIns="0" bIns="0"/>
          <a:lstStyle/>
          <a:p>
            <a:r>
              <a:rPr lang="ru-RU" dirty="0"/>
              <a:t>Заголовок</a:t>
            </a:r>
            <a:endParaRPr dirty="0"/>
          </a:p>
        </p:txBody>
      </p:sp>
      <p:sp>
        <p:nvSpPr>
          <p:cNvPr id="14" name="Скругленный прямоугольник 13">
            <a:extLst>
              <a:ext uri="{FF2B5EF4-FFF2-40B4-BE49-F238E27FC236}">
                <a16:creationId xmlns:a16="http://schemas.microsoft.com/office/drawing/2014/main" id="{A87E4B98-A78B-F42A-AAD0-61C16512BCE2}"/>
              </a:ext>
            </a:extLst>
          </p:cNvPr>
          <p:cNvSpPr/>
          <p:nvPr userDrawn="1"/>
        </p:nvSpPr>
        <p:spPr>
          <a:xfrm>
            <a:off x="6203953" y="1089025"/>
            <a:ext cx="5545137" cy="4679950"/>
          </a:xfrm>
          <a:prstGeom prst="roundRect">
            <a:avLst>
              <a:gd name="adj" fmla="val 4304"/>
            </a:avLst>
          </a:prstGeom>
          <a:solidFill>
            <a:srgbClr val="007BFC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latin typeface="+mn-lt"/>
              <a:ea typeface="+mn-ea"/>
              <a:cs typeface="+mn-cs"/>
              <a:sym typeface="CoFo Sans"/>
            </a:endParaRP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3A1E355-C135-564F-F516-6E4868E0770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58800" y="1306800"/>
            <a:ext cx="5112000" cy="4244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1200"/>
              </a:spcBef>
              <a:buNone/>
              <a:defRPr sz="20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6" name="Текст 4">
            <a:extLst>
              <a:ext uri="{FF2B5EF4-FFF2-40B4-BE49-F238E27FC236}">
                <a16:creationId xmlns:a16="http://schemas.microsoft.com/office/drawing/2014/main" id="{9B81A07B-6C67-1470-D151-FED339B798A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20521" y="1306800"/>
            <a:ext cx="5112000" cy="4244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1200"/>
              </a:spcBef>
              <a:buNone/>
              <a:defRPr sz="20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</p:spTree>
    <p:extLst>
      <p:ext uri="{BB962C8B-B14F-4D97-AF65-F5344CB8AC3E}">
        <p14:creationId xmlns:p14="http://schemas.microsoft.com/office/powerpoint/2010/main" val="2094262692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_twostrokecards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кругленный прямоугольник 1">
            <a:extLst>
              <a:ext uri="{FF2B5EF4-FFF2-40B4-BE49-F238E27FC236}">
                <a16:creationId xmlns:a16="http://schemas.microsoft.com/office/drawing/2014/main" id="{9A5FDDF1-B51B-69BB-0C66-B1ADC385C835}"/>
              </a:ext>
            </a:extLst>
          </p:cNvPr>
          <p:cNvSpPr/>
          <p:nvPr userDrawn="1"/>
        </p:nvSpPr>
        <p:spPr>
          <a:xfrm>
            <a:off x="442912" y="1089025"/>
            <a:ext cx="5545137" cy="4679950"/>
          </a:xfrm>
          <a:prstGeom prst="roundRect">
            <a:avLst>
              <a:gd name="adj" fmla="val 4304"/>
            </a:avLst>
          </a:prstGeom>
          <a:noFill/>
          <a:ln w="12700" cap="flat">
            <a:solidFill>
              <a:srgbClr val="007DFF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latin typeface="+mn-lt"/>
              <a:ea typeface="+mn-ea"/>
              <a:cs typeface="+mn-cs"/>
              <a:sym typeface="CoFo Sans"/>
            </a:endParaRPr>
          </a:p>
        </p:txBody>
      </p:sp>
      <p:sp>
        <p:nvSpPr>
          <p:cNvPr id="13" name="Title Text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 lIns="0" tIns="0" rIns="0" bIns="0"/>
          <a:lstStyle/>
          <a:p>
            <a:r>
              <a:rPr lang="ru-RU" dirty="0"/>
              <a:t>Заголовок</a:t>
            </a:r>
            <a:endParaRPr dirty="0"/>
          </a:p>
        </p:txBody>
      </p:sp>
      <p:sp>
        <p:nvSpPr>
          <p:cNvPr id="14" name="Скругленный прямоугольник 13">
            <a:extLst>
              <a:ext uri="{FF2B5EF4-FFF2-40B4-BE49-F238E27FC236}">
                <a16:creationId xmlns:a16="http://schemas.microsoft.com/office/drawing/2014/main" id="{A87E4B98-A78B-F42A-AAD0-61C16512BCE2}"/>
              </a:ext>
            </a:extLst>
          </p:cNvPr>
          <p:cNvSpPr/>
          <p:nvPr userDrawn="1"/>
        </p:nvSpPr>
        <p:spPr>
          <a:xfrm>
            <a:off x="6203953" y="1089025"/>
            <a:ext cx="5545137" cy="4679950"/>
          </a:xfrm>
          <a:prstGeom prst="roundRect">
            <a:avLst>
              <a:gd name="adj" fmla="val 4304"/>
            </a:avLst>
          </a:prstGeom>
          <a:noFill/>
          <a:ln w="12700" cap="flat">
            <a:solidFill>
              <a:srgbClr val="007DFF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latin typeface="+mn-lt"/>
              <a:ea typeface="+mn-ea"/>
              <a:cs typeface="+mn-cs"/>
              <a:sym typeface="CoFo Sans"/>
            </a:endParaRP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3A1E355-C135-564F-F516-6E4868E0770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58800" y="1306800"/>
            <a:ext cx="5112000" cy="4244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1200"/>
              </a:spcBef>
              <a:buNone/>
              <a:defRPr sz="2000">
                <a:solidFill>
                  <a:schemeClr val="accent6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6" name="Текст 4">
            <a:extLst>
              <a:ext uri="{FF2B5EF4-FFF2-40B4-BE49-F238E27FC236}">
                <a16:creationId xmlns:a16="http://schemas.microsoft.com/office/drawing/2014/main" id="{9B81A07B-6C67-1470-D151-FED339B798A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20521" y="1306800"/>
            <a:ext cx="5112000" cy="4244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1200"/>
              </a:spcBef>
              <a:buNone/>
              <a:defRPr sz="2000">
                <a:solidFill>
                  <a:schemeClr val="accent6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</p:spTree>
    <p:extLst>
      <p:ext uri="{BB962C8B-B14F-4D97-AF65-F5344CB8AC3E}">
        <p14:creationId xmlns:p14="http://schemas.microsoft.com/office/powerpoint/2010/main" val="2844158277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_twofillcards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кругленный прямоугольник 1">
            <a:extLst>
              <a:ext uri="{FF2B5EF4-FFF2-40B4-BE49-F238E27FC236}">
                <a16:creationId xmlns:a16="http://schemas.microsoft.com/office/drawing/2014/main" id="{9A5FDDF1-B51B-69BB-0C66-B1ADC385C835}"/>
              </a:ext>
            </a:extLst>
          </p:cNvPr>
          <p:cNvSpPr/>
          <p:nvPr userDrawn="1"/>
        </p:nvSpPr>
        <p:spPr>
          <a:xfrm>
            <a:off x="442912" y="1089025"/>
            <a:ext cx="5545137" cy="4679950"/>
          </a:xfrm>
          <a:prstGeom prst="roundRect">
            <a:avLst>
              <a:gd name="adj" fmla="val 4304"/>
            </a:avLst>
          </a:prstGeom>
          <a:solidFill>
            <a:srgbClr val="007BFC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latin typeface="+mn-lt"/>
              <a:ea typeface="+mn-ea"/>
              <a:cs typeface="+mn-cs"/>
              <a:sym typeface="CoFo Sans"/>
            </a:endParaRPr>
          </a:p>
        </p:txBody>
      </p:sp>
      <p:sp>
        <p:nvSpPr>
          <p:cNvPr id="13" name="Title Text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 lIns="0" tIns="0" rIns="0" bIns="0"/>
          <a:lstStyle/>
          <a:p>
            <a:r>
              <a:rPr lang="ru-RU" dirty="0"/>
              <a:t>Заголовок</a:t>
            </a:r>
            <a:endParaRPr dirty="0"/>
          </a:p>
        </p:txBody>
      </p:sp>
      <p:sp>
        <p:nvSpPr>
          <p:cNvPr id="14" name="Скругленный прямоугольник 13">
            <a:extLst>
              <a:ext uri="{FF2B5EF4-FFF2-40B4-BE49-F238E27FC236}">
                <a16:creationId xmlns:a16="http://schemas.microsoft.com/office/drawing/2014/main" id="{A87E4B98-A78B-F42A-AAD0-61C16512BCE2}"/>
              </a:ext>
            </a:extLst>
          </p:cNvPr>
          <p:cNvSpPr/>
          <p:nvPr userDrawn="1"/>
        </p:nvSpPr>
        <p:spPr>
          <a:xfrm>
            <a:off x="6203953" y="1089025"/>
            <a:ext cx="5545137" cy="4679950"/>
          </a:xfrm>
          <a:prstGeom prst="roundRect">
            <a:avLst>
              <a:gd name="adj" fmla="val 4304"/>
            </a:avLst>
          </a:prstGeom>
          <a:solidFill>
            <a:srgbClr val="007BFC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latin typeface="+mn-lt"/>
              <a:ea typeface="+mn-ea"/>
              <a:cs typeface="+mn-cs"/>
              <a:sym typeface="CoFo Sans"/>
            </a:endParaRP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3A1E355-C135-564F-F516-6E4868E0770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58800" y="1306800"/>
            <a:ext cx="5112000" cy="252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 i="0">
                <a:solidFill>
                  <a:srgbClr val="FFFFFF"/>
                </a:solidFill>
                <a:latin typeface="CoFo Sans Medium" panose="020B0503030202060203" pitchFamily="34" charset="0"/>
                <a:ea typeface="CoFo Sans Medium" panose="020B0503030202060203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3" name="Текст 4">
            <a:extLst>
              <a:ext uri="{FF2B5EF4-FFF2-40B4-BE49-F238E27FC236}">
                <a16:creationId xmlns:a16="http://schemas.microsoft.com/office/drawing/2014/main" id="{2FB0504E-5FBE-7480-1AA9-D086353C636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8800" y="1774800"/>
            <a:ext cx="5112000" cy="37764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700"/>
              </a:spcBef>
              <a:buNone/>
              <a:defRPr sz="16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4" name="Текст 4">
            <a:extLst>
              <a:ext uri="{FF2B5EF4-FFF2-40B4-BE49-F238E27FC236}">
                <a16:creationId xmlns:a16="http://schemas.microsoft.com/office/drawing/2014/main" id="{EEC63073-B6E4-E4BD-8C1D-40EA0C0368B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419850" y="1306800"/>
            <a:ext cx="5112000" cy="252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 i="0">
                <a:solidFill>
                  <a:srgbClr val="FFFFFF"/>
                </a:solidFill>
                <a:latin typeface="CoFo Sans Medium" panose="020B0503030202060203" pitchFamily="34" charset="0"/>
                <a:ea typeface="CoFo Sans Medium" panose="020B0503030202060203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7" name="Текст 4">
            <a:extLst>
              <a:ext uri="{FF2B5EF4-FFF2-40B4-BE49-F238E27FC236}">
                <a16:creationId xmlns:a16="http://schemas.microsoft.com/office/drawing/2014/main" id="{E692FD15-8848-1351-E818-9FDA9A5F78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19850" y="1774800"/>
            <a:ext cx="5112000" cy="37764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700"/>
              </a:spcBef>
              <a:buNone/>
              <a:defRPr sz="16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</p:spTree>
    <p:extLst>
      <p:ext uri="{BB962C8B-B14F-4D97-AF65-F5344CB8AC3E}">
        <p14:creationId xmlns:p14="http://schemas.microsoft.com/office/powerpoint/2010/main" val="2681937489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_twostrokecards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кругленный прямоугольник 1">
            <a:extLst>
              <a:ext uri="{FF2B5EF4-FFF2-40B4-BE49-F238E27FC236}">
                <a16:creationId xmlns:a16="http://schemas.microsoft.com/office/drawing/2014/main" id="{9A5FDDF1-B51B-69BB-0C66-B1ADC385C835}"/>
              </a:ext>
            </a:extLst>
          </p:cNvPr>
          <p:cNvSpPr/>
          <p:nvPr userDrawn="1"/>
        </p:nvSpPr>
        <p:spPr>
          <a:xfrm>
            <a:off x="442912" y="1089025"/>
            <a:ext cx="5545137" cy="4679950"/>
          </a:xfrm>
          <a:prstGeom prst="roundRect">
            <a:avLst>
              <a:gd name="adj" fmla="val 4304"/>
            </a:avLst>
          </a:prstGeom>
          <a:noFill/>
          <a:ln w="12700" cap="flat">
            <a:solidFill>
              <a:srgbClr val="007DFF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latin typeface="+mn-lt"/>
              <a:ea typeface="+mn-ea"/>
              <a:cs typeface="+mn-cs"/>
              <a:sym typeface="CoFo Sans"/>
            </a:endParaRPr>
          </a:p>
        </p:txBody>
      </p:sp>
      <p:sp>
        <p:nvSpPr>
          <p:cNvPr id="13" name="Title Text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 lIns="0" tIns="0" rIns="0" bIns="0"/>
          <a:lstStyle/>
          <a:p>
            <a:r>
              <a:rPr lang="ru-RU" dirty="0"/>
              <a:t>Заголовок</a:t>
            </a:r>
            <a:endParaRPr dirty="0"/>
          </a:p>
        </p:txBody>
      </p:sp>
      <p:sp>
        <p:nvSpPr>
          <p:cNvPr id="14" name="Скругленный прямоугольник 13">
            <a:extLst>
              <a:ext uri="{FF2B5EF4-FFF2-40B4-BE49-F238E27FC236}">
                <a16:creationId xmlns:a16="http://schemas.microsoft.com/office/drawing/2014/main" id="{A87E4B98-A78B-F42A-AAD0-61C16512BCE2}"/>
              </a:ext>
            </a:extLst>
          </p:cNvPr>
          <p:cNvSpPr/>
          <p:nvPr userDrawn="1"/>
        </p:nvSpPr>
        <p:spPr>
          <a:xfrm>
            <a:off x="6203953" y="1089025"/>
            <a:ext cx="5545137" cy="4679950"/>
          </a:xfrm>
          <a:prstGeom prst="roundRect">
            <a:avLst>
              <a:gd name="adj" fmla="val 4304"/>
            </a:avLst>
          </a:prstGeom>
          <a:noFill/>
          <a:ln w="12700" cap="flat">
            <a:solidFill>
              <a:srgbClr val="007DFF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latin typeface="+mn-lt"/>
              <a:ea typeface="+mn-ea"/>
              <a:cs typeface="+mn-cs"/>
              <a:sym typeface="CoFo Sans"/>
            </a:endParaRP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3A1E355-C135-564F-F516-6E4868E0770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58800" y="1306800"/>
            <a:ext cx="5112000" cy="252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 i="0">
                <a:solidFill>
                  <a:srgbClr val="007DFF"/>
                </a:solidFill>
                <a:latin typeface="CoFo Sans Medium" panose="020B0503030202060203" pitchFamily="34" charset="0"/>
                <a:ea typeface="CoFo Sans Medium" panose="020B0503030202060203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3" name="Текст 4">
            <a:extLst>
              <a:ext uri="{FF2B5EF4-FFF2-40B4-BE49-F238E27FC236}">
                <a16:creationId xmlns:a16="http://schemas.microsoft.com/office/drawing/2014/main" id="{2FB0504E-5FBE-7480-1AA9-D086353C636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8800" y="1774800"/>
            <a:ext cx="5112000" cy="37764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700"/>
              </a:spcBef>
              <a:buNone/>
              <a:defRPr sz="1600">
                <a:solidFill>
                  <a:schemeClr val="accent6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4" name="Текст 4">
            <a:extLst>
              <a:ext uri="{FF2B5EF4-FFF2-40B4-BE49-F238E27FC236}">
                <a16:creationId xmlns:a16="http://schemas.microsoft.com/office/drawing/2014/main" id="{EEC63073-B6E4-E4BD-8C1D-40EA0C0368B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419850" y="1306800"/>
            <a:ext cx="5112000" cy="252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 i="0">
                <a:solidFill>
                  <a:srgbClr val="007DFF"/>
                </a:solidFill>
                <a:latin typeface="CoFo Sans Medium" panose="020B0503030202060203" pitchFamily="34" charset="0"/>
                <a:ea typeface="CoFo Sans Medium" panose="020B0503030202060203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7" name="Текст 4">
            <a:extLst>
              <a:ext uri="{FF2B5EF4-FFF2-40B4-BE49-F238E27FC236}">
                <a16:creationId xmlns:a16="http://schemas.microsoft.com/office/drawing/2014/main" id="{E692FD15-8848-1351-E818-9FDA9A5F78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19850" y="1774800"/>
            <a:ext cx="5112000" cy="37764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700"/>
              </a:spcBef>
              <a:buNone/>
              <a:defRPr sz="1600">
                <a:solidFill>
                  <a:schemeClr val="accent6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</p:spTree>
    <p:extLst>
      <p:ext uri="{BB962C8B-B14F-4D97-AF65-F5344CB8AC3E}">
        <p14:creationId xmlns:p14="http://schemas.microsoft.com/office/powerpoint/2010/main" val="4214411706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_text+two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2">
            <a:extLst>
              <a:ext uri="{FF2B5EF4-FFF2-40B4-BE49-F238E27FC236}">
                <a16:creationId xmlns:a16="http://schemas.microsoft.com/office/drawing/2014/main" id="{97B3B9FD-808C-A88A-059A-A37BE39C830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203952" y="3538800"/>
            <a:ext cx="5545137" cy="2232000"/>
          </a:xfrm>
          <a:prstGeom prst="roundRect">
            <a:avLst>
              <a:gd name="adj" fmla="val 9259"/>
            </a:avLst>
          </a:prstGeom>
        </p:spPr>
        <p:txBody>
          <a:bodyPr/>
          <a:lstStyle>
            <a:lvl1pPr marL="0" indent="0">
              <a:buNone/>
              <a:defRPr sz="2000"/>
            </a:lvl1pPr>
          </a:lstStyle>
          <a:p>
            <a:r>
              <a:rPr lang="ru-RU" dirty="0"/>
              <a:t>Нажмите на иконку и вставьте картинку</a:t>
            </a:r>
          </a:p>
        </p:txBody>
      </p:sp>
      <p:sp>
        <p:nvSpPr>
          <p:cNvPr id="7" name="Рисунок 2">
            <a:extLst>
              <a:ext uri="{FF2B5EF4-FFF2-40B4-BE49-F238E27FC236}">
                <a16:creationId xmlns:a16="http://schemas.microsoft.com/office/drawing/2014/main" id="{9F6A913E-353A-6FA6-AB1B-DF35E1866101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203952" y="1089025"/>
            <a:ext cx="5545137" cy="2232000"/>
          </a:xfrm>
          <a:prstGeom prst="roundRect">
            <a:avLst>
              <a:gd name="adj" fmla="val 9259"/>
            </a:avLst>
          </a:prstGeom>
        </p:spPr>
        <p:txBody>
          <a:bodyPr/>
          <a:lstStyle>
            <a:lvl1pPr marL="0" indent="0">
              <a:buNone/>
              <a:defRPr sz="2000"/>
            </a:lvl1pPr>
          </a:lstStyle>
          <a:p>
            <a:r>
              <a:rPr lang="ru-RU" dirty="0"/>
              <a:t>Нажмите на иконку и вставьте картинку</a:t>
            </a:r>
          </a:p>
        </p:txBody>
      </p:sp>
      <p:sp>
        <p:nvSpPr>
          <p:cNvPr id="13" name="Title Text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 lIns="0" tIns="0" rIns="0" bIns="0"/>
          <a:lstStyle/>
          <a:p>
            <a:r>
              <a:rPr lang="ru-RU" dirty="0"/>
              <a:t>Заголовок</a:t>
            </a:r>
            <a:endParaRPr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4F00684-2B93-6FAF-AFBB-6C4178F668C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42913" y="1089025"/>
            <a:ext cx="5545137" cy="467995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1200"/>
              </a:spcBef>
              <a:buNone/>
              <a:defRPr sz="2000"/>
            </a:lvl1pPr>
            <a:lvl2pPr marL="317516" indent="0">
              <a:buNone/>
              <a:defRPr sz="2000"/>
            </a:lvl2pPr>
            <a:lvl3pPr marL="635032" indent="0">
              <a:buNone/>
              <a:defRPr sz="2000"/>
            </a:lvl3pPr>
            <a:lvl4pPr marL="952548" indent="0">
              <a:buNone/>
              <a:defRPr sz="2000"/>
            </a:lvl4pPr>
            <a:lvl5pPr marL="1270063" indent="0">
              <a:buNone/>
              <a:defRPr sz="2000"/>
            </a:lvl5pPr>
          </a:lstStyle>
          <a:p>
            <a:pPr lvl="0"/>
            <a:r>
              <a:rPr lang="ru-RU" dirty="0"/>
              <a:t>Текст слайда</a:t>
            </a:r>
          </a:p>
        </p:txBody>
      </p:sp>
    </p:spTree>
    <p:extLst>
      <p:ext uri="{BB962C8B-B14F-4D97-AF65-F5344CB8AC3E}">
        <p14:creationId xmlns:p14="http://schemas.microsoft.com/office/powerpoint/2010/main" val="1583883876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_four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2">
            <a:extLst>
              <a:ext uri="{FF2B5EF4-FFF2-40B4-BE49-F238E27FC236}">
                <a16:creationId xmlns:a16="http://schemas.microsoft.com/office/drawing/2014/main" id="{97B3B9FD-808C-A88A-059A-A37BE39C830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203952" y="3538800"/>
            <a:ext cx="5545137" cy="2232000"/>
          </a:xfrm>
          <a:prstGeom prst="roundRect">
            <a:avLst>
              <a:gd name="adj" fmla="val 9259"/>
            </a:avLst>
          </a:prstGeom>
        </p:spPr>
        <p:txBody>
          <a:bodyPr/>
          <a:lstStyle>
            <a:lvl1pPr marL="0" indent="0">
              <a:buNone/>
              <a:defRPr sz="2000"/>
            </a:lvl1pPr>
          </a:lstStyle>
          <a:p>
            <a:r>
              <a:rPr lang="ru-RU" dirty="0"/>
              <a:t>Нажмите на иконку и вставьте картинку</a:t>
            </a:r>
          </a:p>
        </p:txBody>
      </p:sp>
      <p:sp>
        <p:nvSpPr>
          <p:cNvPr id="7" name="Рисунок 2">
            <a:extLst>
              <a:ext uri="{FF2B5EF4-FFF2-40B4-BE49-F238E27FC236}">
                <a16:creationId xmlns:a16="http://schemas.microsoft.com/office/drawing/2014/main" id="{9F6A913E-353A-6FA6-AB1B-DF35E1866101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203952" y="1089025"/>
            <a:ext cx="5545137" cy="2232000"/>
          </a:xfrm>
          <a:prstGeom prst="roundRect">
            <a:avLst>
              <a:gd name="adj" fmla="val 9259"/>
            </a:avLst>
          </a:prstGeom>
        </p:spPr>
        <p:txBody>
          <a:bodyPr/>
          <a:lstStyle>
            <a:lvl1pPr marL="0" indent="0">
              <a:buNone/>
              <a:defRPr sz="2000"/>
            </a:lvl1pPr>
          </a:lstStyle>
          <a:p>
            <a:r>
              <a:rPr lang="ru-RU" dirty="0"/>
              <a:t>Нажмите на иконку и вставьте картинку</a:t>
            </a:r>
          </a:p>
        </p:txBody>
      </p:sp>
      <p:sp>
        <p:nvSpPr>
          <p:cNvPr id="13" name="Title Text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 lIns="0" tIns="0" rIns="0" bIns="0"/>
          <a:lstStyle/>
          <a:p>
            <a:r>
              <a:rPr lang="ru-RU" dirty="0"/>
              <a:t>Заголовок</a:t>
            </a:r>
            <a:endParaRPr dirty="0"/>
          </a:p>
        </p:txBody>
      </p:sp>
      <p:sp>
        <p:nvSpPr>
          <p:cNvPr id="2" name="Рисунок 2">
            <a:extLst>
              <a:ext uri="{FF2B5EF4-FFF2-40B4-BE49-F238E27FC236}">
                <a16:creationId xmlns:a16="http://schemas.microsoft.com/office/drawing/2014/main" id="{36F88EAA-2F71-C9BD-EB1B-EE1EC07AFF4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42800" y="3538800"/>
            <a:ext cx="5545137" cy="2232000"/>
          </a:xfrm>
          <a:prstGeom prst="roundRect">
            <a:avLst>
              <a:gd name="adj" fmla="val 9259"/>
            </a:avLst>
          </a:prstGeom>
        </p:spPr>
        <p:txBody>
          <a:bodyPr/>
          <a:lstStyle>
            <a:lvl1pPr marL="0" indent="0">
              <a:buNone/>
              <a:defRPr sz="2000"/>
            </a:lvl1pPr>
          </a:lstStyle>
          <a:p>
            <a:r>
              <a:rPr lang="ru-RU" dirty="0"/>
              <a:t>Нажмите на иконку и вставьте картинку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0AEF17C-9D46-26AA-6281-8B6E28295A2B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42800" y="1089025"/>
            <a:ext cx="5545137" cy="2232000"/>
          </a:xfrm>
          <a:prstGeom prst="roundRect">
            <a:avLst>
              <a:gd name="adj" fmla="val 9259"/>
            </a:avLst>
          </a:prstGeom>
        </p:spPr>
        <p:txBody>
          <a:bodyPr/>
          <a:lstStyle>
            <a:lvl1pPr marL="0" indent="0">
              <a:buNone/>
              <a:defRPr sz="2000"/>
            </a:lvl1pPr>
          </a:lstStyle>
          <a:p>
            <a:r>
              <a:rPr lang="ru-RU" dirty="0"/>
              <a:t>Нажмите на иконку и вставьте картинку</a:t>
            </a:r>
          </a:p>
        </p:txBody>
      </p:sp>
    </p:spTree>
    <p:extLst>
      <p:ext uri="{BB962C8B-B14F-4D97-AF65-F5344CB8AC3E}">
        <p14:creationId xmlns:p14="http://schemas.microsoft.com/office/powerpoint/2010/main" val="3973876910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_fourfillcards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кругленный прямоугольник 1">
            <a:extLst>
              <a:ext uri="{FF2B5EF4-FFF2-40B4-BE49-F238E27FC236}">
                <a16:creationId xmlns:a16="http://schemas.microsoft.com/office/drawing/2014/main" id="{9A5FDDF1-B51B-69BB-0C66-B1ADC385C835}"/>
              </a:ext>
            </a:extLst>
          </p:cNvPr>
          <p:cNvSpPr/>
          <p:nvPr userDrawn="1"/>
        </p:nvSpPr>
        <p:spPr>
          <a:xfrm>
            <a:off x="442912" y="1089025"/>
            <a:ext cx="5544000" cy="2232000"/>
          </a:xfrm>
          <a:prstGeom prst="roundRect">
            <a:avLst>
              <a:gd name="adj" fmla="val 9283"/>
            </a:avLst>
          </a:prstGeom>
          <a:solidFill>
            <a:srgbClr val="007BFC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latin typeface="+mn-lt"/>
              <a:ea typeface="+mn-ea"/>
              <a:cs typeface="+mn-cs"/>
              <a:sym typeface="CoFo Sans"/>
            </a:endParaRPr>
          </a:p>
        </p:txBody>
      </p:sp>
      <p:sp>
        <p:nvSpPr>
          <p:cNvPr id="13" name="Title Text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 lIns="0" tIns="0" rIns="0" bIns="0"/>
          <a:lstStyle/>
          <a:p>
            <a:r>
              <a:rPr lang="ru-RU" dirty="0"/>
              <a:t>Заголовок</a:t>
            </a:r>
            <a:endParaRPr dirty="0"/>
          </a:p>
        </p:txBody>
      </p:sp>
      <p:sp>
        <p:nvSpPr>
          <p:cNvPr id="16" name="Скругленный прямоугольник 15">
            <a:extLst>
              <a:ext uri="{FF2B5EF4-FFF2-40B4-BE49-F238E27FC236}">
                <a16:creationId xmlns:a16="http://schemas.microsoft.com/office/drawing/2014/main" id="{5BC1545E-6D5A-0820-CFAB-FA329F9A0D30}"/>
              </a:ext>
            </a:extLst>
          </p:cNvPr>
          <p:cNvSpPr/>
          <p:nvPr userDrawn="1"/>
        </p:nvSpPr>
        <p:spPr>
          <a:xfrm>
            <a:off x="6201314" y="1089025"/>
            <a:ext cx="5544000" cy="2232000"/>
          </a:xfrm>
          <a:prstGeom prst="roundRect">
            <a:avLst>
              <a:gd name="adj" fmla="val 9283"/>
            </a:avLst>
          </a:prstGeom>
          <a:solidFill>
            <a:srgbClr val="007BFC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latin typeface="+mn-lt"/>
              <a:ea typeface="+mn-ea"/>
              <a:cs typeface="+mn-cs"/>
              <a:sym typeface="CoFo Sans"/>
            </a:endParaRPr>
          </a:p>
        </p:txBody>
      </p:sp>
      <p:sp>
        <p:nvSpPr>
          <p:cNvPr id="17" name="Скругленный прямоугольник 16">
            <a:extLst>
              <a:ext uri="{FF2B5EF4-FFF2-40B4-BE49-F238E27FC236}">
                <a16:creationId xmlns:a16="http://schemas.microsoft.com/office/drawing/2014/main" id="{CD72E085-3098-2544-B3A6-49016B525163}"/>
              </a:ext>
            </a:extLst>
          </p:cNvPr>
          <p:cNvSpPr/>
          <p:nvPr userDrawn="1"/>
        </p:nvSpPr>
        <p:spPr>
          <a:xfrm>
            <a:off x="442912" y="3538800"/>
            <a:ext cx="5544000" cy="2232000"/>
          </a:xfrm>
          <a:prstGeom prst="roundRect">
            <a:avLst>
              <a:gd name="adj" fmla="val 9283"/>
            </a:avLst>
          </a:prstGeom>
          <a:solidFill>
            <a:srgbClr val="007BFC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latin typeface="+mn-lt"/>
              <a:ea typeface="+mn-ea"/>
              <a:cs typeface="+mn-cs"/>
              <a:sym typeface="CoFo Sans"/>
            </a:endParaRPr>
          </a:p>
        </p:txBody>
      </p:sp>
      <p:sp>
        <p:nvSpPr>
          <p:cNvPr id="18" name="Скругленный прямоугольник 17">
            <a:extLst>
              <a:ext uri="{FF2B5EF4-FFF2-40B4-BE49-F238E27FC236}">
                <a16:creationId xmlns:a16="http://schemas.microsoft.com/office/drawing/2014/main" id="{AECE9F51-5CF9-0C71-572D-36F56D2F1141}"/>
              </a:ext>
            </a:extLst>
          </p:cNvPr>
          <p:cNvSpPr/>
          <p:nvPr userDrawn="1"/>
        </p:nvSpPr>
        <p:spPr>
          <a:xfrm>
            <a:off x="6201314" y="3538800"/>
            <a:ext cx="5544000" cy="2232000"/>
          </a:xfrm>
          <a:prstGeom prst="roundRect">
            <a:avLst>
              <a:gd name="adj" fmla="val 9283"/>
            </a:avLst>
          </a:prstGeom>
          <a:solidFill>
            <a:srgbClr val="007BFC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latin typeface="+mn-lt"/>
              <a:ea typeface="+mn-ea"/>
              <a:cs typeface="+mn-cs"/>
              <a:sym typeface="CoFo Sans"/>
            </a:endParaRPr>
          </a:p>
        </p:txBody>
      </p:sp>
      <p:sp>
        <p:nvSpPr>
          <p:cNvPr id="19" name="Текст 4">
            <a:extLst>
              <a:ext uri="{FF2B5EF4-FFF2-40B4-BE49-F238E27FC236}">
                <a16:creationId xmlns:a16="http://schemas.microsoft.com/office/drawing/2014/main" id="{9D1E8461-6A46-DB63-FFC2-07725166008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58800" y="1306800"/>
            <a:ext cx="5112000" cy="1800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1200"/>
              </a:spcBef>
              <a:buNone/>
              <a:defRPr sz="20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20" name="Текст 4">
            <a:extLst>
              <a:ext uri="{FF2B5EF4-FFF2-40B4-BE49-F238E27FC236}">
                <a16:creationId xmlns:a16="http://schemas.microsoft.com/office/drawing/2014/main" id="{DE631F5E-18BF-0A8F-5F23-F6D4BAC3669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20521" y="1306800"/>
            <a:ext cx="5112000" cy="1800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1200"/>
              </a:spcBef>
              <a:buNone/>
              <a:defRPr sz="20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21" name="Текст 4">
            <a:extLst>
              <a:ext uri="{FF2B5EF4-FFF2-40B4-BE49-F238E27FC236}">
                <a16:creationId xmlns:a16="http://schemas.microsoft.com/office/drawing/2014/main" id="{5608275E-CC3A-02B4-9114-DAF9763BBBE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8800" y="3754800"/>
            <a:ext cx="5112000" cy="1800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1200"/>
              </a:spcBef>
              <a:buNone/>
              <a:defRPr sz="20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22" name="Текст 4">
            <a:extLst>
              <a:ext uri="{FF2B5EF4-FFF2-40B4-BE49-F238E27FC236}">
                <a16:creationId xmlns:a16="http://schemas.microsoft.com/office/drawing/2014/main" id="{F2F957C7-C2EB-BF12-5583-891DC340B02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420521" y="3754800"/>
            <a:ext cx="5112000" cy="1800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1200"/>
              </a:spcBef>
              <a:buNone/>
              <a:defRPr sz="20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</p:spTree>
    <p:extLst>
      <p:ext uri="{BB962C8B-B14F-4D97-AF65-F5344CB8AC3E}">
        <p14:creationId xmlns:p14="http://schemas.microsoft.com/office/powerpoint/2010/main" val="1396135119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_fourstrokecards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кругленный прямоугольник 1">
            <a:extLst>
              <a:ext uri="{FF2B5EF4-FFF2-40B4-BE49-F238E27FC236}">
                <a16:creationId xmlns:a16="http://schemas.microsoft.com/office/drawing/2014/main" id="{9A5FDDF1-B51B-69BB-0C66-B1ADC385C835}"/>
              </a:ext>
            </a:extLst>
          </p:cNvPr>
          <p:cNvSpPr/>
          <p:nvPr userDrawn="1"/>
        </p:nvSpPr>
        <p:spPr>
          <a:xfrm>
            <a:off x="442912" y="1089025"/>
            <a:ext cx="5544000" cy="2232000"/>
          </a:xfrm>
          <a:prstGeom prst="roundRect">
            <a:avLst>
              <a:gd name="adj" fmla="val 9283"/>
            </a:avLst>
          </a:prstGeom>
          <a:noFill/>
          <a:ln w="12700" cap="flat">
            <a:solidFill>
              <a:srgbClr val="007DFF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latin typeface="+mn-lt"/>
              <a:ea typeface="+mn-ea"/>
              <a:cs typeface="+mn-cs"/>
              <a:sym typeface="CoFo Sans"/>
            </a:endParaRPr>
          </a:p>
        </p:txBody>
      </p:sp>
      <p:sp>
        <p:nvSpPr>
          <p:cNvPr id="13" name="Title Text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 lIns="0" tIns="0" rIns="0" bIns="0"/>
          <a:lstStyle/>
          <a:p>
            <a:r>
              <a:rPr lang="ru-RU" dirty="0"/>
              <a:t>Заголовок</a:t>
            </a:r>
            <a:endParaRPr dirty="0"/>
          </a:p>
        </p:txBody>
      </p:sp>
      <p:sp>
        <p:nvSpPr>
          <p:cNvPr id="16" name="Скругленный прямоугольник 15">
            <a:extLst>
              <a:ext uri="{FF2B5EF4-FFF2-40B4-BE49-F238E27FC236}">
                <a16:creationId xmlns:a16="http://schemas.microsoft.com/office/drawing/2014/main" id="{5BC1545E-6D5A-0820-CFAB-FA329F9A0D30}"/>
              </a:ext>
            </a:extLst>
          </p:cNvPr>
          <p:cNvSpPr/>
          <p:nvPr userDrawn="1"/>
        </p:nvSpPr>
        <p:spPr>
          <a:xfrm>
            <a:off x="6201314" y="1092506"/>
            <a:ext cx="5544000" cy="2232000"/>
          </a:xfrm>
          <a:prstGeom prst="roundRect">
            <a:avLst>
              <a:gd name="adj" fmla="val 9283"/>
            </a:avLst>
          </a:prstGeom>
          <a:noFill/>
          <a:ln w="12700" cap="flat">
            <a:solidFill>
              <a:srgbClr val="007DFF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latin typeface="+mn-lt"/>
              <a:ea typeface="+mn-ea"/>
              <a:cs typeface="+mn-cs"/>
              <a:sym typeface="CoFo Sans"/>
            </a:endParaRPr>
          </a:p>
        </p:txBody>
      </p:sp>
      <p:sp>
        <p:nvSpPr>
          <p:cNvPr id="17" name="Скругленный прямоугольник 16">
            <a:extLst>
              <a:ext uri="{FF2B5EF4-FFF2-40B4-BE49-F238E27FC236}">
                <a16:creationId xmlns:a16="http://schemas.microsoft.com/office/drawing/2014/main" id="{CD72E085-3098-2544-B3A6-49016B525163}"/>
              </a:ext>
            </a:extLst>
          </p:cNvPr>
          <p:cNvSpPr/>
          <p:nvPr userDrawn="1"/>
        </p:nvSpPr>
        <p:spPr>
          <a:xfrm>
            <a:off x="442912" y="3538800"/>
            <a:ext cx="5544000" cy="2232000"/>
          </a:xfrm>
          <a:prstGeom prst="roundRect">
            <a:avLst>
              <a:gd name="adj" fmla="val 9283"/>
            </a:avLst>
          </a:prstGeom>
          <a:noFill/>
          <a:ln w="12700" cap="flat">
            <a:solidFill>
              <a:srgbClr val="007DFF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latin typeface="+mn-lt"/>
              <a:ea typeface="+mn-ea"/>
              <a:cs typeface="+mn-cs"/>
              <a:sym typeface="CoFo Sans"/>
            </a:endParaRPr>
          </a:p>
        </p:txBody>
      </p:sp>
      <p:sp>
        <p:nvSpPr>
          <p:cNvPr id="18" name="Скругленный прямоугольник 17">
            <a:extLst>
              <a:ext uri="{FF2B5EF4-FFF2-40B4-BE49-F238E27FC236}">
                <a16:creationId xmlns:a16="http://schemas.microsoft.com/office/drawing/2014/main" id="{AECE9F51-5CF9-0C71-572D-36F56D2F1141}"/>
              </a:ext>
            </a:extLst>
          </p:cNvPr>
          <p:cNvSpPr/>
          <p:nvPr userDrawn="1"/>
        </p:nvSpPr>
        <p:spPr>
          <a:xfrm>
            <a:off x="6201314" y="3538800"/>
            <a:ext cx="5544000" cy="2232000"/>
          </a:xfrm>
          <a:prstGeom prst="roundRect">
            <a:avLst>
              <a:gd name="adj" fmla="val 9283"/>
            </a:avLst>
          </a:prstGeom>
          <a:noFill/>
          <a:ln w="12700" cap="flat">
            <a:solidFill>
              <a:srgbClr val="007DFF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latin typeface="+mn-lt"/>
              <a:ea typeface="+mn-ea"/>
              <a:cs typeface="+mn-cs"/>
              <a:sym typeface="CoFo Sans"/>
            </a:endParaRPr>
          </a:p>
        </p:txBody>
      </p:sp>
      <p:sp>
        <p:nvSpPr>
          <p:cNvPr id="19" name="Текст 4">
            <a:extLst>
              <a:ext uri="{FF2B5EF4-FFF2-40B4-BE49-F238E27FC236}">
                <a16:creationId xmlns:a16="http://schemas.microsoft.com/office/drawing/2014/main" id="{9D1E8461-6A46-DB63-FFC2-07725166008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58800" y="1306800"/>
            <a:ext cx="5112000" cy="1800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1200"/>
              </a:spcBef>
              <a:buNone/>
              <a:defRPr sz="2000">
                <a:solidFill>
                  <a:schemeClr val="accent6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20" name="Текст 4">
            <a:extLst>
              <a:ext uri="{FF2B5EF4-FFF2-40B4-BE49-F238E27FC236}">
                <a16:creationId xmlns:a16="http://schemas.microsoft.com/office/drawing/2014/main" id="{DE631F5E-18BF-0A8F-5F23-F6D4BAC3669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20521" y="1306800"/>
            <a:ext cx="5112000" cy="1800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1200"/>
              </a:spcBef>
              <a:buNone/>
              <a:defRPr sz="2000">
                <a:solidFill>
                  <a:schemeClr val="accent6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21" name="Текст 4">
            <a:extLst>
              <a:ext uri="{FF2B5EF4-FFF2-40B4-BE49-F238E27FC236}">
                <a16:creationId xmlns:a16="http://schemas.microsoft.com/office/drawing/2014/main" id="{5608275E-CC3A-02B4-9114-DAF9763BBBE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8800" y="3754800"/>
            <a:ext cx="5112000" cy="1800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1200"/>
              </a:spcBef>
              <a:buNone/>
              <a:defRPr sz="2000">
                <a:solidFill>
                  <a:schemeClr val="accent6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22" name="Текст 4">
            <a:extLst>
              <a:ext uri="{FF2B5EF4-FFF2-40B4-BE49-F238E27FC236}">
                <a16:creationId xmlns:a16="http://schemas.microsoft.com/office/drawing/2014/main" id="{F2F957C7-C2EB-BF12-5583-891DC340B02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420521" y="3754800"/>
            <a:ext cx="5112000" cy="1800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1200"/>
              </a:spcBef>
              <a:buNone/>
              <a:defRPr sz="2000">
                <a:solidFill>
                  <a:schemeClr val="accent6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</p:spTree>
    <p:extLst>
      <p:ext uri="{BB962C8B-B14F-4D97-AF65-F5344CB8AC3E}">
        <p14:creationId xmlns:p14="http://schemas.microsoft.com/office/powerpoint/2010/main" val="410311424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_2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DE2D3D-EAF3-1A49-00D5-8177CFF007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914" y="1089025"/>
            <a:ext cx="6516686" cy="4679950"/>
          </a:xfrm>
        </p:spPr>
        <p:txBody>
          <a:bodyPr anchor="ctr">
            <a:normAutofit/>
          </a:bodyPr>
          <a:lstStyle>
            <a:lvl1pPr>
              <a:defRPr sz="7000">
                <a:solidFill>
                  <a:srgbClr val="FFFFFF"/>
                </a:solidFill>
              </a:defRPr>
            </a:lvl1pPr>
          </a:lstStyle>
          <a:p>
            <a:r>
              <a:rPr lang="ru-RU" dirty="0"/>
              <a:t>Титульный слайд второй вариант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96A629B-ED5E-4ABC-9F02-76D8E2AEECD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13" y="6222274"/>
            <a:ext cx="127860" cy="194400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E75D6AF-73E2-0ADA-E386-14C68C0930FF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9888" y="6229474"/>
            <a:ext cx="1340146" cy="1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804500"/>
      </p:ext>
    </p:extLst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_fourfillcards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кругленный прямоугольник 1">
            <a:extLst>
              <a:ext uri="{FF2B5EF4-FFF2-40B4-BE49-F238E27FC236}">
                <a16:creationId xmlns:a16="http://schemas.microsoft.com/office/drawing/2014/main" id="{9A5FDDF1-B51B-69BB-0C66-B1ADC385C835}"/>
              </a:ext>
            </a:extLst>
          </p:cNvPr>
          <p:cNvSpPr/>
          <p:nvPr userDrawn="1"/>
        </p:nvSpPr>
        <p:spPr>
          <a:xfrm>
            <a:off x="442912" y="1089025"/>
            <a:ext cx="5544000" cy="2232000"/>
          </a:xfrm>
          <a:prstGeom prst="roundRect">
            <a:avLst>
              <a:gd name="adj" fmla="val 9283"/>
            </a:avLst>
          </a:prstGeom>
          <a:solidFill>
            <a:srgbClr val="007BFC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latin typeface="+mn-lt"/>
              <a:ea typeface="+mn-ea"/>
              <a:cs typeface="+mn-cs"/>
              <a:sym typeface="CoFo Sans"/>
            </a:endParaRPr>
          </a:p>
        </p:txBody>
      </p:sp>
      <p:sp>
        <p:nvSpPr>
          <p:cNvPr id="13" name="Title Text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 lIns="0" tIns="0" rIns="0" bIns="0"/>
          <a:lstStyle/>
          <a:p>
            <a:r>
              <a:rPr lang="ru-RU" dirty="0"/>
              <a:t>Заголовок</a:t>
            </a:r>
            <a:endParaRPr dirty="0"/>
          </a:p>
        </p:txBody>
      </p:sp>
      <p:sp>
        <p:nvSpPr>
          <p:cNvPr id="16" name="Скругленный прямоугольник 15">
            <a:extLst>
              <a:ext uri="{FF2B5EF4-FFF2-40B4-BE49-F238E27FC236}">
                <a16:creationId xmlns:a16="http://schemas.microsoft.com/office/drawing/2014/main" id="{5BC1545E-6D5A-0820-CFAB-FA329F9A0D30}"/>
              </a:ext>
            </a:extLst>
          </p:cNvPr>
          <p:cNvSpPr/>
          <p:nvPr userDrawn="1"/>
        </p:nvSpPr>
        <p:spPr>
          <a:xfrm>
            <a:off x="6201314" y="1090238"/>
            <a:ext cx="5544000" cy="2232000"/>
          </a:xfrm>
          <a:prstGeom prst="roundRect">
            <a:avLst>
              <a:gd name="adj" fmla="val 9283"/>
            </a:avLst>
          </a:prstGeom>
          <a:solidFill>
            <a:srgbClr val="007BFC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latin typeface="+mn-lt"/>
              <a:ea typeface="+mn-ea"/>
              <a:cs typeface="+mn-cs"/>
              <a:sym typeface="CoFo Sans"/>
            </a:endParaRPr>
          </a:p>
        </p:txBody>
      </p:sp>
      <p:sp>
        <p:nvSpPr>
          <p:cNvPr id="17" name="Скругленный прямоугольник 16">
            <a:extLst>
              <a:ext uri="{FF2B5EF4-FFF2-40B4-BE49-F238E27FC236}">
                <a16:creationId xmlns:a16="http://schemas.microsoft.com/office/drawing/2014/main" id="{CD72E085-3098-2544-B3A6-49016B525163}"/>
              </a:ext>
            </a:extLst>
          </p:cNvPr>
          <p:cNvSpPr/>
          <p:nvPr userDrawn="1"/>
        </p:nvSpPr>
        <p:spPr>
          <a:xfrm>
            <a:off x="442912" y="3538800"/>
            <a:ext cx="5544000" cy="2232000"/>
          </a:xfrm>
          <a:prstGeom prst="roundRect">
            <a:avLst>
              <a:gd name="adj" fmla="val 9283"/>
            </a:avLst>
          </a:prstGeom>
          <a:solidFill>
            <a:srgbClr val="007BFC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latin typeface="+mn-lt"/>
              <a:ea typeface="+mn-ea"/>
              <a:cs typeface="+mn-cs"/>
              <a:sym typeface="CoFo Sans"/>
            </a:endParaRPr>
          </a:p>
        </p:txBody>
      </p:sp>
      <p:sp>
        <p:nvSpPr>
          <p:cNvPr id="18" name="Скругленный прямоугольник 17">
            <a:extLst>
              <a:ext uri="{FF2B5EF4-FFF2-40B4-BE49-F238E27FC236}">
                <a16:creationId xmlns:a16="http://schemas.microsoft.com/office/drawing/2014/main" id="{AECE9F51-5CF9-0C71-572D-36F56D2F1141}"/>
              </a:ext>
            </a:extLst>
          </p:cNvPr>
          <p:cNvSpPr/>
          <p:nvPr userDrawn="1"/>
        </p:nvSpPr>
        <p:spPr>
          <a:xfrm>
            <a:off x="6201314" y="3538800"/>
            <a:ext cx="5544000" cy="2232000"/>
          </a:xfrm>
          <a:prstGeom prst="roundRect">
            <a:avLst>
              <a:gd name="adj" fmla="val 9283"/>
            </a:avLst>
          </a:prstGeom>
          <a:solidFill>
            <a:srgbClr val="007BFC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latin typeface="+mn-lt"/>
              <a:ea typeface="+mn-ea"/>
              <a:cs typeface="+mn-cs"/>
              <a:sym typeface="CoFo Sans"/>
            </a:endParaRPr>
          </a:p>
        </p:txBody>
      </p:sp>
      <p:sp>
        <p:nvSpPr>
          <p:cNvPr id="3" name="Текст 4">
            <a:extLst>
              <a:ext uri="{FF2B5EF4-FFF2-40B4-BE49-F238E27FC236}">
                <a16:creationId xmlns:a16="http://schemas.microsoft.com/office/drawing/2014/main" id="{4AC4E510-37FB-32EC-8197-CD9F5C02580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58800" y="1306800"/>
            <a:ext cx="5112000" cy="252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 i="0">
                <a:solidFill>
                  <a:srgbClr val="FFFFFF"/>
                </a:solidFill>
                <a:latin typeface="CoFo Sans Medium" panose="020B0503030202060203" pitchFamily="34" charset="0"/>
                <a:ea typeface="CoFo Sans Medium" panose="020B0503030202060203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4" name="Текст 4">
            <a:extLst>
              <a:ext uri="{FF2B5EF4-FFF2-40B4-BE49-F238E27FC236}">
                <a16:creationId xmlns:a16="http://schemas.microsoft.com/office/drawing/2014/main" id="{C74D5799-3527-35E3-B9B1-E440D7F0E03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8800" y="1774800"/>
            <a:ext cx="5112000" cy="1332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700"/>
              </a:spcBef>
              <a:buNone/>
              <a:defRPr sz="16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97560C7-2DFA-A9CA-3329-655D28F20FD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419850" y="1306800"/>
            <a:ext cx="5112000" cy="252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 i="0">
                <a:solidFill>
                  <a:srgbClr val="FFFFFF"/>
                </a:solidFill>
                <a:latin typeface="CoFo Sans Medium" panose="020B0503030202060203" pitchFamily="34" charset="0"/>
                <a:ea typeface="CoFo Sans Medium" panose="020B0503030202060203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6" name="Текст 4">
            <a:extLst>
              <a:ext uri="{FF2B5EF4-FFF2-40B4-BE49-F238E27FC236}">
                <a16:creationId xmlns:a16="http://schemas.microsoft.com/office/drawing/2014/main" id="{85E428B8-F652-551F-D4A9-1AAA27A2752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19850" y="1774800"/>
            <a:ext cx="5112000" cy="1332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700"/>
              </a:spcBef>
              <a:buNone/>
              <a:defRPr sz="16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30" name="Текст 4">
            <a:extLst>
              <a:ext uri="{FF2B5EF4-FFF2-40B4-BE49-F238E27FC236}">
                <a16:creationId xmlns:a16="http://schemas.microsoft.com/office/drawing/2014/main" id="{A226C78E-2C54-65E2-AA7C-C8420424EC2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58800" y="3753538"/>
            <a:ext cx="5112000" cy="252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 i="0">
                <a:solidFill>
                  <a:srgbClr val="FFFFFF"/>
                </a:solidFill>
                <a:latin typeface="CoFo Sans Medium" panose="020B0503030202060203" pitchFamily="34" charset="0"/>
                <a:ea typeface="CoFo Sans Medium" panose="020B0503030202060203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31" name="Текст 4">
            <a:extLst>
              <a:ext uri="{FF2B5EF4-FFF2-40B4-BE49-F238E27FC236}">
                <a16:creationId xmlns:a16="http://schemas.microsoft.com/office/drawing/2014/main" id="{0ED422AF-51ED-F4F9-77B4-DC4A5D17E6D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58800" y="4221538"/>
            <a:ext cx="5112000" cy="1332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700"/>
              </a:spcBef>
              <a:buNone/>
              <a:defRPr sz="16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32" name="Текст 4">
            <a:extLst>
              <a:ext uri="{FF2B5EF4-FFF2-40B4-BE49-F238E27FC236}">
                <a16:creationId xmlns:a16="http://schemas.microsoft.com/office/drawing/2014/main" id="{6DD635AE-E4C9-1421-AEC0-105E0F7E9C6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419850" y="3753538"/>
            <a:ext cx="5112000" cy="252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 i="0">
                <a:solidFill>
                  <a:srgbClr val="FFFFFF"/>
                </a:solidFill>
                <a:latin typeface="CoFo Sans Medium" panose="020B0503030202060203" pitchFamily="34" charset="0"/>
                <a:ea typeface="CoFo Sans Medium" panose="020B0503030202060203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33" name="Текст 4">
            <a:extLst>
              <a:ext uri="{FF2B5EF4-FFF2-40B4-BE49-F238E27FC236}">
                <a16:creationId xmlns:a16="http://schemas.microsoft.com/office/drawing/2014/main" id="{2D14C0D0-89B6-6A74-6906-2C95D6DCE5D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419850" y="4221538"/>
            <a:ext cx="5112000" cy="1332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700"/>
              </a:spcBef>
              <a:buNone/>
              <a:defRPr sz="16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</p:spTree>
    <p:extLst>
      <p:ext uri="{BB962C8B-B14F-4D97-AF65-F5344CB8AC3E}">
        <p14:creationId xmlns:p14="http://schemas.microsoft.com/office/powerpoint/2010/main" val="3021864510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_fourstrokecards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кругленный прямоугольник 1">
            <a:extLst>
              <a:ext uri="{FF2B5EF4-FFF2-40B4-BE49-F238E27FC236}">
                <a16:creationId xmlns:a16="http://schemas.microsoft.com/office/drawing/2014/main" id="{9A5FDDF1-B51B-69BB-0C66-B1ADC385C835}"/>
              </a:ext>
            </a:extLst>
          </p:cNvPr>
          <p:cNvSpPr/>
          <p:nvPr userDrawn="1"/>
        </p:nvSpPr>
        <p:spPr>
          <a:xfrm>
            <a:off x="442912" y="1089025"/>
            <a:ext cx="5544000" cy="2232000"/>
          </a:xfrm>
          <a:prstGeom prst="roundRect">
            <a:avLst>
              <a:gd name="adj" fmla="val 9283"/>
            </a:avLst>
          </a:prstGeom>
          <a:noFill/>
          <a:ln w="12700" cap="flat">
            <a:solidFill>
              <a:srgbClr val="007DFF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latin typeface="+mn-lt"/>
              <a:ea typeface="+mn-ea"/>
              <a:cs typeface="+mn-cs"/>
              <a:sym typeface="CoFo Sans"/>
            </a:endParaRPr>
          </a:p>
        </p:txBody>
      </p:sp>
      <p:sp>
        <p:nvSpPr>
          <p:cNvPr id="13" name="Title Text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 lIns="0" tIns="0" rIns="0" bIns="0"/>
          <a:lstStyle/>
          <a:p>
            <a:r>
              <a:rPr lang="ru-RU" dirty="0"/>
              <a:t>Заголовок</a:t>
            </a:r>
            <a:endParaRPr dirty="0"/>
          </a:p>
        </p:txBody>
      </p:sp>
      <p:sp>
        <p:nvSpPr>
          <p:cNvPr id="16" name="Скругленный прямоугольник 15">
            <a:extLst>
              <a:ext uri="{FF2B5EF4-FFF2-40B4-BE49-F238E27FC236}">
                <a16:creationId xmlns:a16="http://schemas.microsoft.com/office/drawing/2014/main" id="{5BC1545E-6D5A-0820-CFAB-FA329F9A0D30}"/>
              </a:ext>
            </a:extLst>
          </p:cNvPr>
          <p:cNvSpPr/>
          <p:nvPr userDrawn="1"/>
        </p:nvSpPr>
        <p:spPr>
          <a:xfrm>
            <a:off x="6201314" y="1089025"/>
            <a:ext cx="5544000" cy="2232000"/>
          </a:xfrm>
          <a:prstGeom prst="roundRect">
            <a:avLst>
              <a:gd name="adj" fmla="val 9283"/>
            </a:avLst>
          </a:prstGeom>
          <a:noFill/>
          <a:ln w="12700" cap="flat">
            <a:solidFill>
              <a:srgbClr val="007DFF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latin typeface="+mn-lt"/>
              <a:ea typeface="+mn-ea"/>
              <a:cs typeface="+mn-cs"/>
              <a:sym typeface="CoFo Sans"/>
            </a:endParaRPr>
          </a:p>
        </p:txBody>
      </p:sp>
      <p:sp>
        <p:nvSpPr>
          <p:cNvPr id="3" name="Текст 4">
            <a:extLst>
              <a:ext uri="{FF2B5EF4-FFF2-40B4-BE49-F238E27FC236}">
                <a16:creationId xmlns:a16="http://schemas.microsoft.com/office/drawing/2014/main" id="{4AC4E510-37FB-32EC-8197-CD9F5C02580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58800" y="1306800"/>
            <a:ext cx="5112000" cy="252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 i="0">
                <a:solidFill>
                  <a:srgbClr val="007DFF"/>
                </a:solidFill>
                <a:latin typeface="CoFo Sans Medium" panose="020B0503030202060203" pitchFamily="34" charset="0"/>
                <a:ea typeface="CoFo Sans Medium" panose="020B0503030202060203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4" name="Текст 4">
            <a:extLst>
              <a:ext uri="{FF2B5EF4-FFF2-40B4-BE49-F238E27FC236}">
                <a16:creationId xmlns:a16="http://schemas.microsoft.com/office/drawing/2014/main" id="{C74D5799-3527-35E3-B9B1-E440D7F0E03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8800" y="1774800"/>
            <a:ext cx="5112000" cy="1332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700"/>
              </a:spcBef>
              <a:buNone/>
              <a:defRPr sz="1600">
                <a:solidFill>
                  <a:schemeClr val="accent6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97560C7-2DFA-A9CA-3329-655D28F20FD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419850" y="1306800"/>
            <a:ext cx="5112000" cy="252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 i="0">
                <a:solidFill>
                  <a:srgbClr val="007DFF"/>
                </a:solidFill>
                <a:latin typeface="CoFo Sans Medium" panose="020B0503030202060203" pitchFamily="34" charset="0"/>
                <a:ea typeface="CoFo Sans Medium" panose="020B0503030202060203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6" name="Текст 4">
            <a:extLst>
              <a:ext uri="{FF2B5EF4-FFF2-40B4-BE49-F238E27FC236}">
                <a16:creationId xmlns:a16="http://schemas.microsoft.com/office/drawing/2014/main" id="{85E428B8-F652-551F-D4A9-1AAA27A2752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19850" y="1774800"/>
            <a:ext cx="5112000" cy="1332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700"/>
              </a:spcBef>
              <a:buNone/>
              <a:defRPr sz="1600">
                <a:solidFill>
                  <a:schemeClr val="accent6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7" name="Скругленный прямоугольник 6">
            <a:extLst>
              <a:ext uri="{FF2B5EF4-FFF2-40B4-BE49-F238E27FC236}">
                <a16:creationId xmlns:a16="http://schemas.microsoft.com/office/drawing/2014/main" id="{5BCEC65A-DA46-02A7-99E8-5FEE4E9CC084}"/>
              </a:ext>
            </a:extLst>
          </p:cNvPr>
          <p:cNvSpPr/>
          <p:nvPr userDrawn="1"/>
        </p:nvSpPr>
        <p:spPr>
          <a:xfrm>
            <a:off x="442912" y="3538800"/>
            <a:ext cx="5544000" cy="2232000"/>
          </a:xfrm>
          <a:prstGeom prst="roundRect">
            <a:avLst>
              <a:gd name="adj" fmla="val 9283"/>
            </a:avLst>
          </a:prstGeom>
          <a:noFill/>
          <a:ln w="12700" cap="flat">
            <a:solidFill>
              <a:srgbClr val="007DFF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latin typeface="+mn-lt"/>
              <a:ea typeface="+mn-ea"/>
              <a:cs typeface="+mn-cs"/>
              <a:sym typeface="CoFo Sans"/>
            </a:endParaRPr>
          </a:p>
        </p:txBody>
      </p:sp>
      <p:sp>
        <p:nvSpPr>
          <p:cNvPr id="15" name="Скругленный прямоугольник 14">
            <a:extLst>
              <a:ext uri="{FF2B5EF4-FFF2-40B4-BE49-F238E27FC236}">
                <a16:creationId xmlns:a16="http://schemas.microsoft.com/office/drawing/2014/main" id="{7F84A4A9-60FE-2520-7180-81F6F86FC23D}"/>
              </a:ext>
            </a:extLst>
          </p:cNvPr>
          <p:cNvSpPr/>
          <p:nvPr userDrawn="1"/>
        </p:nvSpPr>
        <p:spPr>
          <a:xfrm>
            <a:off x="6201314" y="3538800"/>
            <a:ext cx="5544000" cy="2232000"/>
          </a:xfrm>
          <a:prstGeom prst="roundRect">
            <a:avLst>
              <a:gd name="adj" fmla="val 9283"/>
            </a:avLst>
          </a:prstGeom>
          <a:noFill/>
          <a:ln w="12700" cap="flat">
            <a:solidFill>
              <a:srgbClr val="007DFF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latin typeface="+mn-lt"/>
              <a:ea typeface="+mn-ea"/>
              <a:cs typeface="+mn-cs"/>
              <a:sym typeface="CoFo Sans"/>
            </a:endParaRPr>
          </a:p>
        </p:txBody>
      </p:sp>
      <p:sp>
        <p:nvSpPr>
          <p:cNvPr id="19" name="Текст 4">
            <a:extLst>
              <a:ext uri="{FF2B5EF4-FFF2-40B4-BE49-F238E27FC236}">
                <a16:creationId xmlns:a16="http://schemas.microsoft.com/office/drawing/2014/main" id="{DC1A8BE5-4743-31EC-A7F7-C66CAF24BFF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58800" y="3753538"/>
            <a:ext cx="5112000" cy="252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 i="0">
                <a:solidFill>
                  <a:srgbClr val="007DFF"/>
                </a:solidFill>
                <a:latin typeface="CoFo Sans Medium" panose="020B0503030202060203" pitchFamily="34" charset="0"/>
                <a:ea typeface="CoFo Sans Medium" panose="020B0503030202060203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20" name="Текст 4">
            <a:extLst>
              <a:ext uri="{FF2B5EF4-FFF2-40B4-BE49-F238E27FC236}">
                <a16:creationId xmlns:a16="http://schemas.microsoft.com/office/drawing/2014/main" id="{4521E529-2908-860A-4F78-10B77A82359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58800" y="4221538"/>
            <a:ext cx="5112000" cy="1332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700"/>
              </a:spcBef>
              <a:buNone/>
              <a:defRPr sz="1600">
                <a:solidFill>
                  <a:schemeClr val="accent6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21" name="Текст 4">
            <a:extLst>
              <a:ext uri="{FF2B5EF4-FFF2-40B4-BE49-F238E27FC236}">
                <a16:creationId xmlns:a16="http://schemas.microsoft.com/office/drawing/2014/main" id="{E7851FE6-AAF4-2CEC-958A-2C1C48D0B35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419850" y="3753538"/>
            <a:ext cx="5112000" cy="252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 i="0">
                <a:solidFill>
                  <a:srgbClr val="007DFF"/>
                </a:solidFill>
                <a:latin typeface="CoFo Sans Medium" panose="020B0503030202060203" pitchFamily="34" charset="0"/>
                <a:ea typeface="CoFo Sans Medium" panose="020B0503030202060203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22" name="Текст 4">
            <a:extLst>
              <a:ext uri="{FF2B5EF4-FFF2-40B4-BE49-F238E27FC236}">
                <a16:creationId xmlns:a16="http://schemas.microsoft.com/office/drawing/2014/main" id="{12649327-9F79-37CE-47BC-F8BE069A798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419850" y="4221538"/>
            <a:ext cx="5112000" cy="1332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700"/>
              </a:spcBef>
              <a:buNone/>
              <a:defRPr sz="1600">
                <a:solidFill>
                  <a:schemeClr val="accent6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</p:spTree>
    <p:extLst>
      <p:ext uri="{BB962C8B-B14F-4D97-AF65-F5344CB8AC3E}">
        <p14:creationId xmlns:p14="http://schemas.microsoft.com/office/powerpoint/2010/main" val="2520735691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_three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Рисунок 2">
            <a:extLst>
              <a:ext uri="{FF2B5EF4-FFF2-40B4-BE49-F238E27FC236}">
                <a16:creationId xmlns:a16="http://schemas.microsoft.com/office/drawing/2014/main" id="{1AAE2923-0936-1C6B-FC22-EA847B5CE629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296225" y="1089024"/>
            <a:ext cx="3600000" cy="4679949"/>
          </a:xfrm>
          <a:prstGeom prst="roundRect">
            <a:avLst>
              <a:gd name="adj" fmla="val 5739"/>
            </a:avLst>
          </a:prstGeom>
        </p:spPr>
        <p:txBody>
          <a:bodyPr/>
          <a:lstStyle>
            <a:lvl1pPr marL="0" indent="0">
              <a:buNone/>
              <a:defRPr sz="2000"/>
            </a:lvl1pPr>
          </a:lstStyle>
          <a:p>
            <a:r>
              <a:rPr lang="ru-RU" dirty="0"/>
              <a:t>Нажмите на иконку </a:t>
            </a:r>
            <a:br>
              <a:rPr lang="ru-RU" dirty="0"/>
            </a:br>
            <a:r>
              <a:rPr lang="ru-RU" dirty="0"/>
              <a:t>и вставьте картинку</a:t>
            </a:r>
          </a:p>
        </p:txBody>
      </p:sp>
      <p:sp>
        <p:nvSpPr>
          <p:cNvPr id="12" name="Рисунок 2">
            <a:extLst>
              <a:ext uri="{FF2B5EF4-FFF2-40B4-BE49-F238E27FC236}">
                <a16:creationId xmlns:a16="http://schemas.microsoft.com/office/drawing/2014/main" id="{47EDBEE9-E665-9F53-BFA2-3CB2B0E9D63B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8112125" y="1089024"/>
            <a:ext cx="3636964" cy="4679949"/>
          </a:xfrm>
          <a:prstGeom prst="roundRect">
            <a:avLst>
              <a:gd name="adj" fmla="val 5739"/>
            </a:avLst>
          </a:prstGeom>
        </p:spPr>
        <p:txBody>
          <a:bodyPr/>
          <a:lstStyle>
            <a:lvl1pPr marL="0" indent="0">
              <a:buNone/>
              <a:defRPr sz="2000"/>
            </a:lvl1pPr>
          </a:lstStyle>
          <a:p>
            <a:r>
              <a:rPr lang="ru-RU" dirty="0"/>
              <a:t>Нажмите на иконку </a:t>
            </a:r>
            <a:br>
              <a:rPr lang="ru-RU" dirty="0"/>
            </a:br>
            <a:r>
              <a:rPr lang="ru-RU" dirty="0"/>
              <a:t>и вставьте картинку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71208C1-F287-29D9-E38A-616EDAE3D88F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42801" y="1089024"/>
            <a:ext cx="3636964" cy="4679949"/>
          </a:xfrm>
          <a:prstGeom prst="roundRect">
            <a:avLst>
              <a:gd name="adj" fmla="val 5739"/>
            </a:avLst>
          </a:prstGeom>
        </p:spPr>
        <p:txBody>
          <a:bodyPr/>
          <a:lstStyle>
            <a:lvl1pPr marL="0" indent="0">
              <a:buNone/>
              <a:defRPr sz="2000"/>
            </a:lvl1pPr>
          </a:lstStyle>
          <a:p>
            <a:r>
              <a:rPr lang="ru-RU" dirty="0"/>
              <a:t>Нажмите на иконку </a:t>
            </a:r>
            <a:br>
              <a:rPr lang="ru-RU" dirty="0"/>
            </a:br>
            <a:r>
              <a:rPr lang="ru-RU" dirty="0"/>
              <a:t>и вставьте картинку</a:t>
            </a:r>
          </a:p>
        </p:txBody>
      </p:sp>
      <p:sp>
        <p:nvSpPr>
          <p:cNvPr id="13" name="Title Text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 lIns="0" tIns="0" rIns="0" bIns="0"/>
          <a:lstStyle/>
          <a:p>
            <a:r>
              <a:rPr lang="ru-RU" dirty="0"/>
              <a:t>Заголовок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6221915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_threefillcards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кругленный прямоугольник 1">
            <a:extLst>
              <a:ext uri="{FF2B5EF4-FFF2-40B4-BE49-F238E27FC236}">
                <a16:creationId xmlns:a16="http://schemas.microsoft.com/office/drawing/2014/main" id="{9A5FDDF1-B51B-69BB-0C66-B1ADC385C835}"/>
              </a:ext>
            </a:extLst>
          </p:cNvPr>
          <p:cNvSpPr/>
          <p:nvPr userDrawn="1"/>
        </p:nvSpPr>
        <p:spPr>
          <a:xfrm>
            <a:off x="442911" y="1089025"/>
            <a:ext cx="3636963" cy="4679950"/>
          </a:xfrm>
          <a:prstGeom prst="roundRect">
            <a:avLst>
              <a:gd name="adj" fmla="val 5617"/>
            </a:avLst>
          </a:prstGeom>
          <a:solidFill>
            <a:srgbClr val="007BFC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latin typeface="+mn-lt"/>
              <a:ea typeface="+mn-ea"/>
              <a:cs typeface="+mn-cs"/>
              <a:sym typeface="CoFo Sans"/>
            </a:endParaRPr>
          </a:p>
        </p:txBody>
      </p:sp>
      <p:sp>
        <p:nvSpPr>
          <p:cNvPr id="13" name="Title Text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 lIns="0" tIns="0" rIns="0" bIns="0"/>
          <a:lstStyle/>
          <a:p>
            <a:r>
              <a:rPr lang="ru-RU" dirty="0"/>
              <a:t>Заголовок</a:t>
            </a:r>
            <a:endParaRPr dirty="0"/>
          </a:p>
        </p:txBody>
      </p:sp>
      <p:sp>
        <p:nvSpPr>
          <p:cNvPr id="4" name="Скругленный прямоугольник 3">
            <a:extLst>
              <a:ext uri="{FF2B5EF4-FFF2-40B4-BE49-F238E27FC236}">
                <a16:creationId xmlns:a16="http://schemas.microsoft.com/office/drawing/2014/main" id="{912ECD50-906F-FC24-3774-99C60A52B7D0}"/>
              </a:ext>
            </a:extLst>
          </p:cNvPr>
          <p:cNvSpPr/>
          <p:nvPr userDrawn="1"/>
        </p:nvSpPr>
        <p:spPr>
          <a:xfrm>
            <a:off x="8112125" y="1089025"/>
            <a:ext cx="3636965" cy="4679950"/>
          </a:xfrm>
          <a:prstGeom prst="roundRect">
            <a:avLst>
              <a:gd name="adj" fmla="val 5617"/>
            </a:avLst>
          </a:prstGeom>
          <a:solidFill>
            <a:srgbClr val="007BFC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latin typeface="+mn-lt"/>
              <a:ea typeface="+mn-ea"/>
              <a:cs typeface="+mn-cs"/>
              <a:sym typeface="CoFo Sans"/>
            </a:endParaRPr>
          </a:p>
        </p:txBody>
      </p:sp>
      <p:sp>
        <p:nvSpPr>
          <p:cNvPr id="5" name="Скругленный прямоугольник 4">
            <a:extLst>
              <a:ext uri="{FF2B5EF4-FFF2-40B4-BE49-F238E27FC236}">
                <a16:creationId xmlns:a16="http://schemas.microsoft.com/office/drawing/2014/main" id="{7543D2BD-4C63-3074-F66A-D69205EFD599}"/>
              </a:ext>
            </a:extLst>
          </p:cNvPr>
          <p:cNvSpPr/>
          <p:nvPr userDrawn="1"/>
        </p:nvSpPr>
        <p:spPr>
          <a:xfrm>
            <a:off x="4295774" y="1089025"/>
            <a:ext cx="3600451" cy="4679950"/>
          </a:xfrm>
          <a:prstGeom prst="roundRect">
            <a:avLst>
              <a:gd name="adj" fmla="val 5617"/>
            </a:avLst>
          </a:prstGeom>
          <a:solidFill>
            <a:srgbClr val="007BFC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latin typeface="+mn-lt"/>
              <a:ea typeface="+mn-ea"/>
              <a:cs typeface="+mn-cs"/>
              <a:sym typeface="CoFo Sans"/>
            </a:endParaRPr>
          </a:p>
        </p:txBody>
      </p:sp>
      <p:sp>
        <p:nvSpPr>
          <p:cNvPr id="6" name="Текст 4">
            <a:extLst>
              <a:ext uri="{FF2B5EF4-FFF2-40B4-BE49-F238E27FC236}">
                <a16:creationId xmlns:a16="http://schemas.microsoft.com/office/drawing/2014/main" id="{4AA46A88-2058-5C6C-01AF-5373E08F2A6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58800" y="1306800"/>
            <a:ext cx="3204000" cy="42444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1200"/>
              </a:spcBef>
              <a:buNone/>
              <a:defRPr sz="20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10" name="Текст 4">
            <a:extLst>
              <a:ext uri="{FF2B5EF4-FFF2-40B4-BE49-F238E27FC236}">
                <a16:creationId xmlns:a16="http://schemas.microsoft.com/office/drawing/2014/main" id="{1B5090E0-08E1-56C8-3794-90D3F7302F6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10800" y="1306800"/>
            <a:ext cx="3168000" cy="42444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1200"/>
              </a:spcBef>
              <a:buNone/>
              <a:defRPr sz="20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11" name="Текст 4">
            <a:extLst>
              <a:ext uri="{FF2B5EF4-FFF2-40B4-BE49-F238E27FC236}">
                <a16:creationId xmlns:a16="http://schemas.microsoft.com/office/drawing/2014/main" id="{6E66D823-7493-C3D5-D476-900063BBEB4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28607" y="1306800"/>
            <a:ext cx="3204000" cy="42444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1200"/>
              </a:spcBef>
              <a:buNone/>
              <a:defRPr sz="20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</p:spTree>
    <p:extLst>
      <p:ext uri="{BB962C8B-B14F-4D97-AF65-F5344CB8AC3E}">
        <p14:creationId xmlns:p14="http://schemas.microsoft.com/office/powerpoint/2010/main" val="432672447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_threestrokecards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кругленный прямоугольник 1">
            <a:extLst>
              <a:ext uri="{FF2B5EF4-FFF2-40B4-BE49-F238E27FC236}">
                <a16:creationId xmlns:a16="http://schemas.microsoft.com/office/drawing/2014/main" id="{9A5FDDF1-B51B-69BB-0C66-B1ADC385C835}"/>
              </a:ext>
            </a:extLst>
          </p:cNvPr>
          <p:cNvSpPr/>
          <p:nvPr userDrawn="1"/>
        </p:nvSpPr>
        <p:spPr>
          <a:xfrm>
            <a:off x="442911" y="1089025"/>
            <a:ext cx="3636963" cy="4679950"/>
          </a:xfrm>
          <a:prstGeom prst="roundRect">
            <a:avLst>
              <a:gd name="adj" fmla="val 5617"/>
            </a:avLst>
          </a:prstGeom>
          <a:noFill/>
          <a:ln w="12700" cap="flat">
            <a:solidFill>
              <a:srgbClr val="007DFF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latin typeface="+mn-lt"/>
              <a:ea typeface="+mn-ea"/>
              <a:cs typeface="+mn-cs"/>
              <a:sym typeface="CoFo Sans"/>
            </a:endParaRPr>
          </a:p>
        </p:txBody>
      </p:sp>
      <p:sp>
        <p:nvSpPr>
          <p:cNvPr id="13" name="Title Text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 lIns="0" tIns="0" rIns="0" bIns="0"/>
          <a:lstStyle/>
          <a:p>
            <a:r>
              <a:rPr lang="ru-RU" dirty="0"/>
              <a:t>Заголовок</a:t>
            </a:r>
            <a:endParaRPr dirty="0"/>
          </a:p>
        </p:txBody>
      </p:sp>
      <p:sp>
        <p:nvSpPr>
          <p:cNvPr id="4" name="Скругленный прямоугольник 3">
            <a:extLst>
              <a:ext uri="{FF2B5EF4-FFF2-40B4-BE49-F238E27FC236}">
                <a16:creationId xmlns:a16="http://schemas.microsoft.com/office/drawing/2014/main" id="{912ECD50-906F-FC24-3774-99C60A52B7D0}"/>
              </a:ext>
            </a:extLst>
          </p:cNvPr>
          <p:cNvSpPr/>
          <p:nvPr userDrawn="1"/>
        </p:nvSpPr>
        <p:spPr>
          <a:xfrm>
            <a:off x="8112125" y="1089025"/>
            <a:ext cx="3636965" cy="4679950"/>
          </a:xfrm>
          <a:prstGeom prst="roundRect">
            <a:avLst>
              <a:gd name="adj" fmla="val 5617"/>
            </a:avLst>
          </a:prstGeom>
          <a:noFill/>
          <a:ln w="12700" cap="flat">
            <a:solidFill>
              <a:srgbClr val="007DFF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latin typeface="+mn-lt"/>
              <a:ea typeface="+mn-ea"/>
              <a:cs typeface="+mn-cs"/>
              <a:sym typeface="CoFo Sans"/>
            </a:endParaRPr>
          </a:p>
        </p:txBody>
      </p:sp>
      <p:sp>
        <p:nvSpPr>
          <p:cNvPr id="5" name="Скругленный прямоугольник 4">
            <a:extLst>
              <a:ext uri="{FF2B5EF4-FFF2-40B4-BE49-F238E27FC236}">
                <a16:creationId xmlns:a16="http://schemas.microsoft.com/office/drawing/2014/main" id="{7543D2BD-4C63-3074-F66A-D69205EFD599}"/>
              </a:ext>
            </a:extLst>
          </p:cNvPr>
          <p:cNvSpPr/>
          <p:nvPr userDrawn="1"/>
        </p:nvSpPr>
        <p:spPr>
          <a:xfrm>
            <a:off x="4295774" y="1089025"/>
            <a:ext cx="3600451" cy="4679950"/>
          </a:xfrm>
          <a:prstGeom prst="roundRect">
            <a:avLst>
              <a:gd name="adj" fmla="val 5617"/>
            </a:avLst>
          </a:prstGeom>
          <a:noFill/>
          <a:ln w="12700" cap="flat">
            <a:solidFill>
              <a:srgbClr val="007DFF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latin typeface="+mn-lt"/>
              <a:ea typeface="+mn-ea"/>
              <a:cs typeface="+mn-cs"/>
              <a:sym typeface="CoFo Sans"/>
            </a:endParaRPr>
          </a:p>
        </p:txBody>
      </p:sp>
      <p:sp>
        <p:nvSpPr>
          <p:cNvPr id="6" name="Текст 4">
            <a:extLst>
              <a:ext uri="{FF2B5EF4-FFF2-40B4-BE49-F238E27FC236}">
                <a16:creationId xmlns:a16="http://schemas.microsoft.com/office/drawing/2014/main" id="{4AA46A88-2058-5C6C-01AF-5373E08F2A6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58800" y="1306800"/>
            <a:ext cx="3204000" cy="42444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1200"/>
              </a:spcBef>
              <a:buNone/>
              <a:defRPr sz="2000">
                <a:solidFill>
                  <a:schemeClr val="accent6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10" name="Текст 4">
            <a:extLst>
              <a:ext uri="{FF2B5EF4-FFF2-40B4-BE49-F238E27FC236}">
                <a16:creationId xmlns:a16="http://schemas.microsoft.com/office/drawing/2014/main" id="{1B5090E0-08E1-56C8-3794-90D3F7302F6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10800" y="1306800"/>
            <a:ext cx="3168000" cy="42444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1200"/>
              </a:spcBef>
              <a:buNone/>
              <a:defRPr sz="2000">
                <a:solidFill>
                  <a:schemeClr val="accent6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11" name="Текст 4">
            <a:extLst>
              <a:ext uri="{FF2B5EF4-FFF2-40B4-BE49-F238E27FC236}">
                <a16:creationId xmlns:a16="http://schemas.microsoft.com/office/drawing/2014/main" id="{6E66D823-7493-C3D5-D476-900063BBEB4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28607" y="1306800"/>
            <a:ext cx="3204000" cy="42444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1200"/>
              </a:spcBef>
              <a:buNone/>
              <a:defRPr sz="2000">
                <a:solidFill>
                  <a:schemeClr val="accent6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</p:spTree>
    <p:extLst>
      <p:ext uri="{BB962C8B-B14F-4D97-AF65-F5344CB8AC3E}">
        <p14:creationId xmlns:p14="http://schemas.microsoft.com/office/powerpoint/2010/main" val="3183369426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_threefillcards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кругленный прямоугольник 1">
            <a:extLst>
              <a:ext uri="{FF2B5EF4-FFF2-40B4-BE49-F238E27FC236}">
                <a16:creationId xmlns:a16="http://schemas.microsoft.com/office/drawing/2014/main" id="{9A5FDDF1-B51B-69BB-0C66-B1ADC385C835}"/>
              </a:ext>
            </a:extLst>
          </p:cNvPr>
          <p:cNvSpPr/>
          <p:nvPr userDrawn="1"/>
        </p:nvSpPr>
        <p:spPr>
          <a:xfrm>
            <a:off x="442911" y="1089025"/>
            <a:ext cx="3636963" cy="4679950"/>
          </a:xfrm>
          <a:prstGeom prst="roundRect">
            <a:avLst>
              <a:gd name="adj" fmla="val 5617"/>
            </a:avLst>
          </a:prstGeom>
          <a:solidFill>
            <a:srgbClr val="007BFC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latin typeface="+mn-lt"/>
              <a:ea typeface="+mn-ea"/>
              <a:cs typeface="+mn-cs"/>
              <a:sym typeface="CoFo Sans"/>
            </a:endParaRPr>
          </a:p>
        </p:txBody>
      </p:sp>
      <p:sp>
        <p:nvSpPr>
          <p:cNvPr id="13" name="Title Text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 lIns="0" tIns="0" rIns="0" bIns="0"/>
          <a:lstStyle/>
          <a:p>
            <a:r>
              <a:rPr lang="ru-RU" dirty="0"/>
              <a:t>Заголовок</a:t>
            </a:r>
            <a:endParaRPr dirty="0"/>
          </a:p>
        </p:txBody>
      </p:sp>
      <p:sp>
        <p:nvSpPr>
          <p:cNvPr id="4" name="Скругленный прямоугольник 3">
            <a:extLst>
              <a:ext uri="{FF2B5EF4-FFF2-40B4-BE49-F238E27FC236}">
                <a16:creationId xmlns:a16="http://schemas.microsoft.com/office/drawing/2014/main" id="{912ECD50-906F-FC24-3774-99C60A52B7D0}"/>
              </a:ext>
            </a:extLst>
          </p:cNvPr>
          <p:cNvSpPr/>
          <p:nvPr userDrawn="1"/>
        </p:nvSpPr>
        <p:spPr>
          <a:xfrm>
            <a:off x="8112125" y="1089025"/>
            <a:ext cx="3636965" cy="4679950"/>
          </a:xfrm>
          <a:prstGeom prst="roundRect">
            <a:avLst>
              <a:gd name="adj" fmla="val 5617"/>
            </a:avLst>
          </a:prstGeom>
          <a:solidFill>
            <a:srgbClr val="007BFC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latin typeface="+mn-lt"/>
              <a:ea typeface="+mn-ea"/>
              <a:cs typeface="+mn-cs"/>
              <a:sym typeface="CoFo Sans"/>
            </a:endParaRPr>
          </a:p>
        </p:txBody>
      </p:sp>
      <p:sp>
        <p:nvSpPr>
          <p:cNvPr id="5" name="Скругленный прямоугольник 4">
            <a:extLst>
              <a:ext uri="{FF2B5EF4-FFF2-40B4-BE49-F238E27FC236}">
                <a16:creationId xmlns:a16="http://schemas.microsoft.com/office/drawing/2014/main" id="{7543D2BD-4C63-3074-F66A-D69205EFD599}"/>
              </a:ext>
            </a:extLst>
          </p:cNvPr>
          <p:cNvSpPr/>
          <p:nvPr userDrawn="1"/>
        </p:nvSpPr>
        <p:spPr>
          <a:xfrm>
            <a:off x="4295774" y="1089025"/>
            <a:ext cx="3600451" cy="4679950"/>
          </a:xfrm>
          <a:prstGeom prst="roundRect">
            <a:avLst>
              <a:gd name="adj" fmla="val 5617"/>
            </a:avLst>
          </a:prstGeom>
          <a:solidFill>
            <a:srgbClr val="007BFC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latin typeface="+mn-lt"/>
              <a:ea typeface="+mn-ea"/>
              <a:cs typeface="+mn-cs"/>
              <a:sym typeface="CoFo Sans"/>
            </a:endParaRPr>
          </a:p>
        </p:txBody>
      </p:sp>
      <p:sp>
        <p:nvSpPr>
          <p:cNvPr id="12" name="Текст 4">
            <a:extLst>
              <a:ext uri="{FF2B5EF4-FFF2-40B4-BE49-F238E27FC236}">
                <a16:creationId xmlns:a16="http://schemas.microsoft.com/office/drawing/2014/main" id="{2E4594C2-088F-10CA-1FDC-ABAA91B8D90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58800" y="1306800"/>
            <a:ext cx="3204000" cy="252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 i="0">
                <a:solidFill>
                  <a:srgbClr val="FFFFFF"/>
                </a:solidFill>
                <a:latin typeface="CoFo Sans Medium" panose="020B0503030202060203" pitchFamily="34" charset="0"/>
                <a:ea typeface="CoFo Sans Medium" panose="020B0503030202060203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14" name="Текст 4">
            <a:extLst>
              <a:ext uri="{FF2B5EF4-FFF2-40B4-BE49-F238E27FC236}">
                <a16:creationId xmlns:a16="http://schemas.microsoft.com/office/drawing/2014/main" id="{97CFEC08-A7A5-7F50-1F99-2569ABE38C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8800" y="1774800"/>
            <a:ext cx="3204000" cy="37764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700"/>
              </a:spcBef>
              <a:buNone/>
              <a:defRPr sz="16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15" name="Текст 4">
            <a:extLst>
              <a:ext uri="{FF2B5EF4-FFF2-40B4-BE49-F238E27FC236}">
                <a16:creationId xmlns:a16="http://schemas.microsoft.com/office/drawing/2014/main" id="{08C6A3C5-1795-2D73-E461-AFD8A40E5C3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10800" y="1306800"/>
            <a:ext cx="3168000" cy="252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 i="0">
                <a:solidFill>
                  <a:srgbClr val="FFFFFF"/>
                </a:solidFill>
                <a:latin typeface="CoFo Sans Medium" panose="020B0503030202060203" pitchFamily="34" charset="0"/>
                <a:ea typeface="CoFo Sans Medium" panose="020B0503030202060203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16" name="Текст 4">
            <a:extLst>
              <a:ext uri="{FF2B5EF4-FFF2-40B4-BE49-F238E27FC236}">
                <a16:creationId xmlns:a16="http://schemas.microsoft.com/office/drawing/2014/main" id="{3D0E3A27-067C-41E9-72B7-FC52E635F68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10800" y="1774800"/>
            <a:ext cx="3168000" cy="37764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700"/>
              </a:spcBef>
              <a:buNone/>
              <a:defRPr sz="16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17" name="Текст 4">
            <a:extLst>
              <a:ext uri="{FF2B5EF4-FFF2-40B4-BE49-F238E27FC236}">
                <a16:creationId xmlns:a16="http://schemas.microsoft.com/office/drawing/2014/main" id="{1FD68C17-A00E-498C-5AF9-A92A9448D16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29200" y="1306800"/>
            <a:ext cx="3204000" cy="252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 i="0">
                <a:solidFill>
                  <a:srgbClr val="FFFFFF"/>
                </a:solidFill>
                <a:latin typeface="CoFo Sans Medium" panose="020B0503030202060203" pitchFamily="34" charset="0"/>
                <a:ea typeface="CoFo Sans Medium" panose="020B0503030202060203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18" name="Текст 4">
            <a:extLst>
              <a:ext uri="{FF2B5EF4-FFF2-40B4-BE49-F238E27FC236}">
                <a16:creationId xmlns:a16="http://schemas.microsoft.com/office/drawing/2014/main" id="{7DB13C0E-E43F-41D7-62E3-81897080AA5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329200" y="1774800"/>
            <a:ext cx="3204000" cy="37764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700"/>
              </a:spcBef>
              <a:buNone/>
              <a:defRPr sz="16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</p:spTree>
    <p:extLst>
      <p:ext uri="{BB962C8B-B14F-4D97-AF65-F5344CB8AC3E}">
        <p14:creationId xmlns:p14="http://schemas.microsoft.com/office/powerpoint/2010/main" val="4120715029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_threestrokecards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кругленный прямоугольник 1">
            <a:extLst>
              <a:ext uri="{FF2B5EF4-FFF2-40B4-BE49-F238E27FC236}">
                <a16:creationId xmlns:a16="http://schemas.microsoft.com/office/drawing/2014/main" id="{9A5FDDF1-B51B-69BB-0C66-B1ADC385C835}"/>
              </a:ext>
            </a:extLst>
          </p:cNvPr>
          <p:cNvSpPr/>
          <p:nvPr userDrawn="1"/>
        </p:nvSpPr>
        <p:spPr>
          <a:xfrm>
            <a:off x="442911" y="1089025"/>
            <a:ext cx="3636963" cy="4679950"/>
          </a:xfrm>
          <a:prstGeom prst="roundRect">
            <a:avLst>
              <a:gd name="adj" fmla="val 5617"/>
            </a:avLst>
          </a:prstGeom>
          <a:noFill/>
          <a:ln w="12700" cap="flat">
            <a:solidFill>
              <a:srgbClr val="007DFF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latin typeface="+mn-lt"/>
              <a:ea typeface="+mn-ea"/>
              <a:cs typeface="+mn-cs"/>
              <a:sym typeface="CoFo Sans"/>
            </a:endParaRPr>
          </a:p>
        </p:txBody>
      </p:sp>
      <p:sp>
        <p:nvSpPr>
          <p:cNvPr id="13" name="Title Text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 lIns="0" tIns="0" rIns="0" bIns="0"/>
          <a:lstStyle/>
          <a:p>
            <a:r>
              <a:rPr lang="ru-RU" dirty="0"/>
              <a:t>Заголовок</a:t>
            </a:r>
            <a:endParaRPr dirty="0"/>
          </a:p>
        </p:txBody>
      </p:sp>
      <p:sp>
        <p:nvSpPr>
          <p:cNvPr id="4" name="Скругленный прямоугольник 3">
            <a:extLst>
              <a:ext uri="{FF2B5EF4-FFF2-40B4-BE49-F238E27FC236}">
                <a16:creationId xmlns:a16="http://schemas.microsoft.com/office/drawing/2014/main" id="{912ECD50-906F-FC24-3774-99C60A52B7D0}"/>
              </a:ext>
            </a:extLst>
          </p:cNvPr>
          <p:cNvSpPr/>
          <p:nvPr userDrawn="1"/>
        </p:nvSpPr>
        <p:spPr>
          <a:xfrm>
            <a:off x="8112125" y="1089025"/>
            <a:ext cx="3636965" cy="4679950"/>
          </a:xfrm>
          <a:prstGeom prst="roundRect">
            <a:avLst>
              <a:gd name="adj" fmla="val 5617"/>
            </a:avLst>
          </a:prstGeom>
          <a:noFill/>
          <a:ln w="12700" cap="flat">
            <a:solidFill>
              <a:srgbClr val="007DFF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latin typeface="+mn-lt"/>
              <a:ea typeface="+mn-ea"/>
              <a:cs typeface="+mn-cs"/>
              <a:sym typeface="CoFo Sans"/>
            </a:endParaRPr>
          </a:p>
        </p:txBody>
      </p:sp>
      <p:sp>
        <p:nvSpPr>
          <p:cNvPr id="5" name="Скругленный прямоугольник 4">
            <a:extLst>
              <a:ext uri="{FF2B5EF4-FFF2-40B4-BE49-F238E27FC236}">
                <a16:creationId xmlns:a16="http://schemas.microsoft.com/office/drawing/2014/main" id="{7543D2BD-4C63-3074-F66A-D69205EFD599}"/>
              </a:ext>
            </a:extLst>
          </p:cNvPr>
          <p:cNvSpPr/>
          <p:nvPr userDrawn="1"/>
        </p:nvSpPr>
        <p:spPr>
          <a:xfrm>
            <a:off x="4295774" y="1089025"/>
            <a:ext cx="3600451" cy="4679950"/>
          </a:xfrm>
          <a:prstGeom prst="roundRect">
            <a:avLst>
              <a:gd name="adj" fmla="val 5617"/>
            </a:avLst>
          </a:prstGeom>
          <a:noFill/>
          <a:ln w="12700" cap="flat">
            <a:solidFill>
              <a:srgbClr val="007DFF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latin typeface="+mn-lt"/>
              <a:ea typeface="+mn-ea"/>
              <a:cs typeface="+mn-cs"/>
              <a:sym typeface="CoFo Sans"/>
            </a:endParaRPr>
          </a:p>
        </p:txBody>
      </p:sp>
      <p:sp>
        <p:nvSpPr>
          <p:cNvPr id="12" name="Текст 4">
            <a:extLst>
              <a:ext uri="{FF2B5EF4-FFF2-40B4-BE49-F238E27FC236}">
                <a16:creationId xmlns:a16="http://schemas.microsoft.com/office/drawing/2014/main" id="{2E4594C2-088F-10CA-1FDC-ABAA91B8D90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58800" y="1306800"/>
            <a:ext cx="3204000" cy="252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 i="0">
                <a:solidFill>
                  <a:srgbClr val="007DFF"/>
                </a:solidFill>
                <a:latin typeface="CoFo Sans Medium" panose="020B0503030202060203" pitchFamily="34" charset="0"/>
                <a:ea typeface="CoFo Sans Medium" panose="020B0503030202060203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14" name="Текст 4">
            <a:extLst>
              <a:ext uri="{FF2B5EF4-FFF2-40B4-BE49-F238E27FC236}">
                <a16:creationId xmlns:a16="http://schemas.microsoft.com/office/drawing/2014/main" id="{97CFEC08-A7A5-7F50-1F99-2569ABE38C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8800" y="1774800"/>
            <a:ext cx="3204000" cy="37764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700"/>
              </a:spcBef>
              <a:buNone/>
              <a:defRPr sz="1600">
                <a:solidFill>
                  <a:schemeClr val="accent6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15" name="Текст 4">
            <a:extLst>
              <a:ext uri="{FF2B5EF4-FFF2-40B4-BE49-F238E27FC236}">
                <a16:creationId xmlns:a16="http://schemas.microsoft.com/office/drawing/2014/main" id="{08C6A3C5-1795-2D73-E461-AFD8A40E5C3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10800" y="1306800"/>
            <a:ext cx="3168000" cy="252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 i="0">
                <a:solidFill>
                  <a:srgbClr val="007DFF"/>
                </a:solidFill>
                <a:latin typeface="CoFo Sans Medium" panose="020B0503030202060203" pitchFamily="34" charset="0"/>
                <a:ea typeface="CoFo Sans Medium" panose="020B0503030202060203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16" name="Текст 4">
            <a:extLst>
              <a:ext uri="{FF2B5EF4-FFF2-40B4-BE49-F238E27FC236}">
                <a16:creationId xmlns:a16="http://schemas.microsoft.com/office/drawing/2014/main" id="{3D0E3A27-067C-41E9-72B7-FC52E635F68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10800" y="1774800"/>
            <a:ext cx="3168000" cy="37764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700"/>
              </a:spcBef>
              <a:buNone/>
              <a:defRPr sz="1600">
                <a:solidFill>
                  <a:schemeClr val="accent6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17" name="Текст 4">
            <a:extLst>
              <a:ext uri="{FF2B5EF4-FFF2-40B4-BE49-F238E27FC236}">
                <a16:creationId xmlns:a16="http://schemas.microsoft.com/office/drawing/2014/main" id="{1FD68C17-A00E-498C-5AF9-A92A9448D16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29200" y="1306800"/>
            <a:ext cx="3204000" cy="252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 i="0">
                <a:solidFill>
                  <a:srgbClr val="007DFF"/>
                </a:solidFill>
                <a:latin typeface="CoFo Sans Medium" panose="020B0503030202060203" pitchFamily="34" charset="0"/>
                <a:ea typeface="CoFo Sans Medium" panose="020B0503030202060203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18" name="Текст 4">
            <a:extLst>
              <a:ext uri="{FF2B5EF4-FFF2-40B4-BE49-F238E27FC236}">
                <a16:creationId xmlns:a16="http://schemas.microsoft.com/office/drawing/2014/main" id="{7DB13C0E-E43F-41D7-62E3-81897080AA5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329200" y="1774800"/>
            <a:ext cx="3204000" cy="37764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700"/>
              </a:spcBef>
              <a:buNone/>
              <a:defRPr sz="1600">
                <a:solidFill>
                  <a:schemeClr val="accent6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</p:spTree>
    <p:extLst>
      <p:ext uri="{BB962C8B-B14F-4D97-AF65-F5344CB8AC3E}">
        <p14:creationId xmlns:p14="http://schemas.microsoft.com/office/powerpoint/2010/main" val="1287901852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_six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 2">
            <a:extLst>
              <a:ext uri="{FF2B5EF4-FFF2-40B4-BE49-F238E27FC236}">
                <a16:creationId xmlns:a16="http://schemas.microsoft.com/office/drawing/2014/main" id="{5D9F142B-CAF7-6662-5360-96C637D80216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42801" y="1089025"/>
            <a:ext cx="3636964" cy="2230176"/>
          </a:xfrm>
          <a:prstGeom prst="roundRect">
            <a:avLst>
              <a:gd name="adj" fmla="val 9192"/>
            </a:avLst>
          </a:prstGeom>
        </p:spPr>
        <p:txBody>
          <a:bodyPr/>
          <a:lstStyle>
            <a:lvl1pPr marL="0" indent="0">
              <a:buNone/>
              <a:defRPr sz="2000"/>
            </a:lvl1pPr>
          </a:lstStyle>
          <a:p>
            <a:r>
              <a:rPr lang="ru-RU" dirty="0"/>
              <a:t>Нажмите на иконку </a:t>
            </a:r>
            <a:br>
              <a:rPr lang="ru-RU" dirty="0"/>
            </a:br>
            <a:r>
              <a:rPr lang="ru-RU" dirty="0"/>
              <a:t>и вставьте картинку</a:t>
            </a:r>
          </a:p>
        </p:txBody>
      </p:sp>
      <p:sp>
        <p:nvSpPr>
          <p:cNvPr id="13" name="Title Text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 lIns="0" tIns="0" rIns="0" bIns="0"/>
          <a:lstStyle/>
          <a:p>
            <a:r>
              <a:rPr lang="ru-RU" dirty="0"/>
              <a:t>Заголовок</a:t>
            </a:r>
            <a:endParaRPr dirty="0"/>
          </a:p>
        </p:txBody>
      </p:sp>
      <p:sp>
        <p:nvSpPr>
          <p:cNvPr id="6" name="Рисунок 2">
            <a:extLst>
              <a:ext uri="{FF2B5EF4-FFF2-40B4-BE49-F238E27FC236}">
                <a16:creationId xmlns:a16="http://schemas.microsoft.com/office/drawing/2014/main" id="{E9E70486-66A0-B91F-1DAB-C9F57973D96F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42801" y="3538799"/>
            <a:ext cx="3636964" cy="2230176"/>
          </a:xfrm>
          <a:prstGeom prst="roundRect">
            <a:avLst>
              <a:gd name="adj" fmla="val 9192"/>
            </a:avLst>
          </a:prstGeom>
        </p:spPr>
        <p:txBody>
          <a:bodyPr/>
          <a:lstStyle>
            <a:lvl1pPr marL="0" indent="0">
              <a:buNone/>
              <a:defRPr sz="2000"/>
            </a:lvl1pPr>
          </a:lstStyle>
          <a:p>
            <a:r>
              <a:rPr lang="ru-RU" dirty="0"/>
              <a:t>Нажмите на иконку </a:t>
            </a:r>
            <a:br>
              <a:rPr lang="ru-RU" dirty="0"/>
            </a:br>
            <a:r>
              <a:rPr lang="ru-RU" dirty="0"/>
              <a:t>и вставьте картинку</a:t>
            </a:r>
          </a:p>
        </p:txBody>
      </p:sp>
      <p:sp>
        <p:nvSpPr>
          <p:cNvPr id="7" name="Рисунок 2">
            <a:extLst>
              <a:ext uri="{FF2B5EF4-FFF2-40B4-BE49-F238E27FC236}">
                <a16:creationId xmlns:a16="http://schemas.microsoft.com/office/drawing/2014/main" id="{40C20FA3-2AE4-08F4-837A-EF2587D01914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8108350" y="1089025"/>
            <a:ext cx="3636964" cy="2230176"/>
          </a:xfrm>
          <a:prstGeom prst="roundRect">
            <a:avLst>
              <a:gd name="adj" fmla="val 9192"/>
            </a:avLst>
          </a:prstGeom>
        </p:spPr>
        <p:txBody>
          <a:bodyPr/>
          <a:lstStyle>
            <a:lvl1pPr marL="0" indent="0">
              <a:buNone/>
              <a:defRPr sz="2000"/>
            </a:lvl1pPr>
          </a:lstStyle>
          <a:p>
            <a:r>
              <a:rPr lang="ru-RU" dirty="0"/>
              <a:t>Нажмите на иконку </a:t>
            </a:r>
            <a:br>
              <a:rPr lang="ru-RU" dirty="0"/>
            </a:br>
            <a:r>
              <a:rPr lang="ru-RU" dirty="0"/>
              <a:t>и вставьте картинку</a:t>
            </a:r>
          </a:p>
        </p:txBody>
      </p:sp>
      <p:sp>
        <p:nvSpPr>
          <p:cNvPr id="20" name="Рисунок 2">
            <a:extLst>
              <a:ext uri="{FF2B5EF4-FFF2-40B4-BE49-F238E27FC236}">
                <a16:creationId xmlns:a16="http://schemas.microsoft.com/office/drawing/2014/main" id="{F2D1FA44-219B-B0DA-65EE-B824C9A6A969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8108350" y="3538799"/>
            <a:ext cx="3636964" cy="2230176"/>
          </a:xfrm>
          <a:prstGeom prst="roundRect">
            <a:avLst>
              <a:gd name="adj" fmla="val 9192"/>
            </a:avLst>
          </a:prstGeom>
        </p:spPr>
        <p:txBody>
          <a:bodyPr/>
          <a:lstStyle>
            <a:lvl1pPr marL="0" indent="0">
              <a:buNone/>
              <a:defRPr sz="2000"/>
            </a:lvl1pPr>
          </a:lstStyle>
          <a:p>
            <a:r>
              <a:rPr lang="ru-RU" dirty="0"/>
              <a:t>Нажмите на иконку </a:t>
            </a:r>
            <a:br>
              <a:rPr lang="ru-RU" dirty="0"/>
            </a:br>
            <a:r>
              <a:rPr lang="ru-RU" dirty="0"/>
              <a:t>и вставьте картинку</a:t>
            </a:r>
          </a:p>
        </p:txBody>
      </p:sp>
      <p:sp>
        <p:nvSpPr>
          <p:cNvPr id="22" name="Рисунок 2">
            <a:extLst>
              <a:ext uri="{FF2B5EF4-FFF2-40B4-BE49-F238E27FC236}">
                <a16:creationId xmlns:a16="http://schemas.microsoft.com/office/drawing/2014/main" id="{CAB0E73E-3D2E-470F-24E4-3400487E59B3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4294057" y="1089025"/>
            <a:ext cx="3600000" cy="2230176"/>
          </a:xfrm>
          <a:prstGeom prst="roundRect">
            <a:avLst>
              <a:gd name="adj" fmla="val 9192"/>
            </a:avLst>
          </a:prstGeom>
        </p:spPr>
        <p:txBody>
          <a:bodyPr/>
          <a:lstStyle>
            <a:lvl1pPr marL="0" indent="0">
              <a:buNone/>
              <a:defRPr sz="2000"/>
            </a:lvl1pPr>
          </a:lstStyle>
          <a:p>
            <a:r>
              <a:rPr lang="ru-RU" dirty="0"/>
              <a:t>Нажмите на иконку </a:t>
            </a:r>
            <a:br>
              <a:rPr lang="ru-RU" dirty="0"/>
            </a:br>
            <a:r>
              <a:rPr lang="ru-RU" dirty="0"/>
              <a:t>и вставьте картинку</a:t>
            </a:r>
          </a:p>
        </p:txBody>
      </p:sp>
      <p:sp>
        <p:nvSpPr>
          <p:cNvPr id="23" name="Рисунок 2">
            <a:extLst>
              <a:ext uri="{FF2B5EF4-FFF2-40B4-BE49-F238E27FC236}">
                <a16:creationId xmlns:a16="http://schemas.microsoft.com/office/drawing/2014/main" id="{0D28D880-2793-A667-53F3-42C9E6617209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4294057" y="3538799"/>
            <a:ext cx="3600000" cy="2230176"/>
          </a:xfrm>
          <a:prstGeom prst="roundRect">
            <a:avLst>
              <a:gd name="adj" fmla="val 9192"/>
            </a:avLst>
          </a:prstGeom>
        </p:spPr>
        <p:txBody>
          <a:bodyPr/>
          <a:lstStyle>
            <a:lvl1pPr marL="0" indent="0">
              <a:buNone/>
              <a:defRPr sz="2000"/>
            </a:lvl1pPr>
          </a:lstStyle>
          <a:p>
            <a:r>
              <a:rPr lang="ru-RU" dirty="0"/>
              <a:t>Нажмите на иконку </a:t>
            </a:r>
            <a:br>
              <a:rPr lang="ru-RU" dirty="0"/>
            </a:br>
            <a:r>
              <a:rPr lang="ru-RU" dirty="0"/>
              <a:t>и вставьте картинку</a:t>
            </a:r>
          </a:p>
        </p:txBody>
      </p:sp>
    </p:spTree>
    <p:extLst>
      <p:ext uri="{BB962C8B-B14F-4D97-AF65-F5344CB8AC3E}">
        <p14:creationId xmlns:p14="http://schemas.microsoft.com/office/powerpoint/2010/main" val="3520193734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_sixfillcards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кругленный прямоугольник 1">
            <a:extLst>
              <a:ext uri="{FF2B5EF4-FFF2-40B4-BE49-F238E27FC236}">
                <a16:creationId xmlns:a16="http://schemas.microsoft.com/office/drawing/2014/main" id="{9A5FDDF1-B51B-69BB-0C66-B1ADC385C835}"/>
              </a:ext>
            </a:extLst>
          </p:cNvPr>
          <p:cNvSpPr/>
          <p:nvPr userDrawn="1"/>
        </p:nvSpPr>
        <p:spPr>
          <a:xfrm>
            <a:off x="442911" y="1089025"/>
            <a:ext cx="3636963" cy="2232000"/>
          </a:xfrm>
          <a:prstGeom prst="roundRect">
            <a:avLst>
              <a:gd name="adj" fmla="val 9237"/>
            </a:avLst>
          </a:prstGeom>
          <a:solidFill>
            <a:srgbClr val="007DFF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latin typeface="+mn-lt"/>
              <a:ea typeface="+mn-ea"/>
              <a:cs typeface="+mn-cs"/>
              <a:sym typeface="CoFo Sans"/>
            </a:endParaRPr>
          </a:p>
        </p:txBody>
      </p:sp>
      <p:sp>
        <p:nvSpPr>
          <p:cNvPr id="13" name="Title Text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 lIns="0" tIns="0" rIns="0" bIns="0"/>
          <a:lstStyle/>
          <a:p>
            <a:r>
              <a:rPr lang="ru-RU" dirty="0"/>
              <a:t>Заголовок</a:t>
            </a:r>
            <a:endParaRPr dirty="0"/>
          </a:p>
        </p:txBody>
      </p:sp>
      <p:sp>
        <p:nvSpPr>
          <p:cNvPr id="4" name="Скругленный прямоугольник 3">
            <a:extLst>
              <a:ext uri="{FF2B5EF4-FFF2-40B4-BE49-F238E27FC236}">
                <a16:creationId xmlns:a16="http://schemas.microsoft.com/office/drawing/2014/main" id="{912ECD50-906F-FC24-3774-99C60A52B7D0}"/>
              </a:ext>
            </a:extLst>
          </p:cNvPr>
          <p:cNvSpPr/>
          <p:nvPr userDrawn="1"/>
        </p:nvSpPr>
        <p:spPr>
          <a:xfrm>
            <a:off x="8112125" y="1089025"/>
            <a:ext cx="3636965" cy="2232000"/>
          </a:xfrm>
          <a:prstGeom prst="roundRect">
            <a:avLst>
              <a:gd name="adj" fmla="val 9315"/>
            </a:avLst>
          </a:prstGeom>
          <a:solidFill>
            <a:srgbClr val="007DFF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latin typeface="+mn-lt"/>
              <a:ea typeface="+mn-ea"/>
              <a:cs typeface="+mn-cs"/>
              <a:sym typeface="CoFo Sans"/>
            </a:endParaRPr>
          </a:p>
        </p:txBody>
      </p:sp>
      <p:sp>
        <p:nvSpPr>
          <p:cNvPr id="5" name="Скругленный прямоугольник 4">
            <a:extLst>
              <a:ext uri="{FF2B5EF4-FFF2-40B4-BE49-F238E27FC236}">
                <a16:creationId xmlns:a16="http://schemas.microsoft.com/office/drawing/2014/main" id="{7543D2BD-4C63-3074-F66A-D69205EFD599}"/>
              </a:ext>
            </a:extLst>
          </p:cNvPr>
          <p:cNvSpPr/>
          <p:nvPr userDrawn="1"/>
        </p:nvSpPr>
        <p:spPr>
          <a:xfrm>
            <a:off x="4295774" y="1089025"/>
            <a:ext cx="3600451" cy="2232000"/>
          </a:xfrm>
          <a:prstGeom prst="roundRect">
            <a:avLst>
              <a:gd name="adj" fmla="val 9031"/>
            </a:avLst>
          </a:prstGeom>
          <a:solidFill>
            <a:srgbClr val="007DFF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latin typeface="+mn-lt"/>
              <a:ea typeface="+mn-ea"/>
              <a:cs typeface="+mn-cs"/>
              <a:sym typeface="CoFo Sans"/>
            </a:endParaRPr>
          </a:p>
        </p:txBody>
      </p:sp>
      <p:sp>
        <p:nvSpPr>
          <p:cNvPr id="10" name="Скругленный прямоугольник 9">
            <a:extLst>
              <a:ext uri="{FF2B5EF4-FFF2-40B4-BE49-F238E27FC236}">
                <a16:creationId xmlns:a16="http://schemas.microsoft.com/office/drawing/2014/main" id="{7103576D-7B53-7020-5CBF-8DE674C4F428}"/>
              </a:ext>
            </a:extLst>
          </p:cNvPr>
          <p:cNvSpPr/>
          <p:nvPr userDrawn="1"/>
        </p:nvSpPr>
        <p:spPr>
          <a:xfrm>
            <a:off x="442911" y="3538800"/>
            <a:ext cx="3636963" cy="2232000"/>
          </a:xfrm>
          <a:prstGeom prst="roundRect">
            <a:avLst>
              <a:gd name="adj" fmla="val 9237"/>
            </a:avLst>
          </a:prstGeom>
          <a:solidFill>
            <a:srgbClr val="007DFF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latin typeface="+mn-lt"/>
              <a:ea typeface="+mn-ea"/>
              <a:cs typeface="+mn-cs"/>
              <a:sym typeface="CoFo Sans"/>
            </a:endParaRPr>
          </a:p>
        </p:txBody>
      </p:sp>
      <p:sp>
        <p:nvSpPr>
          <p:cNvPr id="11" name="Скругленный прямоугольник 10">
            <a:extLst>
              <a:ext uri="{FF2B5EF4-FFF2-40B4-BE49-F238E27FC236}">
                <a16:creationId xmlns:a16="http://schemas.microsoft.com/office/drawing/2014/main" id="{F7ACB401-9FF2-7572-4E3F-DF8A2958A773}"/>
              </a:ext>
            </a:extLst>
          </p:cNvPr>
          <p:cNvSpPr/>
          <p:nvPr userDrawn="1"/>
        </p:nvSpPr>
        <p:spPr>
          <a:xfrm>
            <a:off x="8112125" y="3538800"/>
            <a:ext cx="3636965" cy="2232000"/>
          </a:xfrm>
          <a:prstGeom prst="roundRect">
            <a:avLst>
              <a:gd name="adj" fmla="val 9315"/>
            </a:avLst>
          </a:prstGeom>
          <a:solidFill>
            <a:srgbClr val="007DFF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latin typeface="+mn-lt"/>
              <a:ea typeface="+mn-ea"/>
              <a:cs typeface="+mn-cs"/>
              <a:sym typeface="CoFo Sans"/>
            </a:endParaRPr>
          </a:p>
        </p:txBody>
      </p:sp>
      <p:sp>
        <p:nvSpPr>
          <p:cNvPr id="12" name="Скругленный прямоугольник 11">
            <a:extLst>
              <a:ext uri="{FF2B5EF4-FFF2-40B4-BE49-F238E27FC236}">
                <a16:creationId xmlns:a16="http://schemas.microsoft.com/office/drawing/2014/main" id="{1EA5E840-6CD7-DEC3-1C07-45D064B2E10E}"/>
              </a:ext>
            </a:extLst>
          </p:cNvPr>
          <p:cNvSpPr/>
          <p:nvPr userDrawn="1"/>
        </p:nvSpPr>
        <p:spPr>
          <a:xfrm>
            <a:off x="4295774" y="3538800"/>
            <a:ext cx="3600451" cy="2232000"/>
          </a:xfrm>
          <a:prstGeom prst="roundRect">
            <a:avLst>
              <a:gd name="adj" fmla="val 9031"/>
            </a:avLst>
          </a:prstGeom>
          <a:solidFill>
            <a:srgbClr val="007DFF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latin typeface="+mn-lt"/>
              <a:ea typeface="+mn-ea"/>
              <a:cs typeface="+mn-cs"/>
              <a:sym typeface="CoFo Sans"/>
            </a:endParaRPr>
          </a:p>
        </p:txBody>
      </p:sp>
      <p:sp>
        <p:nvSpPr>
          <p:cNvPr id="14" name="Текст 4">
            <a:extLst>
              <a:ext uri="{FF2B5EF4-FFF2-40B4-BE49-F238E27FC236}">
                <a16:creationId xmlns:a16="http://schemas.microsoft.com/office/drawing/2014/main" id="{6700D825-91ED-BC26-7AAE-88EF4AEB629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58800" y="1306800"/>
            <a:ext cx="3204000" cy="1800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1200"/>
              </a:spcBef>
              <a:buNone/>
              <a:defRPr sz="20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15" name="Текст 4">
            <a:extLst>
              <a:ext uri="{FF2B5EF4-FFF2-40B4-BE49-F238E27FC236}">
                <a16:creationId xmlns:a16="http://schemas.microsoft.com/office/drawing/2014/main" id="{ED3175EA-E207-F4DC-50A8-842BE9489A1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10800" y="1306800"/>
            <a:ext cx="3168000" cy="1800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1200"/>
              </a:spcBef>
              <a:buNone/>
              <a:defRPr sz="20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16" name="Текст 4">
            <a:extLst>
              <a:ext uri="{FF2B5EF4-FFF2-40B4-BE49-F238E27FC236}">
                <a16:creationId xmlns:a16="http://schemas.microsoft.com/office/drawing/2014/main" id="{90444214-B915-101F-6679-FD481251A36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28607" y="1306800"/>
            <a:ext cx="3204000" cy="1800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1200"/>
              </a:spcBef>
              <a:buNone/>
              <a:defRPr sz="20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17" name="Текст 4">
            <a:extLst>
              <a:ext uri="{FF2B5EF4-FFF2-40B4-BE49-F238E27FC236}">
                <a16:creationId xmlns:a16="http://schemas.microsoft.com/office/drawing/2014/main" id="{B3F0D368-30E2-ABD2-D304-713438D059F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58800" y="3754800"/>
            <a:ext cx="3204000" cy="1800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1200"/>
              </a:spcBef>
              <a:buNone/>
              <a:defRPr sz="20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18" name="Текст 4">
            <a:extLst>
              <a:ext uri="{FF2B5EF4-FFF2-40B4-BE49-F238E27FC236}">
                <a16:creationId xmlns:a16="http://schemas.microsoft.com/office/drawing/2014/main" id="{7E33DC8E-F8BF-02C2-7921-7114DBD8EE3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10800" y="3754800"/>
            <a:ext cx="3168000" cy="1800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1200"/>
              </a:spcBef>
              <a:buNone/>
              <a:defRPr sz="20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19" name="Текст 4">
            <a:extLst>
              <a:ext uri="{FF2B5EF4-FFF2-40B4-BE49-F238E27FC236}">
                <a16:creationId xmlns:a16="http://schemas.microsoft.com/office/drawing/2014/main" id="{5321AA0E-A92D-9247-7834-E5F4CCCC20B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28607" y="3754800"/>
            <a:ext cx="3204000" cy="1800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1200"/>
              </a:spcBef>
              <a:buNone/>
              <a:defRPr sz="20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</p:spTree>
    <p:extLst>
      <p:ext uri="{BB962C8B-B14F-4D97-AF65-F5344CB8AC3E}">
        <p14:creationId xmlns:p14="http://schemas.microsoft.com/office/powerpoint/2010/main" val="2348968955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/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_sixstrokecards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кругленный прямоугольник 1">
            <a:extLst>
              <a:ext uri="{FF2B5EF4-FFF2-40B4-BE49-F238E27FC236}">
                <a16:creationId xmlns:a16="http://schemas.microsoft.com/office/drawing/2014/main" id="{9A5FDDF1-B51B-69BB-0C66-B1ADC385C835}"/>
              </a:ext>
            </a:extLst>
          </p:cNvPr>
          <p:cNvSpPr/>
          <p:nvPr userDrawn="1"/>
        </p:nvSpPr>
        <p:spPr>
          <a:xfrm>
            <a:off x="442911" y="1089025"/>
            <a:ext cx="3636963" cy="2232000"/>
          </a:xfrm>
          <a:prstGeom prst="roundRect">
            <a:avLst>
              <a:gd name="adj" fmla="val 9237"/>
            </a:avLst>
          </a:prstGeom>
          <a:noFill/>
          <a:ln w="12700" cap="flat">
            <a:solidFill>
              <a:srgbClr val="007DFF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latin typeface="+mn-lt"/>
              <a:ea typeface="+mn-ea"/>
              <a:cs typeface="+mn-cs"/>
              <a:sym typeface="CoFo Sans"/>
            </a:endParaRPr>
          </a:p>
        </p:txBody>
      </p:sp>
      <p:sp>
        <p:nvSpPr>
          <p:cNvPr id="13" name="Title Text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 lIns="0" tIns="0" rIns="0" bIns="0"/>
          <a:lstStyle/>
          <a:p>
            <a:r>
              <a:rPr lang="ru-RU" dirty="0"/>
              <a:t>Заголовок</a:t>
            </a:r>
            <a:endParaRPr dirty="0"/>
          </a:p>
        </p:txBody>
      </p:sp>
      <p:sp>
        <p:nvSpPr>
          <p:cNvPr id="4" name="Скругленный прямоугольник 3">
            <a:extLst>
              <a:ext uri="{FF2B5EF4-FFF2-40B4-BE49-F238E27FC236}">
                <a16:creationId xmlns:a16="http://schemas.microsoft.com/office/drawing/2014/main" id="{912ECD50-906F-FC24-3774-99C60A52B7D0}"/>
              </a:ext>
            </a:extLst>
          </p:cNvPr>
          <p:cNvSpPr/>
          <p:nvPr userDrawn="1"/>
        </p:nvSpPr>
        <p:spPr>
          <a:xfrm>
            <a:off x="8112125" y="1089025"/>
            <a:ext cx="3636965" cy="2232000"/>
          </a:xfrm>
          <a:prstGeom prst="roundRect">
            <a:avLst>
              <a:gd name="adj" fmla="val 9315"/>
            </a:avLst>
          </a:prstGeom>
          <a:noFill/>
          <a:ln w="12700" cap="flat">
            <a:solidFill>
              <a:srgbClr val="007DFF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latin typeface="+mn-lt"/>
              <a:ea typeface="+mn-ea"/>
              <a:cs typeface="+mn-cs"/>
              <a:sym typeface="CoFo Sans"/>
            </a:endParaRPr>
          </a:p>
        </p:txBody>
      </p:sp>
      <p:sp>
        <p:nvSpPr>
          <p:cNvPr id="5" name="Скругленный прямоугольник 4">
            <a:extLst>
              <a:ext uri="{FF2B5EF4-FFF2-40B4-BE49-F238E27FC236}">
                <a16:creationId xmlns:a16="http://schemas.microsoft.com/office/drawing/2014/main" id="{7543D2BD-4C63-3074-F66A-D69205EFD599}"/>
              </a:ext>
            </a:extLst>
          </p:cNvPr>
          <p:cNvSpPr/>
          <p:nvPr userDrawn="1"/>
        </p:nvSpPr>
        <p:spPr>
          <a:xfrm>
            <a:off x="4295774" y="1089025"/>
            <a:ext cx="3600451" cy="2232000"/>
          </a:xfrm>
          <a:prstGeom prst="roundRect">
            <a:avLst>
              <a:gd name="adj" fmla="val 9031"/>
            </a:avLst>
          </a:prstGeom>
          <a:noFill/>
          <a:ln w="12700" cap="flat">
            <a:solidFill>
              <a:srgbClr val="007DFF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latin typeface="+mn-lt"/>
              <a:ea typeface="+mn-ea"/>
              <a:cs typeface="+mn-cs"/>
              <a:sym typeface="CoFo Sans"/>
            </a:endParaRPr>
          </a:p>
        </p:txBody>
      </p:sp>
      <p:sp>
        <p:nvSpPr>
          <p:cNvPr id="10" name="Скругленный прямоугольник 9">
            <a:extLst>
              <a:ext uri="{FF2B5EF4-FFF2-40B4-BE49-F238E27FC236}">
                <a16:creationId xmlns:a16="http://schemas.microsoft.com/office/drawing/2014/main" id="{7103576D-7B53-7020-5CBF-8DE674C4F428}"/>
              </a:ext>
            </a:extLst>
          </p:cNvPr>
          <p:cNvSpPr/>
          <p:nvPr userDrawn="1"/>
        </p:nvSpPr>
        <p:spPr>
          <a:xfrm>
            <a:off x="442911" y="3538800"/>
            <a:ext cx="3636963" cy="2232000"/>
          </a:xfrm>
          <a:prstGeom prst="roundRect">
            <a:avLst>
              <a:gd name="adj" fmla="val 9237"/>
            </a:avLst>
          </a:prstGeom>
          <a:noFill/>
          <a:ln w="12700" cap="flat">
            <a:solidFill>
              <a:srgbClr val="007DFF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latin typeface="+mn-lt"/>
              <a:ea typeface="+mn-ea"/>
              <a:cs typeface="+mn-cs"/>
              <a:sym typeface="CoFo Sans"/>
            </a:endParaRPr>
          </a:p>
        </p:txBody>
      </p:sp>
      <p:sp>
        <p:nvSpPr>
          <p:cNvPr id="11" name="Скругленный прямоугольник 10">
            <a:extLst>
              <a:ext uri="{FF2B5EF4-FFF2-40B4-BE49-F238E27FC236}">
                <a16:creationId xmlns:a16="http://schemas.microsoft.com/office/drawing/2014/main" id="{F7ACB401-9FF2-7572-4E3F-DF8A2958A773}"/>
              </a:ext>
            </a:extLst>
          </p:cNvPr>
          <p:cNvSpPr/>
          <p:nvPr userDrawn="1"/>
        </p:nvSpPr>
        <p:spPr>
          <a:xfrm>
            <a:off x="8112125" y="3538800"/>
            <a:ext cx="3636965" cy="2232000"/>
          </a:xfrm>
          <a:prstGeom prst="roundRect">
            <a:avLst>
              <a:gd name="adj" fmla="val 9315"/>
            </a:avLst>
          </a:prstGeom>
          <a:noFill/>
          <a:ln w="12700" cap="flat">
            <a:solidFill>
              <a:srgbClr val="007DFF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latin typeface="+mn-lt"/>
              <a:ea typeface="+mn-ea"/>
              <a:cs typeface="+mn-cs"/>
              <a:sym typeface="CoFo Sans"/>
            </a:endParaRPr>
          </a:p>
        </p:txBody>
      </p:sp>
      <p:sp>
        <p:nvSpPr>
          <p:cNvPr id="12" name="Скругленный прямоугольник 11">
            <a:extLst>
              <a:ext uri="{FF2B5EF4-FFF2-40B4-BE49-F238E27FC236}">
                <a16:creationId xmlns:a16="http://schemas.microsoft.com/office/drawing/2014/main" id="{1EA5E840-6CD7-DEC3-1C07-45D064B2E10E}"/>
              </a:ext>
            </a:extLst>
          </p:cNvPr>
          <p:cNvSpPr/>
          <p:nvPr userDrawn="1"/>
        </p:nvSpPr>
        <p:spPr>
          <a:xfrm>
            <a:off x="4295774" y="3538800"/>
            <a:ext cx="3600451" cy="2232000"/>
          </a:xfrm>
          <a:prstGeom prst="roundRect">
            <a:avLst>
              <a:gd name="adj" fmla="val 9031"/>
            </a:avLst>
          </a:prstGeom>
          <a:noFill/>
          <a:ln w="12700" cap="flat">
            <a:solidFill>
              <a:srgbClr val="007DFF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latin typeface="+mn-lt"/>
              <a:ea typeface="+mn-ea"/>
              <a:cs typeface="+mn-cs"/>
              <a:sym typeface="CoFo Sans"/>
            </a:endParaRPr>
          </a:p>
        </p:txBody>
      </p:sp>
      <p:sp>
        <p:nvSpPr>
          <p:cNvPr id="14" name="Текст 4">
            <a:extLst>
              <a:ext uri="{FF2B5EF4-FFF2-40B4-BE49-F238E27FC236}">
                <a16:creationId xmlns:a16="http://schemas.microsoft.com/office/drawing/2014/main" id="{6700D825-91ED-BC26-7AAE-88EF4AEB629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58800" y="1306800"/>
            <a:ext cx="3204000" cy="1800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1200"/>
              </a:spcBef>
              <a:buNone/>
              <a:defRPr sz="2000">
                <a:solidFill>
                  <a:schemeClr val="accent6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15" name="Текст 4">
            <a:extLst>
              <a:ext uri="{FF2B5EF4-FFF2-40B4-BE49-F238E27FC236}">
                <a16:creationId xmlns:a16="http://schemas.microsoft.com/office/drawing/2014/main" id="{ED3175EA-E207-F4DC-50A8-842BE9489A1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10800" y="1306800"/>
            <a:ext cx="3168000" cy="1800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1200"/>
              </a:spcBef>
              <a:buNone/>
              <a:defRPr sz="2000">
                <a:solidFill>
                  <a:schemeClr val="accent6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16" name="Текст 4">
            <a:extLst>
              <a:ext uri="{FF2B5EF4-FFF2-40B4-BE49-F238E27FC236}">
                <a16:creationId xmlns:a16="http://schemas.microsoft.com/office/drawing/2014/main" id="{90444214-B915-101F-6679-FD481251A36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28607" y="1306800"/>
            <a:ext cx="3204000" cy="1800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1200"/>
              </a:spcBef>
              <a:buNone/>
              <a:defRPr sz="2000">
                <a:solidFill>
                  <a:schemeClr val="accent6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17" name="Текст 4">
            <a:extLst>
              <a:ext uri="{FF2B5EF4-FFF2-40B4-BE49-F238E27FC236}">
                <a16:creationId xmlns:a16="http://schemas.microsoft.com/office/drawing/2014/main" id="{B3F0D368-30E2-ABD2-D304-713438D059F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58800" y="3754800"/>
            <a:ext cx="3204000" cy="1800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1200"/>
              </a:spcBef>
              <a:buNone/>
              <a:defRPr sz="2000">
                <a:solidFill>
                  <a:schemeClr val="accent6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18" name="Текст 4">
            <a:extLst>
              <a:ext uri="{FF2B5EF4-FFF2-40B4-BE49-F238E27FC236}">
                <a16:creationId xmlns:a16="http://schemas.microsoft.com/office/drawing/2014/main" id="{7E33DC8E-F8BF-02C2-7921-7114DBD8EE3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10800" y="3754800"/>
            <a:ext cx="3168000" cy="1800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1200"/>
              </a:spcBef>
              <a:buNone/>
              <a:defRPr sz="2000">
                <a:solidFill>
                  <a:schemeClr val="accent6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19" name="Текст 4">
            <a:extLst>
              <a:ext uri="{FF2B5EF4-FFF2-40B4-BE49-F238E27FC236}">
                <a16:creationId xmlns:a16="http://schemas.microsoft.com/office/drawing/2014/main" id="{5321AA0E-A92D-9247-7834-E5F4CCCC20B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28607" y="3754800"/>
            <a:ext cx="3204000" cy="1800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1200"/>
              </a:spcBef>
              <a:buNone/>
              <a:defRPr sz="2000">
                <a:solidFill>
                  <a:schemeClr val="accent6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</p:spTree>
    <p:extLst>
      <p:ext uri="{BB962C8B-B14F-4D97-AF65-F5344CB8AC3E}">
        <p14:creationId xmlns:p14="http://schemas.microsoft.com/office/powerpoint/2010/main" val="31139187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">
    <p:bg>
      <p:bgPr>
        <a:solidFill>
          <a:srgbClr val="007D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96A629B-ED5E-4ABC-9F02-76D8E2AEECD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13" y="6222274"/>
            <a:ext cx="127860" cy="194400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E75D6AF-73E2-0ADA-E386-14C68C0930F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9888" y="6229474"/>
            <a:ext cx="1340146" cy="180000"/>
          </a:xfrm>
          <a:prstGeom prst="rect">
            <a:avLst/>
          </a:prstGeom>
        </p:spPr>
      </p:pic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F7B7F7B2-7AFA-D467-F27A-A179684F04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914" y="441325"/>
            <a:ext cx="11307120" cy="5327650"/>
          </a:xfrm>
        </p:spPr>
        <p:txBody>
          <a:bodyPr>
            <a:normAutofit/>
          </a:bodyPr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ru-RU" dirty="0" err="1"/>
              <a:t>Отбивочный</a:t>
            </a:r>
            <a:r>
              <a:rPr lang="ru-RU" dirty="0"/>
              <a:t> слайд</a:t>
            </a:r>
          </a:p>
        </p:txBody>
      </p:sp>
    </p:spTree>
    <p:extLst>
      <p:ext uri="{BB962C8B-B14F-4D97-AF65-F5344CB8AC3E}">
        <p14:creationId xmlns:p14="http://schemas.microsoft.com/office/powerpoint/2010/main" val="3882144057"/>
      </p:ext>
    </p:extLst>
  </p:cSld>
  <p:clrMapOvr>
    <a:masterClrMapping/>
  </p:clrMapOvr>
  <p:transition spd="med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_sixfillcards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кругленный прямоугольник 1">
            <a:extLst>
              <a:ext uri="{FF2B5EF4-FFF2-40B4-BE49-F238E27FC236}">
                <a16:creationId xmlns:a16="http://schemas.microsoft.com/office/drawing/2014/main" id="{9A5FDDF1-B51B-69BB-0C66-B1ADC385C835}"/>
              </a:ext>
            </a:extLst>
          </p:cNvPr>
          <p:cNvSpPr/>
          <p:nvPr userDrawn="1"/>
        </p:nvSpPr>
        <p:spPr>
          <a:xfrm>
            <a:off x="442911" y="1089025"/>
            <a:ext cx="3636963" cy="2232000"/>
          </a:xfrm>
          <a:prstGeom prst="roundRect">
            <a:avLst>
              <a:gd name="adj" fmla="val 9237"/>
            </a:avLst>
          </a:prstGeom>
          <a:solidFill>
            <a:srgbClr val="007DFF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latin typeface="+mn-lt"/>
              <a:ea typeface="+mn-ea"/>
              <a:cs typeface="+mn-cs"/>
              <a:sym typeface="CoFo Sans"/>
            </a:endParaRPr>
          </a:p>
        </p:txBody>
      </p:sp>
      <p:sp>
        <p:nvSpPr>
          <p:cNvPr id="13" name="Title Text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 lIns="0" tIns="0" rIns="0" bIns="0"/>
          <a:lstStyle/>
          <a:p>
            <a:r>
              <a:rPr lang="ru-RU" dirty="0"/>
              <a:t>Заголовок</a:t>
            </a:r>
            <a:endParaRPr dirty="0"/>
          </a:p>
        </p:txBody>
      </p:sp>
      <p:sp>
        <p:nvSpPr>
          <p:cNvPr id="4" name="Скругленный прямоугольник 3">
            <a:extLst>
              <a:ext uri="{FF2B5EF4-FFF2-40B4-BE49-F238E27FC236}">
                <a16:creationId xmlns:a16="http://schemas.microsoft.com/office/drawing/2014/main" id="{912ECD50-906F-FC24-3774-99C60A52B7D0}"/>
              </a:ext>
            </a:extLst>
          </p:cNvPr>
          <p:cNvSpPr/>
          <p:nvPr userDrawn="1"/>
        </p:nvSpPr>
        <p:spPr>
          <a:xfrm>
            <a:off x="8112125" y="1089025"/>
            <a:ext cx="3636965" cy="2232000"/>
          </a:xfrm>
          <a:prstGeom prst="roundRect">
            <a:avLst>
              <a:gd name="adj" fmla="val 9315"/>
            </a:avLst>
          </a:prstGeom>
          <a:solidFill>
            <a:srgbClr val="007DFF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latin typeface="+mn-lt"/>
              <a:ea typeface="+mn-ea"/>
              <a:cs typeface="+mn-cs"/>
              <a:sym typeface="CoFo Sans"/>
            </a:endParaRPr>
          </a:p>
        </p:txBody>
      </p:sp>
      <p:sp>
        <p:nvSpPr>
          <p:cNvPr id="5" name="Скругленный прямоугольник 4">
            <a:extLst>
              <a:ext uri="{FF2B5EF4-FFF2-40B4-BE49-F238E27FC236}">
                <a16:creationId xmlns:a16="http://schemas.microsoft.com/office/drawing/2014/main" id="{7543D2BD-4C63-3074-F66A-D69205EFD599}"/>
              </a:ext>
            </a:extLst>
          </p:cNvPr>
          <p:cNvSpPr/>
          <p:nvPr userDrawn="1"/>
        </p:nvSpPr>
        <p:spPr>
          <a:xfrm>
            <a:off x="4295774" y="1089025"/>
            <a:ext cx="3600451" cy="2232000"/>
          </a:xfrm>
          <a:prstGeom prst="roundRect">
            <a:avLst>
              <a:gd name="adj" fmla="val 9031"/>
            </a:avLst>
          </a:prstGeom>
          <a:solidFill>
            <a:srgbClr val="007DFF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latin typeface="+mn-lt"/>
              <a:ea typeface="+mn-ea"/>
              <a:cs typeface="+mn-cs"/>
              <a:sym typeface="CoFo Sans"/>
            </a:endParaRPr>
          </a:p>
        </p:txBody>
      </p:sp>
      <p:sp>
        <p:nvSpPr>
          <p:cNvPr id="10" name="Скругленный прямоугольник 9">
            <a:extLst>
              <a:ext uri="{FF2B5EF4-FFF2-40B4-BE49-F238E27FC236}">
                <a16:creationId xmlns:a16="http://schemas.microsoft.com/office/drawing/2014/main" id="{7103576D-7B53-7020-5CBF-8DE674C4F428}"/>
              </a:ext>
            </a:extLst>
          </p:cNvPr>
          <p:cNvSpPr/>
          <p:nvPr userDrawn="1"/>
        </p:nvSpPr>
        <p:spPr>
          <a:xfrm>
            <a:off x="442911" y="3538800"/>
            <a:ext cx="3636963" cy="2232000"/>
          </a:xfrm>
          <a:prstGeom prst="roundRect">
            <a:avLst>
              <a:gd name="adj" fmla="val 9237"/>
            </a:avLst>
          </a:prstGeom>
          <a:solidFill>
            <a:srgbClr val="007DFF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latin typeface="+mn-lt"/>
              <a:ea typeface="+mn-ea"/>
              <a:cs typeface="+mn-cs"/>
              <a:sym typeface="CoFo Sans"/>
            </a:endParaRPr>
          </a:p>
        </p:txBody>
      </p:sp>
      <p:sp>
        <p:nvSpPr>
          <p:cNvPr id="11" name="Скругленный прямоугольник 10">
            <a:extLst>
              <a:ext uri="{FF2B5EF4-FFF2-40B4-BE49-F238E27FC236}">
                <a16:creationId xmlns:a16="http://schemas.microsoft.com/office/drawing/2014/main" id="{F7ACB401-9FF2-7572-4E3F-DF8A2958A773}"/>
              </a:ext>
            </a:extLst>
          </p:cNvPr>
          <p:cNvSpPr/>
          <p:nvPr userDrawn="1"/>
        </p:nvSpPr>
        <p:spPr>
          <a:xfrm>
            <a:off x="8112125" y="3538800"/>
            <a:ext cx="3636965" cy="2232000"/>
          </a:xfrm>
          <a:prstGeom prst="roundRect">
            <a:avLst>
              <a:gd name="adj" fmla="val 9315"/>
            </a:avLst>
          </a:prstGeom>
          <a:solidFill>
            <a:srgbClr val="007DFF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latin typeface="+mn-lt"/>
              <a:ea typeface="+mn-ea"/>
              <a:cs typeface="+mn-cs"/>
              <a:sym typeface="CoFo Sans"/>
            </a:endParaRPr>
          </a:p>
        </p:txBody>
      </p:sp>
      <p:sp>
        <p:nvSpPr>
          <p:cNvPr id="12" name="Скругленный прямоугольник 11">
            <a:extLst>
              <a:ext uri="{FF2B5EF4-FFF2-40B4-BE49-F238E27FC236}">
                <a16:creationId xmlns:a16="http://schemas.microsoft.com/office/drawing/2014/main" id="{1EA5E840-6CD7-DEC3-1C07-45D064B2E10E}"/>
              </a:ext>
            </a:extLst>
          </p:cNvPr>
          <p:cNvSpPr/>
          <p:nvPr userDrawn="1"/>
        </p:nvSpPr>
        <p:spPr>
          <a:xfrm>
            <a:off x="4295774" y="3538800"/>
            <a:ext cx="3600451" cy="2232000"/>
          </a:xfrm>
          <a:prstGeom prst="roundRect">
            <a:avLst>
              <a:gd name="adj" fmla="val 9031"/>
            </a:avLst>
          </a:prstGeom>
          <a:solidFill>
            <a:srgbClr val="007DFF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latin typeface="+mn-lt"/>
              <a:ea typeface="+mn-ea"/>
              <a:cs typeface="+mn-cs"/>
              <a:sym typeface="CoFo Sans"/>
            </a:endParaRPr>
          </a:p>
        </p:txBody>
      </p:sp>
      <p:sp>
        <p:nvSpPr>
          <p:cNvPr id="3" name="Текст 4">
            <a:extLst>
              <a:ext uri="{FF2B5EF4-FFF2-40B4-BE49-F238E27FC236}">
                <a16:creationId xmlns:a16="http://schemas.microsoft.com/office/drawing/2014/main" id="{3EB16993-D466-B0B8-1720-7F797F08DA2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58800" y="1306800"/>
            <a:ext cx="3204000" cy="252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 i="0">
                <a:solidFill>
                  <a:srgbClr val="FFFFFF"/>
                </a:solidFill>
                <a:latin typeface="CoFo Sans Medium" panose="020B0503030202060203" pitchFamily="34" charset="0"/>
                <a:ea typeface="CoFo Sans Medium" panose="020B0503030202060203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6" name="Текст 4">
            <a:extLst>
              <a:ext uri="{FF2B5EF4-FFF2-40B4-BE49-F238E27FC236}">
                <a16:creationId xmlns:a16="http://schemas.microsoft.com/office/drawing/2014/main" id="{75E3011D-A54B-6078-EC3F-495A3EE9FD9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8800" y="1774800"/>
            <a:ext cx="3204000" cy="1332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700"/>
              </a:spcBef>
              <a:buNone/>
              <a:defRPr sz="16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7" name="Текст 4">
            <a:extLst>
              <a:ext uri="{FF2B5EF4-FFF2-40B4-BE49-F238E27FC236}">
                <a16:creationId xmlns:a16="http://schemas.microsoft.com/office/drawing/2014/main" id="{C136A016-79F9-C0E0-6B99-29E218EB017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10800" y="1306800"/>
            <a:ext cx="3168000" cy="252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 i="0">
                <a:solidFill>
                  <a:srgbClr val="FFFFFF"/>
                </a:solidFill>
                <a:latin typeface="CoFo Sans Medium" panose="020B0503030202060203" pitchFamily="34" charset="0"/>
                <a:ea typeface="CoFo Sans Medium" panose="020B0503030202060203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20" name="Текст 4">
            <a:extLst>
              <a:ext uri="{FF2B5EF4-FFF2-40B4-BE49-F238E27FC236}">
                <a16:creationId xmlns:a16="http://schemas.microsoft.com/office/drawing/2014/main" id="{5AC2A370-D35B-734D-AE5C-13C98B68BE3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10800" y="1774800"/>
            <a:ext cx="3168000" cy="1332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700"/>
              </a:spcBef>
              <a:buNone/>
              <a:defRPr sz="16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21" name="Текст 4">
            <a:extLst>
              <a:ext uri="{FF2B5EF4-FFF2-40B4-BE49-F238E27FC236}">
                <a16:creationId xmlns:a16="http://schemas.microsoft.com/office/drawing/2014/main" id="{F7A168D8-370B-8C0B-4F53-26472658635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29200" y="1306800"/>
            <a:ext cx="3204000" cy="252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 i="0">
                <a:solidFill>
                  <a:srgbClr val="FFFFFF"/>
                </a:solidFill>
                <a:latin typeface="CoFo Sans Medium" panose="020B0503030202060203" pitchFamily="34" charset="0"/>
                <a:ea typeface="CoFo Sans Medium" panose="020B0503030202060203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22" name="Текст 4">
            <a:extLst>
              <a:ext uri="{FF2B5EF4-FFF2-40B4-BE49-F238E27FC236}">
                <a16:creationId xmlns:a16="http://schemas.microsoft.com/office/drawing/2014/main" id="{D4C9D453-0909-0B91-0142-DF0F31E2096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329200" y="1774800"/>
            <a:ext cx="3204000" cy="1332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700"/>
              </a:spcBef>
              <a:buNone/>
              <a:defRPr sz="16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23" name="Текст 4">
            <a:extLst>
              <a:ext uri="{FF2B5EF4-FFF2-40B4-BE49-F238E27FC236}">
                <a16:creationId xmlns:a16="http://schemas.microsoft.com/office/drawing/2014/main" id="{7000548E-B0AE-777A-72F8-CC3168857E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58800" y="3756503"/>
            <a:ext cx="3204000" cy="252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 i="0">
                <a:solidFill>
                  <a:srgbClr val="FFFFFF"/>
                </a:solidFill>
                <a:latin typeface="CoFo Sans Medium" panose="020B0503030202060203" pitchFamily="34" charset="0"/>
                <a:ea typeface="CoFo Sans Medium" panose="020B0503030202060203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24" name="Текст 4">
            <a:extLst>
              <a:ext uri="{FF2B5EF4-FFF2-40B4-BE49-F238E27FC236}">
                <a16:creationId xmlns:a16="http://schemas.microsoft.com/office/drawing/2014/main" id="{FC0EC912-9D86-BD65-B732-A16B53F9ABC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58800" y="4222800"/>
            <a:ext cx="3204000" cy="1332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700"/>
              </a:spcBef>
              <a:buNone/>
              <a:defRPr sz="16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25" name="Текст 4">
            <a:extLst>
              <a:ext uri="{FF2B5EF4-FFF2-40B4-BE49-F238E27FC236}">
                <a16:creationId xmlns:a16="http://schemas.microsoft.com/office/drawing/2014/main" id="{413C3D77-04C6-FDB1-D1DE-1FB7D6C0282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510800" y="3756503"/>
            <a:ext cx="3168000" cy="252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 i="0">
                <a:solidFill>
                  <a:srgbClr val="FFFFFF"/>
                </a:solidFill>
                <a:latin typeface="CoFo Sans Medium" panose="020B0503030202060203" pitchFamily="34" charset="0"/>
                <a:ea typeface="CoFo Sans Medium" panose="020B0503030202060203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26" name="Текст 4">
            <a:extLst>
              <a:ext uri="{FF2B5EF4-FFF2-40B4-BE49-F238E27FC236}">
                <a16:creationId xmlns:a16="http://schemas.microsoft.com/office/drawing/2014/main" id="{537428DC-1819-8B74-DA9F-04AD544E896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510800" y="4222800"/>
            <a:ext cx="3168000" cy="1332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700"/>
              </a:spcBef>
              <a:buNone/>
              <a:defRPr sz="16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27" name="Текст 4">
            <a:extLst>
              <a:ext uri="{FF2B5EF4-FFF2-40B4-BE49-F238E27FC236}">
                <a16:creationId xmlns:a16="http://schemas.microsoft.com/office/drawing/2014/main" id="{A39DF0A6-291A-22D1-CD8F-5378548AA19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329200" y="3756503"/>
            <a:ext cx="3204000" cy="252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 i="0">
                <a:solidFill>
                  <a:srgbClr val="FFFFFF"/>
                </a:solidFill>
                <a:latin typeface="CoFo Sans Medium" panose="020B0503030202060203" pitchFamily="34" charset="0"/>
                <a:ea typeface="CoFo Sans Medium" panose="020B0503030202060203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28" name="Текст 4">
            <a:extLst>
              <a:ext uri="{FF2B5EF4-FFF2-40B4-BE49-F238E27FC236}">
                <a16:creationId xmlns:a16="http://schemas.microsoft.com/office/drawing/2014/main" id="{A2CAEECD-AC91-20E8-2CE1-CF2B449E2AC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329200" y="4222800"/>
            <a:ext cx="3204000" cy="1332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700"/>
              </a:spcBef>
              <a:buNone/>
              <a:defRPr sz="16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</p:spTree>
    <p:extLst>
      <p:ext uri="{BB962C8B-B14F-4D97-AF65-F5344CB8AC3E}">
        <p14:creationId xmlns:p14="http://schemas.microsoft.com/office/powerpoint/2010/main" val="1455932274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_sixstrokecards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кругленный прямоугольник 1">
            <a:extLst>
              <a:ext uri="{FF2B5EF4-FFF2-40B4-BE49-F238E27FC236}">
                <a16:creationId xmlns:a16="http://schemas.microsoft.com/office/drawing/2014/main" id="{9A5FDDF1-B51B-69BB-0C66-B1ADC385C835}"/>
              </a:ext>
            </a:extLst>
          </p:cNvPr>
          <p:cNvSpPr/>
          <p:nvPr userDrawn="1"/>
        </p:nvSpPr>
        <p:spPr>
          <a:xfrm>
            <a:off x="442911" y="1089025"/>
            <a:ext cx="3636963" cy="2232000"/>
          </a:xfrm>
          <a:prstGeom prst="roundRect">
            <a:avLst>
              <a:gd name="adj" fmla="val 9237"/>
            </a:avLst>
          </a:prstGeom>
          <a:noFill/>
          <a:ln w="12700" cap="flat">
            <a:solidFill>
              <a:srgbClr val="007DFF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latin typeface="+mn-lt"/>
              <a:ea typeface="+mn-ea"/>
              <a:cs typeface="+mn-cs"/>
              <a:sym typeface="CoFo Sans"/>
            </a:endParaRPr>
          </a:p>
        </p:txBody>
      </p:sp>
      <p:sp>
        <p:nvSpPr>
          <p:cNvPr id="13" name="Title Text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 lIns="0" tIns="0" rIns="0" bIns="0"/>
          <a:lstStyle/>
          <a:p>
            <a:r>
              <a:rPr lang="ru-RU" dirty="0"/>
              <a:t>Заголовок</a:t>
            </a:r>
            <a:endParaRPr dirty="0"/>
          </a:p>
        </p:txBody>
      </p:sp>
      <p:sp>
        <p:nvSpPr>
          <p:cNvPr id="4" name="Скругленный прямоугольник 3">
            <a:extLst>
              <a:ext uri="{FF2B5EF4-FFF2-40B4-BE49-F238E27FC236}">
                <a16:creationId xmlns:a16="http://schemas.microsoft.com/office/drawing/2014/main" id="{912ECD50-906F-FC24-3774-99C60A52B7D0}"/>
              </a:ext>
            </a:extLst>
          </p:cNvPr>
          <p:cNvSpPr/>
          <p:nvPr userDrawn="1"/>
        </p:nvSpPr>
        <p:spPr>
          <a:xfrm>
            <a:off x="8112125" y="1089025"/>
            <a:ext cx="3636965" cy="2232000"/>
          </a:xfrm>
          <a:prstGeom prst="roundRect">
            <a:avLst>
              <a:gd name="adj" fmla="val 9315"/>
            </a:avLst>
          </a:prstGeom>
          <a:noFill/>
          <a:ln w="12700" cap="flat">
            <a:solidFill>
              <a:srgbClr val="007DFF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latin typeface="+mn-lt"/>
              <a:ea typeface="+mn-ea"/>
              <a:cs typeface="+mn-cs"/>
              <a:sym typeface="CoFo Sans"/>
            </a:endParaRPr>
          </a:p>
        </p:txBody>
      </p:sp>
      <p:sp>
        <p:nvSpPr>
          <p:cNvPr id="5" name="Скругленный прямоугольник 4">
            <a:extLst>
              <a:ext uri="{FF2B5EF4-FFF2-40B4-BE49-F238E27FC236}">
                <a16:creationId xmlns:a16="http://schemas.microsoft.com/office/drawing/2014/main" id="{7543D2BD-4C63-3074-F66A-D69205EFD599}"/>
              </a:ext>
            </a:extLst>
          </p:cNvPr>
          <p:cNvSpPr/>
          <p:nvPr userDrawn="1"/>
        </p:nvSpPr>
        <p:spPr>
          <a:xfrm>
            <a:off x="4295774" y="1089025"/>
            <a:ext cx="3600451" cy="2232000"/>
          </a:xfrm>
          <a:prstGeom prst="roundRect">
            <a:avLst>
              <a:gd name="adj" fmla="val 9031"/>
            </a:avLst>
          </a:prstGeom>
          <a:noFill/>
          <a:ln w="12700" cap="flat">
            <a:solidFill>
              <a:srgbClr val="007DFF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latin typeface="+mn-lt"/>
              <a:ea typeface="+mn-ea"/>
              <a:cs typeface="+mn-cs"/>
              <a:sym typeface="CoFo Sans"/>
            </a:endParaRPr>
          </a:p>
        </p:txBody>
      </p:sp>
      <p:sp>
        <p:nvSpPr>
          <p:cNvPr id="10" name="Скругленный прямоугольник 9">
            <a:extLst>
              <a:ext uri="{FF2B5EF4-FFF2-40B4-BE49-F238E27FC236}">
                <a16:creationId xmlns:a16="http://schemas.microsoft.com/office/drawing/2014/main" id="{7103576D-7B53-7020-5CBF-8DE674C4F428}"/>
              </a:ext>
            </a:extLst>
          </p:cNvPr>
          <p:cNvSpPr/>
          <p:nvPr userDrawn="1"/>
        </p:nvSpPr>
        <p:spPr>
          <a:xfrm>
            <a:off x="442911" y="3538800"/>
            <a:ext cx="3636963" cy="2232000"/>
          </a:xfrm>
          <a:prstGeom prst="roundRect">
            <a:avLst>
              <a:gd name="adj" fmla="val 9237"/>
            </a:avLst>
          </a:prstGeom>
          <a:noFill/>
          <a:ln w="12700" cap="flat">
            <a:solidFill>
              <a:srgbClr val="007DFF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latin typeface="+mn-lt"/>
              <a:ea typeface="+mn-ea"/>
              <a:cs typeface="+mn-cs"/>
              <a:sym typeface="CoFo Sans"/>
            </a:endParaRPr>
          </a:p>
        </p:txBody>
      </p:sp>
      <p:sp>
        <p:nvSpPr>
          <p:cNvPr id="11" name="Скругленный прямоугольник 10">
            <a:extLst>
              <a:ext uri="{FF2B5EF4-FFF2-40B4-BE49-F238E27FC236}">
                <a16:creationId xmlns:a16="http://schemas.microsoft.com/office/drawing/2014/main" id="{F7ACB401-9FF2-7572-4E3F-DF8A2958A773}"/>
              </a:ext>
            </a:extLst>
          </p:cNvPr>
          <p:cNvSpPr/>
          <p:nvPr userDrawn="1"/>
        </p:nvSpPr>
        <p:spPr>
          <a:xfrm>
            <a:off x="8112125" y="3538800"/>
            <a:ext cx="3636965" cy="2232000"/>
          </a:xfrm>
          <a:prstGeom prst="roundRect">
            <a:avLst>
              <a:gd name="adj" fmla="val 9315"/>
            </a:avLst>
          </a:prstGeom>
          <a:noFill/>
          <a:ln w="12700" cap="flat">
            <a:solidFill>
              <a:srgbClr val="007DFF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latin typeface="+mn-lt"/>
              <a:ea typeface="+mn-ea"/>
              <a:cs typeface="+mn-cs"/>
              <a:sym typeface="CoFo Sans"/>
            </a:endParaRPr>
          </a:p>
        </p:txBody>
      </p:sp>
      <p:sp>
        <p:nvSpPr>
          <p:cNvPr id="12" name="Скругленный прямоугольник 11">
            <a:extLst>
              <a:ext uri="{FF2B5EF4-FFF2-40B4-BE49-F238E27FC236}">
                <a16:creationId xmlns:a16="http://schemas.microsoft.com/office/drawing/2014/main" id="{1EA5E840-6CD7-DEC3-1C07-45D064B2E10E}"/>
              </a:ext>
            </a:extLst>
          </p:cNvPr>
          <p:cNvSpPr/>
          <p:nvPr userDrawn="1"/>
        </p:nvSpPr>
        <p:spPr>
          <a:xfrm>
            <a:off x="4295774" y="3538800"/>
            <a:ext cx="3600451" cy="2232000"/>
          </a:xfrm>
          <a:prstGeom prst="roundRect">
            <a:avLst>
              <a:gd name="adj" fmla="val 9031"/>
            </a:avLst>
          </a:prstGeom>
          <a:noFill/>
          <a:ln w="12700" cap="flat">
            <a:solidFill>
              <a:srgbClr val="007DFF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latin typeface="+mn-lt"/>
              <a:ea typeface="+mn-ea"/>
              <a:cs typeface="+mn-cs"/>
              <a:sym typeface="CoFo Sans"/>
            </a:endParaRPr>
          </a:p>
        </p:txBody>
      </p:sp>
      <p:sp>
        <p:nvSpPr>
          <p:cNvPr id="3" name="Текст 4">
            <a:extLst>
              <a:ext uri="{FF2B5EF4-FFF2-40B4-BE49-F238E27FC236}">
                <a16:creationId xmlns:a16="http://schemas.microsoft.com/office/drawing/2014/main" id="{3EB16993-D466-B0B8-1720-7F797F08DA2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58800" y="1306800"/>
            <a:ext cx="3204000" cy="252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 i="0">
                <a:solidFill>
                  <a:srgbClr val="007DFF"/>
                </a:solidFill>
                <a:latin typeface="CoFo Sans Medium" panose="020B0503030202060203" pitchFamily="34" charset="0"/>
                <a:ea typeface="CoFo Sans Medium" panose="020B0503030202060203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6" name="Текст 4">
            <a:extLst>
              <a:ext uri="{FF2B5EF4-FFF2-40B4-BE49-F238E27FC236}">
                <a16:creationId xmlns:a16="http://schemas.microsoft.com/office/drawing/2014/main" id="{75E3011D-A54B-6078-EC3F-495A3EE9FD9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8800" y="1774800"/>
            <a:ext cx="3204000" cy="1332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700"/>
              </a:spcBef>
              <a:buNone/>
              <a:defRPr sz="1600">
                <a:solidFill>
                  <a:schemeClr val="accent6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7" name="Текст 4">
            <a:extLst>
              <a:ext uri="{FF2B5EF4-FFF2-40B4-BE49-F238E27FC236}">
                <a16:creationId xmlns:a16="http://schemas.microsoft.com/office/drawing/2014/main" id="{C136A016-79F9-C0E0-6B99-29E218EB017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10800" y="1306800"/>
            <a:ext cx="3168000" cy="252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 i="0">
                <a:solidFill>
                  <a:srgbClr val="007DFF"/>
                </a:solidFill>
                <a:latin typeface="CoFo Sans Medium" panose="020B0503030202060203" pitchFamily="34" charset="0"/>
                <a:ea typeface="CoFo Sans Medium" panose="020B0503030202060203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20" name="Текст 4">
            <a:extLst>
              <a:ext uri="{FF2B5EF4-FFF2-40B4-BE49-F238E27FC236}">
                <a16:creationId xmlns:a16="http://schemas.microsoft.com/office/drawing/2014/main" id="{5AC2A370-D35B-734D-AE5C-13C98B68BE3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10800" y="1774800"/>
            <a:ext cx="3168000" cy="1332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700"/>
              </a:spcBef>
              <a:buNone/>
              <a:defRPr sz="1600">
                <a:solidFill>
                  <a:schemeClr val="accent6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21" name="Текст 4">
            <a:extLst>
              <a:ext uri="{FF2B5EF4-FFF2-40B4-BE49-F238E27FC236}">
                <a16:creationId xmlns:a16="http://schemas.microsoft.com/office/drawing/2014/main" id="{F7A168D8-370B-8C0B-4F53-26472658635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29200" y="1306800"/>
            <a:ext cx="3204000" cy="252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 i="0">
                <a:solidFill>
                  <a:srgbClr val="007DFF"/>
                </a:solidFill>
                <a:latin typeface="CoFo Sans Medium" panose="020B0503030202060203" pitchFamily="34" charset="0"/>
                <a:ea typeface="CoFo Sans Medium" panose="020B0503030202060203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22" name="Текст 4">
            <a:extLst>
              <a:ext uri="{FF2B5EF4-FFF2-40B4-BE49-F238E27FC236}">
                <a16:creationId xmlns:a16="http://schemas.microsoft.com/office/drawing/2014/main" id="{D4C9D453-0909-0B91-0142-DF0F31E2096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329200" y="1774800"/>
            <a:ext cx="3204000" cy="1332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700"/>
              </a:spcBef>
              <a:buNone/>
              <a:defRPr sz="1600">
                <a:solidFill>
                  <a:schemeClr val="accent6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23" name="Текст 4">
            <a:extLst>
              <a:ext uri="{FF2B5EF4-FFF2-40B4-BE49-F238E27FC236}">
                <a16:creationId xmlns:a16="http://schemas.microsoft.com/office/drawing/2014/main" id="{7000548E-B0AE-777A-72F8-CC3168857EC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58800" y="3756503"/>
            <a:ext cx="3204000" cy="252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 i="0">
                <a:solidFill>
                  <a:srgbClr val="007DFF"/>
                </a:solidFill>
                <a:latin typeface="CoFo Sans Medium" panose="020B0503030202060203" pitchFamily="34" charset="0"/>
                <a:ea typeface="CoFo Sans Medium" panose="020B0503030202060203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24" name="Текст 4">
            <a:extLst>
              <a:ext uri="{FF2B5EF4-FFF2-40B4-BE49-F238E27FC236}">
                <a16:creationId xmlns:a16="http://schemas.microsoft.com/office/drawing/2014/main" id="{FC0EC912-9D86-BD65-B732-A16B53F9ABC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58800" y="4222800"/>
            <a:ext cx="3204000" cy="1332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700"/>
              </a:spcBef>
              <a:buNone/>
              <a:defRPr sz="1600">
                <a:solidFill>
                  <a:schemeClr val="accent6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25" name="Текст 4">
            <a:extLst>
              <a:ext uri="{FF2B5EF4-FFF2-40B4-BE49-F238E27FC236}">
                <a16:creationId xmlns:a16="http://schemas.microsoft.com/office/drawing/2014/main" id="{413C3D77-04C6-FDB1-D1DE-1FB7D6C0282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510800" y="3756503"/>
            <a:ext cx="3168000" cy="252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 i="0">
                <a:solidFill>
                  <a:srgbClr val="007DFF"/>
                </a:solidFill>
                <a:latin typeface="CoFo Sans Medium" panose="020B0503030202060203" pitchFamily="34" charset="0"/>
                <a:ea typeface="CoFo Sans Medium" panose="020B0503030202060203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26" name="Текст 4">
            <a:extLst>
              <a:ext uri="{FF2B5EF4-FFF2-40B4-BE49-F238E27FC236}">
                <a16:creationId xmlns:a16="http://schemas.microsoft.com/office/drawing/2014/main" id="{537428DC-1819-8B74-DA9F-04AD544E896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510800" y="4222800"/>
            <a:ext cx="3168000" cy="1332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700"/>
              </a:spcBef>
              <a:buNone/>
              <a:defRPr sz="1600">
                <a:solidFill>
                  <a:schemeClr val="accent6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27" name="Текст 4">
            <a:extLst>
              <a:ext uri="{FF2B5EF4-FFF2-40B4-BE49-F238E27FC236}">
                <a16:creationId xmlns:a16="http://schemas.microsoft.com/office/drawing/2014/main" id="{A39DF0A6-291A-22D1-CD8F-5378548AA19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329200" y="3756503"/>
            <a:ext cx="3204000" cy="252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000" b="0" i="0">
                <a:solidFill>
                  <a:srgbClr val="007DFF"/>
                </a:solidFill>
                <a:latin typeface="CoFo Sans Medium" panose="020B0503030202060203" pitchFamily="34" charset="0"/>
                <a:ea typeface="CoFo Sans Medium" panose="020B0503030202060203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28" name="Текст 4">
            <a:extLst>
              <a:ext uri="{FF2B5EF4-FFF2-40B4-BE49-F238E27FC236}">
                <a16:creationId xmlns:a16="http://schemas.microsoft.com/office/drawing/2014/main" id="{A2CAEECD-AC91-20E8-2CE1-CF2B449E2AC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329200" y="4222800"/>
            <a:ext cx="3204000" cy="1332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700"/>
              </a:spcBef>
              <a:buNone/>
              <a:defRPr sz="1600">
                <a:solidFill>
                  <a:schemeClr val="accent6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</p:spTree>
    <p:extLst>
      <p:ext uri="{BB962C8B-B14F-4D97-AF65-F5344CB8AC3E}">
        <p14:creationId xmlns:p14="http://schemas.microsoft.com/office/powerpoint/2010/main" val="3391314436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/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_fourlong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2">
            <a:extLst>
              <a:ext uri="{FF2B5EF4-FFF2-40B4-BE49-F238E27FC236}">
                <a16:creationId xmlns:a16="http://schemas.microsoft.com/office/drawing/2014/main" id="{3E3C99E2-2743-FF36-A974-ADFCC472C8C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42801" y="1089024"/>
            <a:ext cx="2663131" cy="4679949"/>
          </a:xfrm>
          <a:prstGeom prst="roundRect">
            <a:avLst>
              <a:gd name="adj" fmla="val 7525"/>
            </a:avLst>
          </a:prstGeom>
        </p:spPr>
        <p:txBody>
          <a:bodyPr/>
          <a:lstStyle>
            <a:lvl1pPr marL="0" indent="0">
              <a:buNone/>
              <a:defRPr sz="2000"/>
            </a:lvl1pPr>
          </a:lstStyle>
          <a:p>
            <a:r>
              <a:rPr lang="ru-RU" dirty="0"/>
              <a:t>Нажмите на иконку </a:t>
            </a:r>
            <a:br>
              <a:rPr lang="ru-RU" dirty="0"/>
            </a:br>
            <a:r>
              <a:rPr lang="ru-RU" dirty="0"/>
              <a:t>и вставьте картинку</a:t>
            </a:r>
          </a:p>
        </p:txBody>
      </p:sp>
      <p:sp>
        <p:nvSpPr>
          <p:cNvPr id="13" name="Title Text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 lIns="0" tIns="0" rIns="0" bIns="0"/>
          <a:lstStyle/>
          <a:p>
            <a:r>
              <a:rPr lang="ru-RU" dirty="0"/>
              <a:t>Заголовок</a:t>
            </a:r>
            <a:endParaRPr dirty="0"/>
          </a:p>
        </p:txBody>
      </p:sp>
      <p:sp>
        <p:nvSpPr>
          <p:cNvPr id="14" name="Рисунок 2">
            <a:extLst>
              <a:ext uri="{FF2B5EF4-FFF2-40B4-BE49-F238E27FC236}">
                <a16:creationId xmlns:a16="http://schemas.microsoft.com/office/drawing/2014/main" id="{1E820513-7622-B1C2-9F7D-176750E8328C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9086070" y="1089024"/>
            <a:ext cx="2663131" cy="4679949"/>
          </a:xfrm>
          <a:prstGeom prst="roundRect">
            <a:avLst>
              <a:gd name="adj" fmla="val 7525"/>
            </a:avLst>
          </a:prstGeom>
        </p:spPr>
        <p:txBody>
          <a:bodyPr/>
          <a:lstStyle>
            <a:lvl1pPr marL="0" indent="0">
              <a:buNone/>
              <a:defRPr sz="2000"/>
            </a:lvl1pPr>
          </a:lstStyle>
          <a:p>
            <a:r>
              <a:rPr lang="ru-RU" dirty="0"/>
              <a:t>Нажмите на иконку </a:t>
            </a:r>
            <a:br>
              <a:rPr lang="ru-RU" dirty="0"/>
            </a:br>
            <a:r>
              <a:rPr lang="ru-RU" dirty="0"/>
              <a:t>и вставьте картинку</a:t>
            </a:r>
          </a:p>
        </p:txBody>
      </p:sp>
      <p:sp>
        <p:nvSpPr>
          <p:cNvPr id="15" name="Рисунок 2">
            <a:extLst>
              <a:ext uri="{FF2B5EF4-FFF2-40B4-BE49-F238E27FC236}">
                <a16:creationId xmlns:a16="http://schemas.microsoft.com/office/drawing/2014/main" id="{B7F14D64-4F48-B26B-B217-61C840C8AE85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202800" y="1089024"/>
            <a:ext cx="2663131" cy="4679949"/>
          </a:xfrm>
          <a:prstGeom prst="roundRect">
            <a:avLst>
              <a:gd name="adj" fmla="val 7525"/>
            </a:avLst>
          </a:prstGeom>
        </p:spPr>
        <p:txBody>
          <a:bodyPr/>
          <a:lstStyle>
            <a:lvl1pPr marL="0" indent="0">
              <a:buNone/>
              <a:defRPr sz="2000"/>
            </a:lvl1pPr>
          </a:lstStyle>
          <a:p>
            <a:r>
              <a:rPr lang="ru-RU" dirty="0"/>
              <a:t>Нажмите на иконку </a:t>
            </a:r>
            <a:br>
              <a:rPr lang="ru-RU" dirty="0"/>
            </a:br>
            <a:r>
              <a:rPr lang="ru-RU" dirty="0"/>
              <a:t>и вставьте картинку</a:t>
            </a:r>
          </a:p>
        </p:txBody>
      </p:sp>
      <p:sp>
        <p:nvSpPr>
          <p:cNvPr id="16" name="Рисунок 2">
            <a:extLst>
              <a:ext uri="{FF2B5EF4-FFF2-40B4-BE49-F238E27FC236}">
                <a16:creationId xmlns:a16="http://schemas.microsoft.com/office/drawing/2014/main" id="{83E7BA5D-3730-5EDF-1722-E802C9BFD64B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3323891" y="1089024"/>
            <a:ext cx="2663131" cy="4679949"/>
          </a:xfrm>
          <a:prstGeom prst="roundRect">
            <a:avLst>
              <a:gd name="adj" fmla="val 7525"/>
            </a:avLst>
          </a:prstGeom>
        </p:spPr>
        <p:txBody>
          <a:bodyPr/>
          <a:lstStyle>
            <a:lvl1pPr marL="0" indent="0">
              <a:buNone/>
              <a:defRPr sz="2000"/>
            </a:lvl1pPr>
          </a:lstStyle>
          <a:p>
            <a:r>
              <a:rPr lang="ru-RU" dirty="0"/>
              <a:t>Нажмите на иконку </a:t>
            </a:r>
            <a:br>
              <a:rPr lang="ru-RU" dirty="0"/>
            </a:br>
            <a:r>
              <a:rPr lang="ru-RU" dirty="0"/>
              <a:t>и вставьте картинку</a:t>
            </a:r>
          </a:p>
        </p:txBody>
      </p:sp>
    </p:spTree>
    <p:extLst>
      <p:ext uri="{BB962C8B-B14F-4D97-AF65-F5344CB8AC3E}">
        <p14:creationId xmlns:p14="http://schemas.microsoft.com/office/powerpoint/2010/main" val="3622015702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/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_fourlongfillcards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Text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 lIns="0" tIns="0" rIns="0" bIns="0"/>
          <a:lstStyle/>
          <a:p>
            <a:r>
              <a:rPr lang="ru-RU" dirty="0"/>
              <a:t>Заголовок</a:t>
            </a:r>
            <a:endParaRPr dirty="0"/>
          </a:p>
        </p:txBody>
      </p:sp>
      <p:sp>
        <p:nvSpPr>
          <p:cNvPr id="2" name="Скругленный прямоугольник 1">
            <a:extLst>
              <a:ext uri="{FF2B5EF4-FFF2-40B4-BE49-F238E27FC236}">
                <a16:creationId xmlns:a16="http://schemas.microsoft.com/office/drawing/2014/main" id="{9A5FDDF1-B51B-69BB-0C66-B1ADC385C835}"/>
              </a:ext>
            </a:extLst>
          </p:cNvPr>
          <p:cNvSpPr/>
          <p:nvPr userDrawn="1"/>
        </p:nvSpPr>
        <p:spPr>
          <a:xfrm>
            <a:off x="442913" y="1089025"/>
            <a:ext cx="2665412" cy="4679950"/>
          </a:xfrm>
          <a:prstGeom prst="roundRect">
            <a:avLst>
              <a:gd name="adj" fmla="val 7560"/>
            </a:avLst>
          </a:prstGeom>
          <a:solidFill>
            <a:srgbClr val="007BFC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latin typeface="+mn-lt"/>
              <a:ea typeface="+mn-ea"/>
              <a:cs typeface="+mn-cs"/>
              <a:sym typeface="CoFo Sans"/>
            </a:endParaRPr>
          </a:p>
        </p:txBody>
      </p:sp>
      <p:sp>
        <p:nvSpPr>
          <p:cNvPr id="6" name="Скругленный прямоугольник 5">
            <a:extLst>
              <a:ext uri="{FF2B5EF4-FFF2-40B4-BE49-F238E27FC236}">
                <a16:creationId xmlns:a16="http://schemas.microsoft.com/office/drawing/2014/main" id="{844E44DD-4D57-BC19-A9A6-32D969A04513}"/>
              </a:ext>
            </a:extLst>
          </p:cNvPr>
          <p:cNvSpPr/>
          <p:nvPr userDrawn="1"/>
        </p:nvSpPr>
        <p:spPr>
          <a:xfrm>
            <a:off x="3322638" y="1089025"/>
            <a:ext cx="2665412" cy="4679950"/>
          </a:xfrm>
          <a:prstGeom prst="roundRect">
            <a:avLst>
              <a:gd name="adj" fmla="val 7560"/>
            </a:avLst>
          </a:prstGeom>
          <a:solidFill>
            <a:srgbClr val="007BFC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latin typeface="+mn-lt"/>
              <a:ea typeface="+mn-ea"/>
              <a:cs typeface="+mn-cs"/>
              <a:sym typeface="CoFo Sans"/>
            </a:endParaRPr>
          </a:p>
        </p:txBody>
      </p:sp>
      <p:sp>
        <p:nvSpPr>
          <p:cNvPr id="7" name="Скругленный прямоугольник 6">
            <a:extLst>
              <a:ext uri="{FF2B5EF4-FFF2-40B4-BE49-F238E27FC236}">
                <a16:creationId xmlns:a16="http://schemas.microsoft.com/office/drawing/2014/main" id="{1E20DCC2-7462-9F17-5B4C-9F92FB4E073C}"/>
              </a:ext>
            </a:extLst>
          </p:cNvPr>
          <p:cNvSpPr/>
          <p:nvPr userDrawn="1"/>
        </p:nvSpPr>
        <p:spPr>
          <a:xfrm>
            <a:off x="6203950" y="1089025"/>
            <a:ext cx="2665412" cy="4679950"/>
          </a:xfrm>
          <a:prstGeom prst="roundRect">
            <a:avLst>
              <a:gd name="adj" fmla="val 7560"/>
            </a:avLst>
          </a:prstGeom>
          <a:solidFill>
            <a:srgbClr val="007BFC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latin typeface="+mn-lt"/>
              <a:ea typeface="+mn-ea"/>
              <a:cs typeface="+mn-cs"/>
              <a:sym typeface="CoFo Sans"/>
            </a:endParaRPr>
          </a:p>
        </p:txBody>
      </p:sp>
      <p:sp>
        <p:nvSpPr>
          <p:cNvPr id="11" name="Скругленный прямоугольник 10">
            <a:extLst>
              <a:ext uri="{FF2B5EF4-FFF2-40B4-BE49-F238E27FC236}">
                <a16:creationId xmlns:a16="http://schemas.microsoft.com/office/drawing/2014/main" id="{FFB262BA-94CA-6673-2CA3-53AD8475EB98}"/>
              </a:ext>
            </a:extLst>
          </p:cNvPr>
          <p:cNvSpPr/>
          <p:nvPr userDrawn="1"/>
        </p:nvSpPr>
        <p:spPr>
          <a:xfrm>
            <a:off x="9085262" y="1089025"/>
            <a:ext cx="2665412" cy="4679950"/>
          </a:xfrm>
          <a:prstGeom prst="roundRect">
            <a:avLst>
              <a:gd name="adj" fmla="val 7560"/>
            </a:avLst>
          </a:prstGeom>
          <a:solidFill>
            <a:srgbClr val="007BFC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latin typeface="+mn-lt"/>
              <a:ea typeface="+mn-ea"/>
              <a:cs typeface="+mn-cs"/>
              <a:sym typeface="CoFo Sans"/>
            </a:endParaRPr>
          </a:p>
        </p:txBody>
      </p:sp>
      <p:sp>
        <p:nvSpPr>
          <p:cNvPr id="3" name="Текст 4">
            <a:extLst>
              <a:ext uri="{FF2B5EF4-FFF2-40B4-BE49-F238E27FC236}">
                <a16:creationId xmlns:a16="http://schemas.microsoft.com/office/drawing/2014/main" id="{C774E981-547F-CFB0-436C-AC8DF49CDC7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58800" y="1306800"/>
            <a:ext cx="2232000" cy="42444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1200"/>
              </a:spcBef>
              <a:buNone/>
              <a:defRPr sz="20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4" name="Текст 4">
            <a:extLst>
              <a:ext uri="{FF2B5EF4-FFF2-40B4-BE49-F238E27FC236}">
                <a16:creationId xmlns:a16="http://schemas.microsoft.com/office/drawing/2014/main" id="{648E1983-F1F4-827B-DC6B-3A75A29AC62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539344" y="1306800"/>
            <a:ext cx="2232000" cy="42444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1200"/>
              </a:spcBef>
              <a:buNone/>
              <a:defRPr sz="20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E92A533-BE7E-89E6-2E55-C9DC1F217C9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420656" y="1306800"/>
            <a:ext cx="2232000" cy="42444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1200"/>
              </a:spcBef>
              <a:buNone/>
              <a:defRPr sz="20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10" name="Текст 4">
            <a:extLst>
              <a:ext uri="{FF2B5EF4-FFF2-40B4-BE49-F238E27FC236}">
                <a16:creationId xmlns:a16="http://schemas.microsoft.com/office/drawing/2014/main" id="{547C534E-E480-CAAC-1FBA-A8C63C32729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301968" y="1306800"/>
            <a:ext cx="2232000" cy="42444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1200"/>
              </a:spcBef>
              <a:buNone/>
              <a:defRPr sz="20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</p:spTree>
    <p:extLst>
      <p:ext uri="{BB962C8B-B14F-4D97-AF65-F5344CB8AC3E}">
        <p14:creationId xmlns:p14="http://schemas.microsoft.com/office/powerpoint/2010/main" val="271558659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/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_fourlongstrokecards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Text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 lIns="0" tIns="0" rIns="0" bIns="0"/>
          <a:lstStyle/>
          <a:p>
            <a:r>
              <a:rPr lang="ru-RU" dirty="0"/>
              <a:t>Заголовок</a:t>
            </a:r>
            <a:endParaRPr dirty="0"/>
          </a:p>
        </p:txBody>
      </p:sp>
      <p:sp>
        <p:nvSpPr>
          <p:cNvPr id="2" name="Скругленный прямоугольник 1">
            <a:extLst>
              <a:ext uri="{FF2B5EF4-FFF2-40B4-BE49-F238E27FC236}">
                <a16:creationId xmlns:a16="http://schemas.microsoft.com/office/drawing/2014/main" id="{9A5FDDF1-B51B-69BB-0C66-B1ADC385C835}"/>
              </a:ext>
            </a:extLst>
          </p:cNvPr>
          <p:cNvSpPr/>
          <p:nvPr userDrawn="1"/>
        </p:nvSpPr>
        <p:spPr>
          <a:xfrm>
            <a:off x="442913" y="1089025"/>
            <a:ext cx="2665412" cy="4679950"/>
          </a:xfrm>
          <a:prstGeom prst="roundRect">
            <a:avLst>
              <a:gd name="adj" fmla="val 7560"/>
            </a:avLst>
          </a:prstGeom>
          <a:noFill/>
          <a:ln w="12700" cap="flat">
            <a:solidFill>
              <a:srgbClr val="007DFF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latin typeface="+mn-lt"/>
              <a:ea typeface="+mn-ea"/>
              <a:cs typeface="+mn-cs"/>
              <a:sym typeface="CoFo Sans"/>
            </a:endParaRPr>
          </a:p>
        </p:txBody>
      </p:sp>
      <p:sp>
        <p:nvSpPr>
          <p:cNvPr id="6" name="Скругленный прямоугольник 5">
            <a:extLst>
              <a:ext uri="{FF2B5EF4-FFF2-40B4-BE49-F238E27FC236}">
                <a16:creationId xmlns:a16="http://schemas.microsoft.com/office/drawing/2014/main" id="{844E44DD-4D57-BC19-A9A6-32D969A04513}"/>
              </a:ext>
            </a:extLst>
          </p:cNvPr>
          <p:cNvSpPr/>
          <p:nvPr userDrawn="1"/>
        </p:nvSpPr>
        <p:spPr>
          <a:xfrm>
            <a:off x="3322638" y="1089025"/>
            <a:ext cx="2665412" cy="4679950"/>
          </a:xfrm>
          <a:prstGeom prst="roundRect">
            <a:avLst>
              <a:gd name="adj" fmla="val 7560"/>
            </a:avLst>
          </a:prstGeom>
          <a:noFill/>
          <a:ln w="12700" cap="flat">
            <a:solidFill>
              <a:srgbClr val="007DFF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latin typeface="+mn-lt"/>
              <a:ea typeface="+mn-ea"/>
              <a:cs typeface="+mn-cs"/>
              <a:sym typeface="CoFo Sans"/>
            </a:endParaRPr>
          </a:p>
        </p:txBody>
      </p:sp>
      <p:sp>
        <p:nvSpPr>
          <p:cNvPr id="7" name="Скругленный прямоугольник 6">
            <a:extLst>
              <a:ext uri="{FF2B5EF4-FFF2-40B4-BE49-F238E27FC236}">
                <a16:creationId xmlns:a16="http://schemas.microsoft.com/office/drawing/2014/main" id="{1E20DCC2-7462-9F17-5B4C-9F92FB4E073C}"/>
              </a:ext>
            </a:extLst>
          </p:cNvPr>
          <p:cNvSpPr/>
          <p:nvPr userDrawn="1"/>
        </p:nvSpPr>
        <p:spPr>
          <a:xfrm>
            <a:off x="6203950" y="1089025"/>
            <a:ext cx="2665412" cy="4679950"/>
          </a:xfrm>
          <a:prstGeom prst="roundRect">
            <a:avLst>
              <a:gd name="adj" fmla="val 7560"/>
            </a:avLst>
          </a:prstGeom>
          <a:noFill/>
          <a:ln w="12700" cap="flat">
            <a:solidFill>
              <a:srgbClr val="007DFF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latin typeface="+mn-lt"/>
              <a:ea typeface="+mn-ea"/>
              <a:cs typeface="+mn-cs"/>
              <a:sym typeface="CoFo Sans"/>
            </a:endParaRPr>
          </a:p>
        </p:txBody>
      </p:sp>
      <p:sp>
        <p:nvSpPr>
          <p:cNvPr id="11" name="Скругленный прямоугольник 10">
            <a:extLst>
              <a:ext uri="{FF2B5EF4-FFF2-40B4-BE49-F238E27FC236}">
                <a16:creationId xmlns:a16="http://schemas.microsoft.com/office/drawing/2014/main" id="{FFB262BA-94CA-6673-2CA3-53AD8475EB98}"/>
              </a:ext>
            </a:extLst>
          </p:cNvPr>
          <p:cNvSpPr/>
          <p:nvPr userDrawn="1"/>
        </p:nvSpPr>
        <p:spPr>
          <a:xfrm>
            <a:off x="9085262" y="1089025"/>
            <a:ext cx="2665412" cy="4679950"/>
          </a:xfrm>
          <a:prstGeom prst="roundRect">
            <a:avLst>
              <a:gd name="adj" fmla="val 7560"/>
            </a:avLst>
          </a:prstGeom>
          <a:noFill/>
          <a:ln w="12700" cap="flat">
            <a:solidFill>
              <a:srgbClr val="007DFF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latin typeface="+mn-lt"/>
              <a:ea typeface="+mn-ea"/>
              <a:cs typeface="+mn-cs"/>
              <a:sym typeface="CoFo Sans"/>
            </a:endParaRPr>
          </a:p>
        </p:txBody>
      </p:sp>
      <p:sp>
        <p:nvSpPr>
          <p:cNvPr id="3" name="Текст 4">
            <a:extLst>
              <a:ext uri="{FF2B5EF4-FFF2-40B4-BE49-F238E27FC236}">
                <a16:creationId xmlns:a16="http://schemas.microsoft.com/office/drawing/2014/main" id="{C774E981-547F-CFB0-436C-AC8DF49CDC7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58800" y="1306800"/>
            <a:ext cx="2232000" cy="4244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1200"/>
              </a:spcBef>
              <a:buNone/>
              <a:defRPr sz="2000">
                <a:solidFill>
                  <a:schemeClr val="accent6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4" name="Текст 4">
            <a:extLst>
              <a:ext uri="{FF2B5EF4-FFF2-40B4-BE49-F238E27FC236}">
                <a16:creationId xmlns:a16="http://schemas.microsoft.com/office/drawing/2014/main" id="{648E1983-F1F4-827B-DC6B-3A75A29AC62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539344" y="1306800"/>
            <a:ext cx="2232000" cy="4244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1200"/>
              </a:spcBef>
              <a:buNone/>
              <a:defRPr sz="2000">
                <a:solidFill>
                  <a:schemeClr val="accent6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E92A533-BE7E-89E6-2E55-C9DC1F217C9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420656" y="1306800"/>
            <a:ext cx="2232000" cy="4244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1200"/>
              </a:spcBef>
              <a:buNone/>
              <a:defRPr sz="2000">
                <a:solidFill>
                  <a:schemeClr val="accent6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10" name="Текст 4">
            <a:extLst>
              <a:ext uri="{FF2B5EF4-FFF2-40B4-BE49-F238E27FC236}">
                <a16:creationId xmlns:a16="http://schemas.microsoft.com/office/drawing/2014/main" id="{547C534E-E480-CAAC-1FBA-A8C63C32729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301968" y="1306800"/>
            <a:ext cx="2232000" cy="4244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1200"/>
              </a:spcBef>
              <a:buNone/>
              <a:defRPr sz="2000">
                <a:solidFill>
                  <a:schemeClr val="accent6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</p:spTree>
    <p:extLst>
      <p:ext uri="{BB962C8B-B14F-4D97-AF65-F5344CB8AC3E}">
        <p14:creationId xmlns:p14="http://schemas.microsoft.com/office/powerpoint/2010/main" val="1146906459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_fourlongfillcards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Text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 lIns="0" tIns="0" rIns="0" bIns="0"/>
          <a:lstStyle/>
          <a:p>
            <a:r>
              <a:rPr lang="ru-RU" dirty="0"/>
              <a:t>Заголовок</a:t>
            </a:r>
            <a:endParaRPr dirty="0"/>
          </a:p>
        </p:txBody>
      </p:sp>
      <p:sp>
        <p:nvSpPr>
          <p:cNvPr id="2" name="Скругленный прямоугольник 1">
            <a:extLst>
              <a:ext uri="{FF2B5EF4-FFF2-40B4-BE49-F238E27FC236}">
                <a16:creationId xmlns:a16="http://schemas.microsoft.com/office/drawing/2014/main" id="{9A5FDDF1-B51B-69BB-0C66-B1ADC385C835}"/>
              </a:ext>
            </a:extLst>
          </p:cNvPr>
          <p:cNvSpPr/>
          <p:nvPr userDrawn="1"/>
        </p:nvSpPr>
        <p:spPr>
          <a:xfrm>
            <a:off x="442913" y="1089025"/>
            <a:ext cx="2665412" cy="4679950"/>
          </a:xfrm>
          <a:prstGeom prst="roundRect">
            <a:avLst>
              <a:gd name="adj" fmla="val 7560"/>
            </a:avLst>
          </a:prstGeom>
          <a:solidFill>
            <a:srgbClr val="007BFC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latin typeface="+mn-lt"/>
              <a:ea typeface="+mn-ea"/>
              <a:cs typeface="+mn-cs"/>
              <a:sym typeface="CoFo Sans"/>
            </a:endParaRPr>
          </a:p>
        </p:txBody>
      </p:sp>
      <p:sp>
        <p:nvSpPr>
          <p:cNvPr id="6" name="Скругленный прямоугольник 5">
            <a:extLst>
              <a:ext uri="{FF2B5EF4-FFF2-40B4-BE49-F238E27FC236}">
                <a16:creationId xmlns:a16="http://schemas.microsoft.com/office/drawing/2014/main" id="{844E44DD-4D57-BC19-A9A6-32D969A04513}"/>
              </a:ext>
            </a:extLst>
          </p:cNvPr>
          <p:cNvSpPr/>
          <p:nvPr userDrawn="1"/>
        </p:nvSpPr>
        <p:spPr>
          <a:xfrm>
            <a:off x="3322638" y="1089025"/>
            <a:ext cx="2665412" cy="4679950"/>
          </a:xfrm>
          <a:prstGeom prst="roundRect">
            <a:avLst>
              <a:gd name="adj" fmla="val 7560"/>
            </a:avLst>
          </a:prstGeom>
          <a:solidFill>
            <a:srgbClr val="007BFC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latin typeface="+mn-lt"/>
              <a:ea typeface="+mn-ea"/>
              <a:cs typeface="+mn-cs"/>
              <a:sym typeface="CoFo Sans"/>
            </a:endParaRPr>
          </a:p>
        </p:txBody>
      </p:sp>
      <p:sp>
        <p:nvSpPr>
          <p:cNvPr id="7" name="Скругленный прямоугольник 6">
            <a:extLst>
              <a:ext uri="{FF2B5EF4-FFF2-40B4-BE49-F238E27FC236}">
                <a16:creationId xmlns:a16="http://schemas.microsoft.com/office/drawing/2014/main" id="{1E20DCC2-7462-9F17-5B4C-9F92FB4E073C}"/>
              </a:ext>
            </a:extLst>
          </p:cNvPr>
          <p:cNvSpPr/>
          <p:nvPr userDrawn="1"/>
        </p:nvSpPr>
        <p:spPr>
          <a:xfrm>
            <a:off x="6203950" y="1089025"/>
            <a:ext cx="2665412" cy="4679950"/>
          </a:xfrm>
          <a:prstGeom prst="roundRect">
            <a:avLst>
              <a:gd name="adj" fmla="val 7560"/>
            </a:avLst>
          </a:prstGeom>
          <a:solidFill>
            <a:srgbClr val="007BFC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latin typeface="+mn-lt"/>
              <a:ea typeface="+mn-ea"/>
              <a:cs typeface="+mn-cs"/>
              <a:sym typeface="CoFo Sans"/>
            </a:endParaRPr>
          </a:p>
        </p:txBody>
      </p:sp>
      <p:sp>
        <p:nvSpPr>
          <p:cNvPr id="11" name="Скругленный прямоугольник 10">
            <a:extLst>
              <a:ext uri="{FF2B5EF4-FFF2-40B4-BE49-F238E27FC236}">
                <a16:creationId xmlns:a16="http://schemas.microsoft.com/office/drawing/2014/main" id="{FFB262BA-94CA-6673-2CA3-53AD8475EB98}"/>
              </a:ext>
            </a:extLst>
          </p:cNvPr>
          <p:cNvSpPr/>
          <p:nvPr userDrawn="1"/>
        </p:nvSpPr>
        <p:spPr>
          <a:xfrm>
            <a:off x="9085262" y="1089025"/>
            <a:ext cx="2665412" cy="4679950"/>
          </a:xfrm>
          <a:prstGeom prst="roundRect">
            <a:avLst>
              <a:gd name="adj" fmla="val 7560"/>
            </a:avLst>
          </a:prstGeom>
          <a:solidFill>
            <a:srgbClr val="007BFC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latin typeface="+mn-lt"/>
              <a:ea typeface="+mn-ea"/>
              <a:cs typeface="+mn-cs"/>
              <a:sym typeface="CoFo Sans"/>
            </a:endParaRPr>
          </a:p>
        </p:txBody>
      </p:sp>
      <p:sp>
        <p:nvSpPr>
          <p:cNvPr id="12" name="Текст 4">
            <a:extLst>
              <a:ext uri="{FF2B5EF4-FFF2-40B4-BE49-F238E27FC236}">
                <a16:creationId xmlns:a16="http://schemas.microsoft.com/office/drawing/2014/main" id="{A08D55D4-E745-8700-90C4-152542B0D3D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58800" y="1306800"/>
            <a:ext cx="2232000" cy="25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0" i="0">
                <a:solidFill>
                  <a:srgbClr val="FFFFFF"/>
                </a:solidFill>
                <a:latin typeface="CoFo Sans Medium" panose="020B0503030202060203" pitchFamily="34" charset="0"/>
                <a:ea typeface="CoFo Sans Medium" panose="020B0503030202060203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14" name="Текст 4">
            <a:extLst>
              <a:ext uri="{FF2B5EF4-FFF2-40B4-BE49-F238E27FC236}">
                <a16:creationId xmlns:a16="http://schemas.microsoft.com/office/drawing/2014/main" id="{0BB81188-65C6-A012-B7CA-3A15AD0CCFA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8800" y="1774800"/>
            <a:ext cx="2232000" cy="3776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700"/>
              </a:spcBef>
              <a:buNone/>
              <a:defRPr sz="16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15" name="Текст 4">
            <a:extLst>
              <a:ext uri="{FF2B5EF4-FFF2-40B4-BE49-F238E27FC236}">
                <a16:creationId xmlns:a16="http://schemas.microsoft.com/office/drawing/2014/main" id="{9244E365-50F5-D6EA-1262-EC6B0B9E449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38800" y="1306800"/>
            <a:ext cx="2232000" cy="25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0" i="0">
                <a:solidFill>
                  <a:srgbClr val="FFFFFF"/>
                </a:solidFill>
                <a:latin typeface="CoFo Sans Medium" panose="020B0503030202060203" pitchFamily="34" charset="0"/>
                <a:ea typeface="CoFo Sans Medium" panose="020B0503030202060203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16" name="Текст 4">
            <a:extLst>
              <a:ext uri="{FF2B5EF4-FFF2-40B4-BE49-F238E27FC236}">
                <a16:creationId xmlns:a16="http://schemas.microsoft.com/office/drawing/2014/main" id="{19DA352D-E2FA-C42B-BEF3-FE8788EBC85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538800" y="1774800"/>
            <a:ext cx="2232000" cy="3776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700"/>
              </a:spcBef>
              <a:buNone/>
              <a:defRPr sz="16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17" name="Текст 4">
            <a:extLst>
              <a:ext uri="{FF2B5EF4-FFF2-40B4-BE49-F238E27FC236}">
                <a16:creationId xmlns:a16="http://schemas.microsoft.com/office/drawing/2014/main" id="{FE3C4380-6612-89FD-2739-9A2B6F651E4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18800" y="1306800"/>
            <a:ext cx="2232000" cy="25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0" i="0">
                <a:solidFill>
                  <a:srgbClr val="FFFFFF"/>
                </a:solidFill>
                <a:latin typeface="CoFo Sans Medium" panose="020B0503030202060203" pitchFamily="34" charset="0"/>
                <a:ea typeface="CoFo Sans Medium" panose="020B0503030202060203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18" name="Текст 4">
            <a:extLst>
              <a:ext uri="{FF2B5EF4-FFF2-40B4-BE49-F238E27FC236}">
                <a16:creationId xmlns:a16="http://schemas.microsoft.com/office/drawing/2014/main" id="{E36CA570-7453-5236-A4F9-74693C5E756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418800" y="1774800"/>
            <a:ext cx="2232000" cy="3776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700"/>
              </a:spcBef>
              <a:buNone/>
              <a:defRPr sz="16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19" name="Текст 4">
            <a:extLst>
              <a:ext uri="{FF2B5EF4-FFF2-40B4-BE49-F238E27FC236}">
                <a16:creationId xmlns:a16="http://schemas.microsoft.com/office/drawing/2014/main" id="{E1673E9E-C209-ECE7-69CF-0A10BA5487E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298800" y="1306800"/>
            <a:ext cx="2232000" cy="25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0" i="0">
                <a:solidFill>
                  <a:srgbClr val="FFFFFF"/>
                </a:solidFill>
                <a:latin typeface="CoFo Sans Medium" panose="020B0503030202060203" pitchFamily="34" charset="0"/>
                <a:ea typeface="CoFo Sans Medium" panose="020B0503030202060203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20" name="Текст 4">
            <a:extLst>
              <a:ext uri="{FF2B5EF4-FFF2-40B4-BE49-F238E27FC236}">
                <a16:creationId xmlns:a16="http://schemas.microsoft.com/office/drawing/2014/main" id="{E4FE8065-C357-3739-1DEB-27304A46D15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298800" y="1774800"/>
            <a:ext cx="2232000" cy="3776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700"/>
              </a:spcBef>
              <a:buNone/>
              <a:defRPr sz="16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</p:spTree>
    <p:extLst>
      <p:ext uri="{BB962C8B-B14F-4D97-AF65-F5344CB8AC3E}">
        <p14:creationId xmlns:p14="http://schemas.microsoft.com/office/powerpoint/2010/main" val="3573196484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/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_fourlongstrokecards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Text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 lIns="0" tIns="0" rIns="0" bIns="0"/>
          <a:lstStyle/>
          <a:p>
            <a:r>
              <a:rPr lang="ru-RU" dirty="0"/>
              <a:t>Заголовок</a:t>
            </a:r>
            <a:endParaRPr dirty="0"/>
          </a:p>
        </p:txBody>
      </p:sp>
      <p:sp>
        <p:nvSpPr>
          <p:cNvPr id="2" name="Скругленный прямоугольник 1">
            <a:extLst>
              <a:ext uri="{FF2B5EF4-FFF2-40B4-BE49-F238E27FC236}">
                <a16:creationId xmlns:a16="http://schemas.microsoft.com/office/drawing/2014/main" id="{9A5FDDF1-B51B-69BB-0C66-B1ADC385C835}"/>
              </a:ext>
            </a:extLst>
          </p:cNvPr>
          <p:cNvSpPr/>
          <p:nvPr userDrawn="1"/>
        </p:nvSpPr>
        <p:spPr>
          <a:xfrm>
            <a:off x="442913" y="1089025"/>
            <a:ext cx="2665412" cy="4679950"/>
          </a:xfrm>
          <a:prstGeom prst="roundRect">
            <a:avLst>
              <a:gd name="adj" fmla="val 7560"/>
            </a:avLst>
          </a:prstGeom>
          <a:noFill/>
          <a:ln w="12700" cap="flat">
            <a:solidFill>
              <a:srgbClr val="007DFF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latin typeface="+mn-lt"/>
              <a:ea typeface="+mn-ea"/>
              <a:cs typeface="+mn-cs"/>
              <a:sym typeface="CoFo Sans"/>
            </a:endParaRPr>
          </a:p>
        </p:txBody>
      </p:sp>
      <p:sp>
        <p:nvSpPr>
          <p:cNvPr id="6" name="Скругленный прямоугольник 5">
            <a:extLst>
              <a:ext uri="{FF2B5EF4-FFF2-40B4-BE49-F238E27FC236}">
                <a16:creationId xmlns:a16="http://schemas.microsoft.com/office/drawing/2014/main" id="{844E44DD-4D57-BC19-A9A6-32D969A04513}"/>
              </a:ext>
            </a:extLst>
          </p:cNvPr>
          <p:cNvSpPr/>
          <p:nvPr userDrawn="1"/>
        </p:nvSpPr>
        <p:spPr>
          <a:xfrm>
            <a:off x="3322638" y="1089025"/>
            <a:ext cx="2665412" cy="4679950"/>
          </a:xfrm>
          <a:prstGeom prst="roundRect">
            <a:avLst>
              <a:gd name="adj" fmla="val 7560"/>
            </a:avLst>
          </a:prstGeom>
          <a:noFill/>
          <a:ln w="12700" cap="flat">
            <a:solidFill>
              <a:srgbClr val="007DFF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latin typeface="+mn-lt"/>
              <a:ea typeface="+mn-ea"/>
              <a:cs typeface="+mn-cs"/>
              <a:sym typeface="CoFo Sans"/>
            </a:endParaRPr>
          </a:p>
        </p:txBody>
      </p:sp>
      <p:sp>
        <p:nvSpPr>
          <p:cNvPr id="7" name="Скругленный прямоугольник 6">
            <a:extLst>
              <a:ext uri="{FF2B5EF4-FFF2-40B4-BE49-F238E27FC236}">
                <a16:creationId xmlns:a16="http://schemas.microsoft.com/office/drawing/2014/main" id="{1E20DCC2-7462-9F17-5B4C-9F92FB4E073C}"/>
              </a:ext>
            </a:extLst>
          </p:cNvPr>
          <p:cNvSpPr/>
          <p:nvPr userDrawn="1"/>
        </p:nvSpPr>
        <p:spPr>
          <a:xfrm>
            <a:off x="6203950" y="1089025"/>
            <a:ext cx="2665412" cy="4679950"/>
          </a:xfrm>
          <a:prstGeom prst="roundRect">
            <a:avLst>
              <a:gd name="adj" fmla="val 7560"/>
            </a:avLst>
          </a:prstGeom>
          <a:noFill/>
          <a:ln w="12700" cap="flat">
            <a:solidFill>
              <a:srgbClr val="007DFF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latin typeface="+mn-lt"/>
              <a:ea typeface="+mn-ea"/>
              <a:cs typeface="+mn-cs"/>
              <a:sym typeface="CoFo Sans"/>
            </a:endParaRPr>
          </a:p>
        </p:txBody>
      </p:sp>
      <p:sp>
        <p:nvSpPr>
          <p:cNvPr id="11" name="Скругленный прямоугольник 10">
            <a:extLst>
              <a:ext uri="{FF2B5EF4-FFF2-40B4-BE49-F238E27FC236}">
                <a16:creationId xmlns:a16="http://schemas.microsoft.com/office/drawing/2014/main" id="{FFB262BA-94CA-6673-2CA3-53AD8475EB98}"/>
              </a:ext>
            </a:extLst>
          </p:cNvPr>
          <p:cNvSpPr/>
          <p:nvPr userDrawn="1"/>
        </p:nvSpPr>
        <p:spPr>
          <a:xfrm>
            <a:off x="9085262" y="1089025"/>
            <a:ext cx="2665412" cy="4679950"/>
          </a:xfrm>
          <a:prstGeom prst="roundRect">
            <a:avLst>
              <a:gd name="adj" fmla="val 7560"/>
            </a:avLst>
          </a:prstGeom>
          <a:noFill/>
          <a:ln w="12700" cap="flat">
            <a:solidFill>
              <a:srgbClr val="007DFF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latin typeface="+mn-lt"/>
              <a:ea typeface="+mn-ea"/>
              <a:cs typeface="+mn-cs"/>
              <a:sym typeface="CoFo Sans"/>
            </a:endParaRPr>
          </a:p>
        </p:txBody>
      </p:sp>
      <p:sp>
        <p:nvSpPr>
          <p:cNvPr id="12" name="Текст 4">
            <a:extLst>
              <a:ext uri="{FF2B5EF4-FFF2-40B4-BE49-F238E27FC236}">
                <a16:creationId xmlns:a16="http://schemas.microsoft.com/office/drawing/2014/main" id="{A08D55D4-E745-8700-90C4-152542B0D3D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58800" y="1306800"/>
            <a:ext cx="2232000" cy="25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0" i="0">
                <a:solidFill>
                  <a:srgbClr val="007DFF"/>
                </a:solidFill>
                <a:latin typeface="CoFo Sans Medium" panose="020B0503030202060203" pitchFamily="34" charset="0"/>
                <a:ea typeface="CoFo Sans Medium" panose="020B0503030202060203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14" name="Текст 4">
            <a:extLst>
              <a:ext uri="{FF2B5EF4-FFF2-40B4-BE49-F238E27FC236}">
                <a16:creationId xmlns:a16="http://schemas.microsoft.com/office/drawing/2014/main" id="{0BB81188-65C6-A012-B7CA-3A15AD0CCFA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8800" y="1774800"/>
            <a:ext cx="2232000" cy="3776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700"/>
              </a:spcBef>
              <a:buNone/>
              <a:defRPr sz="1600">
                <a:solidFill>
                  <a:schemeClr val="accent6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15" name="Текст 4">
            <a:extLst>
              <a:ext uri="{FF2B5EF4-FFF2-40B4-BE49-F238E27FC236}">
                <a16:creationId xmlns:a16="http://schemas.microsoft.com/office/drawing/2014/main" id="{9244E365-50F5-D6EA-1262-EC6B0B9E449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38800" y="1306800"/>
            <a:ext cx="2232000" cy="25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0" i="0">
                <a:solidFill>
                  <a:srgbClr val="007DFF"/>
                </a:solidFill>
                <a:latin typeface="CoFo Sans Medium" panose="020B0503030202060203" pitchFamily="34" charset="0"/>
                <a:ea typeface="CoFo Sans Medium" panose="020B0503030202060203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16" name="Текст 4">
            <a:extLst>
              <a:ext uri="{FF2B5EF4-FFF2-40B4-BE49-F238E27FC236}">
                <a16:creationId xmlns:a16="http://schemas.microsoft.com/office/drawing/2014/main" id="{19DA352D-E2FA-C42B-BEF3-FE8788EBC85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538800" y="1774800"/>
            <a:ext cx="2232000" cy="3776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700"/>
              </a:spcBef>
              <a:buNone/>
              <a:defRPr sz="1600">
                <a:solidFill>
                  <a:schemeClr val="accent6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17" name="Текст 4">
            <a:extLst>
              <a:ext uri="{FF2B5EF4-FFF2-40B4-BE49-F238E27FC236}">
                <a16:creationId xmlns:a16="http://schemas.microsoft.com/office/drawing/2014/main" id="{FE3C4380-6612-89FD-2739-9A2B6F651E4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18800" y="1306800"/>
            <a:ext cx="2232000" cy="25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0" i="0">
                <a:solidFill>
                  <a:srgbClr val="007DFF"/>
                </a:solidFill>
                <a:latin typeface="CoFo Sans Medium" panose="020B0503030202060203" pitchFamily="34" charset="0"/>
                <a:ea typeface="CoFo Sans Medium" panose="020B0503030202060203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18" name="Текст 4">
            <a:extLst>
              <a:ext uri="{FF2B5EF4-FFF2-40B4-BE49-F238E27FC236}">
                <a16:creationId xmlns:a16="http://schemas.microsoft.com/office/drawing/2014/main" id="{E36CA570-7453-5236-A4F9-74693C5E756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418800" y="1774800"/>
            <a:ext cx="2232000" cy="3776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700"/>
              </a:spcBef>
              <a:buNone/>
              <a:defRPr sz="1600">
                <a:solidFill>
                  <a:schemeClr val="accent6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19" name="Текст 4">
            <a:extLst>
              <a:ext uri="{FF2B5EF4-FFF2-40B4-BE49-F238E27FC236}">
                <a16:creationId xmlns:a16="http://schemas.microsoft.com/office/drawing/2014/main" id="{E1673E9E-C209-ECE7-69CF-0A10BA5487E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298800" y="1306800"/>
            <a:ext cx="2232000" cy="25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0" i="0">
                <a:solidFill>
                  <a:srgbClr val="007DFF"/>
                </a:solidFill>
                <a:latin typeface="CoFo Sans Medium" panose="020B0503030202060203" pitchFamily="34" charset="0"/>
                <a:ea typeface="CoFo Sans Medium" panose="020B0503030202060203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20" name="Текст 4">
            <a:extLst>
              <a:ext uri="{FF2B5EF4-FFF2-40B4-BE49-F238E27FC236}">
                <a16:creationId xmlns:a16="http://schemas.microsoft.com/office/drawing/2014/main" id="{E4FE8065-C357-3739-1DEB-27304A46D15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298800" y="1774800"/>
            <a:ext cx="2232000" cy="37764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700"/>
              </a:spcBef>
              <a:buNone/>
              <a:defRPr sz="1600">
                <a:solidFill>
                  <a:schemeClr val="accent6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</p:spTree>
    <p:extLst>
      <p:ext uri="{BB962C8B-B14F-4D97-AF65-F5344CB8AC3E}">
        <p14:creationId xmlns:p14="http://schemas.microsoft.com/office/powerpoint/2010/main" val="4239615436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/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_eight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 2">
            <a:extLst>
              <a:ext uri="{FF2B5EF4-FFF2-40B4-BE49-F238E27FC236}">
                <a16:creationId xmlns:a16="http://schemas.microsoft.com/office/drawing/2014/main" id="{BE04F432-3644-F25C-B133-14B38FB5F5DD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42801" y="1089025"/>
            <a:ext cx="2663131" cy="2232000"/>
          </a:xfrm>
          <a:prstGeom prst="roundRect">
            <a:avLst>
              <a:gd name="adj" fmla="val 9004"/>
            </a:avLst>
          </a:prstGeom>
        </p:spPr>
        <p:txBody>
          <a:bodyPr/>
          <a:lstStyle>
            <a:lvl1pPr marL="0" indent="0">
              <a:buNone/>
              <a:defRPr sz="2000"/>
            </a:lvl1pPr>
          </a:lstStyle>
          <a:p>
            <a:r>
              <a:rPr lang="ru-RU" dirty="0"/>
              <a:t>Нажмите на иконку </a:t>
            </a:r>
            <a:br>
              <a:rPr lang="ru-RU" dirty="0"/>
            </a:br>
            <a:r>
              <a:rPr lang="ru-RU" dirty="0"/>
              <a:t>и вставьте картинку</a:t>
            </a:r>
          </a:p>
        </p:txBody>
      </p:sp>
      <p:sp>
        <p:nvSpPr>
          <p:cNvPr id="13" name="Title Text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 lIns="0" tIns="0" rIns="0" bIns="0"/>
          <a:lstStyle/>
          <a:p>
            <a:r>
              <a:rPr lang="ru-RU" dirty="0"/>
              <a:t>Заголовок</a:t>
            </a:r>
            <a:endParaRPr dirty="0"/>
          </a:p>
        </p:txBody>
      </p:sp>
      <p:sp>
        <p:nvSpPr>
          <p:cNvPr id="25" name="Рисунок 2">
            <a:extLst>
              <a:ext uri="{FF2B5EF4-FFF2-40B4-BE49-F238E27FC236}">
                <a16:creationId xmlns:a16="http://schemas.microsoft.com/office/drawing/2014/main" id="{7C0633A7-BE1D-7457-8156-E93D8058777D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3322595" y="1089025"/>
            <a:ext cx="2663131" cy="2232000"/>
          </a:xfrm>
          <a:prstGeom prst="roundRect">
            <a:avLst>
              <a:gd name="adj" fmla="val 9004"/>
            </a:avLst>
          </a:prstGeom>
        </p:spPr>
        <p:txBody>
          <a:bodyPr/>
          <a:lstStyle>
            <a:lvl1pPr marL="0" indent="0">
              <a:buNone/>
              <a:defRPr sz="2000"/>
            </a:lvl1pPr>
          </a:lstStyle>
          <a:p>
            <a:r>
              <a:rPr lang="ru-RU" dirty="0"/>
              <a:t>Нажмите на иконку </a:t>
            </a:r>
            <a:br>
              <a:rPr lang="ru-RU" dirty="0"/>
            </a:br>
            <a:r>
              <a:rPr lang="ru-RU" dirty="0"/>
              <a:t>и вставьте картинку</a:t>
            </a:r>
          </a:p>
        </p:txBody>
      </p:sp>
      <p:sp>
        <p:nvSpPr>
          <p:cNvPr id="26" name="Рисунок 2">
            <a:extLst>
              <a:ext uri="{FF2B5EF4-FFF2-40B4-BE49-F238E27FC236}">
                <a16:creationId xmlns:a16="http://schemas.microsoft.com/office/drawing/2014/main" id="{C722763B-F450-A9B7-5817-BA9B010E77A8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202389" y="1089025"/>
            <a:ext cx="2663131" cy="2232000"/>
          </a:xfrm>
          <a:prstGeom prst="roundRect">
            <a:avLst>
              <a:gd name="adj" fmla="val 9004"/>
            </a:avLst>
          </a:prstGeom>
        </p:spPr>
        <p:txBody>
          <a:bodyPr/>
          <a:lstStyle>
            <a:lvl1pPr marL="0" indent="0">
              <a:buNone/>
              <a:defRPr sz="2000"/>
            </a:lvl1pPr>
          </a:lstStyle>
          <a:p>
            <a:r>
              <a:rPr lang="ru-RU" dirty="0"/>
              <a:t>Нажмите на иконку </a:t>
            </a:r>
            <a:br>
              <a:rPr lang="ru-RU" dirty="0"/>
            </a:br>
            <a:r>
              <a:rPr lang="ru-RU" dirty="0"/>
              <a:t>и вставьте картинку</a:t>
            </a:r>
          </a:p>
        </p:txBody>
      </p:sp>
      <p:sp>
        <p:nvSpPr>
          <p:cNvPr id="27" name="Рисунок 2">
            <a:extLst>
              <a:ext uri="{FF2B5EF4-FFF2-40B4-BE49-F238E27FC236}">
                <a16:creationId xmlns:a16="http://schemas.microsoft.com/office/drawing/2014/main" id="{C550BA98-6C45-A984-DF93-0701B80BB2B4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9082183" y="1089025"/>
            <a:ext cx="2663131" cy="2232000"/>
          </a:xfrm>
          <a:prstGeom prst="roundRect">
            <a:avLst>
              <a:gd name="adj" fmla="val 9004"/>
            </a:avLst>
          </a:prstGeom>
        </p:spPr>
        <p:txBody>
          <a:bodyPr/>
          <a:lstStyle>
            <a:lvl1pPr marL="0" indent="0">
              <a:buNone/>
              <a:defRPr sz="2000"/>
            </a:lvl1pPr>
          </a:lstStyle>
          <a:p>
            <a:r>
              <a:rPr lang="ru-RU" dirty="0"/>
              <a:t>Нажмите на иконку </a:t>
            </a:r>
            <a:br>
              <a:rPr lang="ru-RU" dirty="0"/>
            </a:br>
            <a:r>
              <a:rPr lang="ru-RU" dirty="0"/>
              <a:t>и вставьте картинку</a:t>
            </a:r>
          </a:p>
        </p:txBody>
      </p:sp>
      <p:sp>
        <p:nvSpPr>
          <p:cNvPr id="28" name="Рисунок 2">
            <a:extLst>
              <a:ext uri="{FF2B5EF4-FFF2-40B4-BE49-F238E27FC236}">
                <a16:creationId xmlns:a16="http://schemas.microsoft.com/office/drawing/2014/main" id="{DC75003B-9654-D412-381D-0E0A439D54CB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42801" y="3538800"/>
            <a:ext cx="2663131" cy="2232000"/>
          </a:xfrm>
          <a:prstGeom prst="roundRect">
            <a:avLst>
              <a:gd name="adj" fmla="val 9004"/>
            </a:avLst>
          </a:prstGeom>
        </p:spPr>
        <p:txBody>
          <a:bodyPr/>
          <a:lstStyle>
            <a:lvl1pPr marL="0" indent="0">
              <a:buNone/>
              <a:defRPr sz="2000"/>
            </a:lvl1pPr>
          </a:lstStyle>
          <a:p>
            <a:r>
              <a:rPr lang="ru-RU" dirty="0"/>
              <a:t>Нажмите на иконку </a:t>
            </a:r>
            <a:br>
              <a:rPr lang="ru-RU" dirty="0"/>
            </a:br>
            <a:r>
              <a:rPr lang="ru-RU" dirty="0"/>
              <a:t>и вставьте картинку</a:t>
            </a:r>
          </a:p>
        </p:txBody>
      </p:sp>
      <p:sp>
        <p:nvSpPr>
          <p:cNvPr id="29" name="Рисунок 2">
            <a:extLst>
              <a:ext uri="{FF2B5EF4-FFF2-40B4-BE49-F238E27FC236}">
                <a16:creationId xmlns:a16="http://schemas.microsoft.com/office/drawing/2014/main" id="{1AC741F4-4396-01D4-BE78-1EE1ED2074EC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3322595" y="3538800"/>
            <a:ext cx="2663131" cy="2232000"/>
          </a:xfrm>
          <a:prstGeom prst="roundRect">
            <a:avLst>
              <a:gd name="adj" fmla="val 9004"/>
            </a:avLst>
          </a:prstGeom>
        </p:spPr>
        <p:txBody>
          <a:bodyPr/>
          <a:lstStyle>
            <a:lvl1pPr marL="0" indent="0">
              <a:buNone/>
              <a:defRPr sz="2000"/>
            </a:lvl1pPr>
          </a:lstStyle>
          <a:p>
            <a:r>
              <a:rPr lang="ru-RU" dirty="0"/>
              <a:t>Нажмите на иконку </a:t>
            </a:r>
            <a:br>
              <a:rPr lang="ru-RU" dirty="0"/>
            </a:br>
            <a:r>
              <a:rPr lang="ru-RU" dirty="0"/>
              <a:t>и вставьте картинку</a:t>
            </a:r>
          </a:p>
        </p:txBody>
      </p:sp>
      <p:sp>
        <p:nvSpPr>
          <p:cNvPr id="30" name="Рисунок 2">
            <a:extLst>
              <a:ext uri="{FF2B5EF4-FFF2-40B4-BE49-F238E27FC236}">
                <a16:creationId xmlns:a16="http://schemas.microsoft.com/office/drawing/2014/main" id="{D6306307-4055-9ECE-843D-14177C66E410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202389" y="3538800"/>
            <a:ext cx="2663131" cy="2232000"/>
          </a:xfrm>
          <a:prstGeom prst="roundRect">
            <a:avLst>
              <a:gd name="adj" fmla="val 9004"/>
            </a:avLst>
          </a:prstGeom>
        </p:spPr>
        <p:txBody>
          <a:bodyPr/>
          <a:lstStyle>
            <a:lvl1pPr marL="0" indent="0">
              <a:buNone/>
              <a:defRPr sz="2000"/>
            </a:lvl1pPr>
          </a:lstStyle>
          <a:p>
            <a:r>
              <a:rPr lang="ru-RU" dirty="0"/>
              <a:t>Нажмите на иконку </a:t>
            </a:r>
            <a:br>
              <a:rPr lang="ru-RU" dirty="0"/>
            </a:br>
            <a:r>
              <a:rPr lang="ru-RU" dirty="0"/>
              <a:t>и вставьте картинку</a:t>
            </a:r>
          </a:p>
        </p:txBody>
      </p:sp>
      <p:sp>
        <p:nvSpPr>
          <p:cNvPr id="31" name="Рисунок 2">
            <a:extLst>
              <a:ext uri="{FF2B5EF4-FFF2-40B4-BE49-F238E27FC236}">
                <a16:creationId xmlns:a16="http://schemas.microsoft.com/office/drawing/2014/main" id="{AAD2D874-472D-7B11-2326-B7282BB59059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9082183" y="3538800"/>
            <a:ext cx="2663131" cy="2232000"/>
          </a:xfrm>
          <a:prstGeom prst="roundRect">
            <a:avLst>
              <a:gd name="adj" fmla="val 9004"/>
            </a:avLst>
          </a:prstGeom>
        </p:spPr>
        <p:txBody>
          <a:bodyPr/>
          <a:lstStyle>
            <a:lvl1pPr marL="0" indent="0">
              <a:buNone/>
              <a:defRPr sz="2000"/>
            </a:lvl1pPr>
          </a:lstStyle>
          <a:p>
            <a:r>
              <a:rPr lang="ru-RU" dirty="0"/>
              <a:t>Нажмите на иконку </a:t>
            </a:r>
            <a:br>
              <a:rPr lang="ru-RU" dirty="0"/>
            </a:br>
            <a:r>
              <a:rPr lang="ru-RU" dirty="0"/>
              <a:t>и вставьте картинку</a:t>
            </a:r>
          </a:p>
        </p:txBody>
      </p:sp>
    </p:spTree>
    <p:extLst>
      <p:ext uri="{BB962C8B-B14F-4D97-AF65-F5344CB8AC3E}">
        <p14:creationId xmlns:p14="http://schemas.microsoft.com/office/powerpoint/2010/main" val="4214626072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/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_eightfillcards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Text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 lIns="0" tIns="0" rIns="0" bIns="0"/>
          <a:lstStyle/>
          <a:p>
            <a:r>
              <a:rPr lang="ru-RU" dirty="0"/>
              <a:t>Заголовок</a:t>
            </a:r>
            <a:endParaRPr dirty="0"/>
          </a:p>
        </p:txBody>
      </p:sp>
      <p:sp>
        <p:nvSpPr>
          <p:cNvPr id="2" name="Скругленный прямоугольник 1">
            <a:extLst>
              <a:ext uri="{FF2B5EF4-FFF2-40B4-BE49-F238E27FC236}">
                <a16:creationId xmlns:a16="http://schemas.microsoft.com/office/drawing/2014/main" id="{9A5FDDF1-B51B-69BB-0C66-B1ADC385C835}"/>
              </a:ext>
            </a:extLst>
          </p:cNvPr>
          <p:cNvSpPr/>
          <p:nvPr userDrawn="1"/>
        </p:nvSpPr>
        <p:spPr>
          <a:xfrm>
            <a:off x="442913" y="1089025"/>
            <a:ext cx="2664000" cy="2232000"/>
          </a:xfrm>
          <a:prstGeom prst="roundRect">
            <a:avLst>
              <a:gd name="adj" fmla="val 8982"/>
            </a:avLst>
          </a:prstGeom>
          <a:solidFill>
            <a:srgbClr val="007BFC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latin typeface="+mn-lt"/>
              <a:ea typeface="+mn-ea"/>
              <a:cs typeface="+mn-cs"/>
              <a:sym typeface="CoFo Sans"/>
            </a:endParaRPr>
          </a:p>
        </p:txBody>
      </p:sp>
      <p:sp>
        <p:nvSpPr>
          <p:cNvPr id="4" name="Скругленный прямоугольник 3">
            <a:extLst>
              <a:ext uri="{FF2B5EF4-FFF2-40B4-BE49-F238E27FC236}">
                <a16:creationId xmlns:a16="http://schemas.microsoft.com/office/drawing/2014/main" id="{413FC8B5-83F5-6995-4F9F-468DD7321DD7}"/>
              </a:ext>
            </a:extLst>
          </p:cNvPr>
          <p:cNvSpPr/>
          <p:nvPr userDrawn="1"/>
        </p:nvSpPr>
        <p:spPr>
          <a:xfrm>
            <a:off x="3324050" y="1089025"/>
            <a:ext cx="2664000" cy="2232000"/>
          </a:xfrm>
          <a:prstGeom prst="roundRect">
            <a:avLst>
              <a:gd name="adj" fmla="val 8982"/>
            </a:avLst>
          </a:prstGeom>
          <a:solidFill>
            <a:srgbClr val="007BFC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latin typeface="+mn-lt"/>
              <a:ea typeface="+mn-ea"/>
              <a:cs typeface="+mn-cs"/>
              <a:sym typeface="CoFo Sans"/>
            </a:endParaRPr>
          </a:p>
        </p:txBody>
      </p:sp>
      <p:sp>
        <p:nvSpPr>
          <p:cNvPr id="5" name="Скругленный прямоугольник 4">
            <a:extLst>
              <a:ext uri="{FF2B5EF4-FFF2-40B4-BE49-F238E27FC236}">
                <a16:creationId xmlns:a16="http://schemas.microsoft.com/office/drawing/2014/main" id="{1DBEC94B-5F15-5F7F-4360-07740CF0501F}"/>
              </a:ext>
            </a:extLst>
          </p:cNvPr>
          <p:cNvSpPr/>
          <p:nvPr userDrawn="1"/>
        </p:nvSpPr>
        <p:spPr>
          <a:xfrm>
            <a:off x="6202682" y="1089025"/>
            <a:ext cx="2664000" cy="2232000"/>
          </a:xfrm>
          <a:prstGeom prst="roundRect">
            <a:avLst>
              <a:gd name="adj" fmla="val 8982"/>
            </a:avLst>
          </a:prstGeom>
          <a:solidFill>
            <a:srgbClr val="007BFC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latin typeface="+mn-lt"/>
              <a:ea typeface="+mn-ea"/>
              <a:cs typeface="+mn-cs"/>
              <a:sym typeface="CoFo Sans"/>
            </a:endParaRPr>
          </a:p>
        </p:txBody>
      </p:sp>
      <p:sp>
        <p:nvSpPr>
          <p:cNvPr id="10" name="Скругленный прямоугольник 9">
            <a:extLst>
              <a:ext uri="{FF2B5EF4-FFF2-40B4-BE49-F238E27FC236}">
                <a16:creationId xmlns:a16="http://schemas.microsoft.com/office/drawing/2014/main" id="{28D14D90-F0BC-9E0B-620F-15B1FC1FBD65}"/>
              </a:ext>
            </a:extLst>
          </p:cNvPr>
          <p:cNvSpPr/>
          <p:nvPr userDrawn="1"/>
        </p:nvSpPr>
        <p:spPr>
          <a:xfrm>
            <a:off x="9085088" y="1089025"/>
            <a:ext cx="2664000" cy="2232000"/>
          </a:xfrm>
          <a:prstGeom prst="roundRect">
            <a:avLst>
              <a:gd name="adj" fmla="val 8982"/>
            </a:avLst>
          </a:prstGeom>
          <a:solidFill>
            <a:srgbClr val="007BFC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latin typeface="+mn-lt"/>
              <a:ea typeface="+mn-ea"/>
              <a:cs typeface="+mn-cs"/>
              <a:sym typeface="CoFo Sans"/>
            </a:endParaRPr>
          </a:p>
        </p:txBody>
      </p:sp>
      <p:sp>
        <p:nvSpPr>
          <p:cNvPr id="12" name="Скругленный прямоугольник 11">
            <a:extLst>
              <a:ext uri="{FF2B5EF4-FFF2-40B4-BE49-F238E27FC236}">
                <a16:creationId xmlns:a16="http://schemas.microsoft.com/office/drawing/2014/main" id="{C7864DED-754B-42F9-CA7C-30502931EE80}"/>
              </a:ext>
            </a:extLst>
          </p:cNvPr>
          <p:cNvSpPr/>
          <p:nvPr userDrawn="1"/>
        </p:nvSpPr>
        <p:spPr>
          <a:xfrm>
            <a:off x="442913" y="3538800"/>
            <a:ext cx="2664000" cy="2232000"/>
          </a:xfrm>
          <a:prstGeom prst="roundRect">
            <a:avLst>
              <a:gd name="adj" fmla="val 8982"/>
            </a:avLst>
          </a:prstGeom>
          <a:solidFill>
            <a:srgbClr val="007BFC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latin typeface="+mn-lt"/>
              <a:ea typeface="+mn-ea"/>
              <a:cs typeface="+mn-cs"/>
              <a:sym typeface="CoFo Sans"/>
            </a:endParaRPr>
          </a:p>
        </p:txBody>
      </p:sp>
      <p:sp>
        <p:nvSpPr>
          <p:cNvPr id="14" name="Скругленный прямоугольник 13">
            <a:extLst>
              <a:ext uri="{FF2B5EF4-FFF2-40B4-BE49-F238E27FC236}">
                <a16:creationId xmlns:a16="http://schemas.microsoft.com/office/drawing/2014/main" id="{58F9A76B-1F4B-90F8-9B5A-74FFE337BA97}"/>
              </a:ext>
            </a:extLst>
          </p:cNvPr>
          <p:cNvSpPr/>
          <p:nvPr userDrawn="1"/>
        </p:nvSpPr>
        <p:spPr>
          <a:xfrm>
            <a:off x="3324050" y="3538800"/>
            <a:ext cx="2664000" cy="2232000"/>
          </a:xfrm>
          <a:prstGeom prst="roundRect">
            <a:avLst>
              <a:gd name="adj" fmla="val 8982"/>
            </a:avLst>
          </a:prstGeom>
          <a:solidFill>
            <a:srgbClr val="007BFC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latin typeface="+mn-lt"/>
              <a:ea typeface="+mn-ea"/>
              <a:cs typeface="+mn-cs"/>
              <a:sym typeface="CoFo Sans"/>
            </a:endParaRPr>
          </a:p>
        </p:txBody>
      </p:sp>
      <p:sp>
        <p:nvSpPr>
          <p:cNvPr id="15" name="Скругленный прямоугольник 14">
            <a:extLst>
              <a:ext uri="{FF2B5EF4-FFF2-40B4-BE49-F238E27FC236}">
                <a16:creationId xmlns:a16="http://schemas.microsoft.com/office/drawing/2014/main" id="{CC4E21E7-2296-1683-8F68-AA6EB03A8D15}"/>
              </a:ext>
            </a:extLst>
          </p:cNvPr>
          <p:cNvSpPr/>
          <p:nvPr userDrawn="1"/>
        </p:nvSpPr>
        <p:spPr>
          <a:xfrm>
            <a:off x="6202682" y="3538800"/>
            <a:ext cx="2664000" cy="2232000"/>
          </a:xfrm>
          <a:prstGeom prst="roundRect">
            <a:avLst>
              <a:gd name="adj" fmla="val 8982"/>
            </a:avLst>
          </a:prstGeom>
          <a:solidFill>
            <a:srgbClr val="007BFC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latin typeface="+mn-lt"/>
              <a:ea typeface="+mn-ea"/>
              <a:cs typeface="+mn-cs"/>
              <a:sym typeface="CoFo Sans"/>
            </a:endParaRPr>
          </a:p>
        </p:txBody>
      </p:sp>
      <p:sp>
        <p:nvSpPr>
          <p:cNvPr id="16" name="Скругленный прямоугольник 15">
            <a:extLst>
              <a:ext uri="{FF2B5EF4-FFF2-40B4-BE49-F238E27FC236}">
                <a16:creationId xmlns:a16="http://schemas.microsoft.com/office/drawing/2014/main" id="{7D621641-7065-CAD6-DDD1-7435EA29677C}"/>
              </a:ext>
            </a:extLst>
          </p:cNvPr>
          <p:cNvSpPr/>
          <p:nvPr userDrawn="1"/>
        </p:nvSpPr>
        <p:spPr>
          <a:xfrm>
            <a:off x="9085088" y="3538800"/>
            <a:ext cx="2664000" cy="2232000"/>
          </a:xfrm>
          <a:prstGeom prst="roundRect">
            <a:avLst>
              <a:gd name="adj" fmla="val 8982"/>
            </a:avLst>
          </a:prstGeom>
          <a:solidFill>
            <a:srgbClr val="007BFC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latin typeface="+mn-lt"/>
              <a:ea typeface="+mn-ea"/>
              <a:cs typeface="+mn-cs"/>
              <a:sym typeface="CoFo Sans"/>
            </a:endParaRPr>
          </a:p>
        </p:txBody>
      </p:sp>
      <p:sp>
        <p:nvSpPr>
          <p:cNvPr id="17" name="Текст 4">
            <a:extLst>
              <a:ext uri="{FF2B5EF4-FFF2-40B4-BE49-F238E27FC236}">
                <a16:creationId xmlns:a16="http://schemas.microsoft.com/office/drawing/2014/main" id="{EA605C05-2AFD-AF60-2F35-0F5000ABA4D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58800" y="1306800"/>
            <a:ext cx="2232000" cy="180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1200"/>
              </a:spcBef>
              <a:buNone/>
              <a:defRPr sz="20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18" name="Текст 4">
            <a:extLst>
              <a:ext uri="{FF2B5EF4-FFF2-40B4-BE49-F238E27FC236}">
                <a16:creationId xmlns:a16="http://schemas.microsoft.com/office/drawing/2014/main" id="{B2251DA8-9287-BF5E-F3DA-8891D8ACFBD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58800" y="3754800"/>
            <a:ext cx="2232000" cy="180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1200"/>
              </a:spcBef>
              <a:buNone/>
              <a:defRPr sz="20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19" name="Текст 4">
            <a:extLst>
              <a:ext uri="{FF2B5EF4-FFF2-40B4-BE49-F238E27FC236}">
                <a16:creationId xmlns:a16="http://schemas.microsoft.com/office/drawing/2014/main" id="{035C1E40-A8B5-8543-ED22-52E4ED7B417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538800" y="1306800"/>
            <a:ext cx="2232000" cy="180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1200"/>
              </a:spcBef>
              <a:buNone/>
              <a:defRPr sz="20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20" name="Текст 4">
            <a:extLst>
              <a:ext uri="{FF2B5EF4-FFF2-40B4-BE49-F238E27FC236}">
                <a16:creationId xmlns:a16="http://schemas.microsoft.com/office/drawing/2014/main" id="{3B1BC470-8B93-C914-E03B-86E9984E098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538800" y="3754800"/>
            <a:ext cx="2232000" cy="180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1200"/>
              </a:spcBef>
              <a:buNone/>
              <a:defRPr sz="20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21" name="Текст 4">
            <a:extLst>
              <a:ext uri="{FF2B5EF4-FFF2-40B4-BE49-F238E27FC236}">
                <a16:creationId xmlns:a16="http://schemas.microsoft.com/office/drawing/2014/main" id="{940AB038-3806-A9E6-E1E6-6666FB91CE0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418800" y="1306800"/>
            <a:ext cx="2232000" cy="180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1200"/>
              </a:spcBef>
              <a:buNone/>
              <a:defRPr sz="20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22" name="Текст 4">
            <a:extLst>
              <a:ext uri="{FF2B5EF4-FFF2-40B4-BE49-F238E27FC236}">
                <a16:creationId xmlns:a16="http://schemas.microsoft.com/office/drawing/2014/main" id="{2AC246AE-181E-5717-F9D3-5BA80DDC4B8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418800" y="3754800"/>
            <a:ext cx="2232000" cy="180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1200"/>
              </a:spcBef>
              <a:buNone/>
              <a:defRPr sz="20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23" name="Текст 4">
            <a:extLst>
              <a:ext uri="{FF2B5EF4-FFF2-40B4-BE49-F238E27FC236}">
                <a16:creationId xmlns:a16="http://schemas.microsoft.com/office/drawing/2014/main" id="{476B0DE0-FC3B-6B49-1FC5-346AD89BBA5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298800" y="1306800"/>
            <a:ext cx="2232000" cy="180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1200"/>
              </a:spcBef>
              <a:buNone/>
              <a:defRPr sz="20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24" name="Текст 4">
            <a:extLst>
              <a:ext uri="{FF2B5EF4-FFF2-40B4-BE49-F238E27FC236}">
                <a16:creationId xmlns:a16="http://schemas.microsoft.com/office/drawing/2014/main" id="{1C365549-DB2C-389A-FB5C-818394C2A2C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298800" y="3754800"/>
            <a:ext cx="2232000" cy="180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1200"/>
              </a:spcBef>
              <a:buNone/>
              <a:defRPr sz="20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</p:spTree>
    <p:extLst>
      <p:ext uri="{BB962C8B-B14F-4D97-AF65-F5344CB8AC3E}">
        <p14:creationId xmlns:p14="http://schemas.microsoft.com/office/powerpoint/2010/main" val="2305449671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/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_eightstrokecards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Text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 lIns="0" tIns="0" rIns="0" bIns="0"/>
          <a:lstStyle/>
          <a:p>
            <a:r>
              <a:rPr lang="ru-RU" dirty="0"/>
              <a:t>Заголовок</a:t>
            </a:r>
            <a:endParaRPr dirty="0"/>
          </a:p>
        </p:txBody>
      </p:sp>
      <p:sp>
        <p:nvSpPr>
          <p:cNvPr id="2" name="Скругленный прямоугольник 1">
            <a:extLst>
              <a:ext uri="{FF2B5EF4-FFF2-40B4-BE49-F238E27FC236}">
                <a16:creationId xmlns:a16="http://schemas.microsoft.com/office/drawing/2014/main" id="{9A5FDDF1-B51B-69BB-0C66-B1ADC385C835}"/>
              </a:ext>
            </a:extLst>
          </p:cNvPr>
          <p:cNvSpPr/>
          <p:nvPr userDrawn="1"/>
        </p:nvSpPr>
        <p:spPr>
          <a:xfrm>
            <a:off x="442913" y="1089025"/>
            <a:ext cx="2664000" cy="2232000"/>
          </a:xfrm>
          <a:prstGeom prst="roundRect">
            <a:avLst>
              <a:gd name="adj" fmla="val 8982"/>
            </a:avLst>
          </a:prstGeom>
          <a:noFill/>
          <a:ln w="12700" cap="flat">
            <a:solidFill>
              <a:srgbClr val="007DFF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latin typeface="+mn-lt"/>
              <a:ea typeface="+mn-ea"/>
              <a:cs typeface="+mn-cs"/>
              <a:sym typeface="CoFo Sans"/>
            </a:endParaRPr>
          </a:p>
        </p:txBody>
      </p:sp>
      <p:sp>
        <p:nvSpPr>
          <p:cNvPr id="4" name="Скругленный прямоугольник 3">
            <a:extLst>
              <a:ext uri="{FF2B5EF4-FFF2-40B4-BE49-F238E27FC236}">
                <a16:creationId xmlns:a16="http://schemas.microsoft.com/office/drawing/2014/main" id="{413FC8B5-83F5-6995-4F9F-468DD7321DD7}"/>
              </a:ext>
            </a:extLst>
          </p:cNvPr>
          <p:cNvSpPr/>
          <p:nvPr userDrawn="1"/>
        </p:nvSpPr>
        <p:spPr>
          <a:xfrm>
            <a:off x="3324050" y="1089025"/>
            <a:ext cx="2664000" cy="2232000"/>
          </a:xfrm>
          <a:prstGeom prst="roundRect">
            <a:avLst>
              <a:gd name="adj" fmla="val 8982"/>
            </a:avLst>
          </a:prstGeom>
          <a:noFill/>
          <a:ln w="12700" cap="flat">
            <a:solidFill>
              <a:srgbClr val="007DFF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latin typeface="+mn-lt"/>
              <a:ea typeface="+mn-ea"/>
              <a:cs typeface="+mn-cs"/>
              <a:sym typeface="CoFo Sans"/>
            </a:endParaRPr>
          </a:p>
        </p:txBody>
      </p:sp>
      <p:sp>
        <p:nvSpPr>
          <p:cNvPr id="5" name="Скругленный прямоугольник 4">
            <a:extLst>
              <a:ext uri="{FF2B5EF4-FFF2-40B4-BE49-F238E27FC236}">
                <a16:creationId xmlns:a16="http://schemas.microsoft.com/office/drawing/2014/main" id="{1DBEC94B-5F15-5F7F-4360-07740CF0501F}"/>
              </a:ext>
            </a:extLst>
          </p:cNvPr>
          <p:cNvSpPr/>
          <p:nvPr userDrawn="1"/>
        </p:nvSpPr>
        <p:spPr>
          <a:xfrm>
            <a:off x="6202682" y="1089025"/>
            <a:ext cx="2664000" cy="2232000"/>
          </a:xfrm>
          <a:prstGeom prst="roundRect">
            <a:avLst>
              <a:gd name="adj" fmla="val 8982"/>
            </a:avLst>
          </a:prstGeom>
          <a:noFill/>
          <a:ln w="12700" cap="flat">
            <a:solidFill>
              <a:srgbClr val="007DFF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latin typeface="+mn-lt"/>
              <a:ea typeface="+mn-ea"/>
              <a:cs typeface="+mn-cs"/>
              <a:sym typeface="CoFo Sans"/>
            </a:endParaRPr>
          </a:p>
        </p:txBody>
      </p:sp>
      <p:sp>
        <p:nvSpPr>
          <p:cNvPr id="10" name="Скругленный прямоугольник 9">
            <a:extLst>
              <a:ext uri="{FF2B5EF4-FFF2-40B4-BE49-F238E27FC236}">
                <a16:creationId xmlns:a16="http://schemas.microsoft.com/office/drawing/2014/main" id="{28D14D90-F0BC-9E0B-620F-15B1FC1FBD65}"/>
              </a:ext>
            </a:extLst>
          </p:cNvPr>
          <p:cNvSpPr/>
          <p:nvPr userDrawn="1"/>
        </p:nvSpPr>
        <p:spPr>
          <a:xfrm>
            <a:off x="9085088" y="1089025"/>
            <a:ext cx="2664000" cy="2232000"/>
          </a:xfrm>
          <a:prstGeom prst="roundRect">
            <a:avLst>
              <a:gd name="adj" fmla="val 8982"/>
            </a:avLst>
          </a:prstGeom>
          <a:noFill/>
          <a:ln w="12700" cap="flat">
            <a:solidFill>
              <a:srgbClr val="007DFF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latin typeface="+mn-lt"/>
              <a:ea typeface="+mn-ea"/>
              <a:cs typeface="+mn-cs"/>
              <a:sym typeface="CoFo Sans"/>
            </a:endParaRPr>
          </a:p>
        </p:txBody>
      </p:sp>
      <p:sp>
        <p:nvSpPr>
          <p:cNvPr id="12" name="Скругленный прямоугольник 11">
            <a:extLst>
              <a:ext uri="{FF2B5EF4-FFF2-40B4-BE49-F238E27FC236}">
                <a16:creationId xmlns:a16="http://schemas.microsoft.com/office/drawing/2014/main" id="{C7864DED-754B-42F9-CA7C-30502931EE80}"/>
              </a:ext>
            </a:extLst>
          </p:cNvPr>
          <p:cNvSpPr/>
          <p:nvPr userDrawn="1"/>
        </p:nvSpPr>
        <p:spPr>
          <a:xfrm>
            <a:off x="442913" y="3538800"/>
            <a:ext cx="2664000" cy="2232000"/>
          </a:xfrm>
          <a:prstGeom prst="roundRect">
            <a:avLst>
              <a:gd name="adj" fmla="val 8982"/>
            </a:avLst>
          </a:prstGeom>
          <a:noFill/>
          <a:ln w="12700" cap="flat">
            <a:solidFill>
              <a:srgbClr val="007DFF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latin typeface="+mn-lt"/>
              <a:ea typeface="+mn-ea"/>
              <a:cs typeface="+mn-cs"/>
              <a:sym typeface="CoFo Sans"/>
            </a:endParaRPr>
          </a:p>
        </p:txBody>
      </p:sp>
      <p:sp>
        <p:nvSpPr>
          <p:cNvPr id="14" name="Скругленный прямоугольник 13">
            <a:extLst>
              <a:ext uri="{FF2B5EF4-FFF2-40B4-BE49-F238E27FC236}">
                <a16:creationId xmlns:a16="http://schemas.microsoft.com/office/drawing/2014/main" id="{58F9A76B-1F4B-90F8-9B5A-74FFE337BA97}"/>
              </a:ext>
            </a:extLst>
          </p:cNvPr>
          <p:cNvSpPr/>
          <p:nvPr userDrawn="1"/>
        </p:nvSpPr>
        <p:spPr>
          <a:xfrm>
            <a:off x="3324050" y="3538800"/>
            <a:ext cx="2664000" cy="2232000"/>
          </a:xfrm>
          <a:prstGeom prst="roundRect">
            <a:avLst>
              <a:gd name="adj" fmla="val 8982"/>
            </a:avLst>
          </a:prstGeom>
          <a:noFill/>
          <a:ln w="12700" cap="flat">
            <a:solidFill>
              <a:srgbClr val="007DFF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latin typeface="+mn-lt"/>
              <a:ea typeface="+mn-ea"/>
              <a:cs typeface="+mn-cs"/>
              <a:sym typeface="CoFo Sans"/>
            </a:endParaRPr>
          </a:p>
        </p:txBody>
      </p:sp>
      <p:sp>
        <p:nvSpPr>
          <p:cNvPr id="15" name="Скругленный прямоугольник 14">
            <a:extLst>
              <a:ext uri="{FF2B5EF4-FFF2-40B4-BE49-F238E27FC236}">
                <a16:creationId xmlns:a16="http://schemas.microsoft.com/office/drawing/2014/main" id="{CC4E21E7-2296-1683-8F68-AA6EB03A8D15}"/>
              </a:ext>
            </a:extLst>
          </p:cNvPr>
          <p:cNvSpPr/>
          <p:nvPr userDrawn="1"/>
        </p:nvSpPr>
        <p:spPr>
          <a:xfrm>
            <a:off x="6202682" y="3538800"/>
            <a:ext cx="2664000" cy="2232000"/>
          </a:xfrm>
          <a:prstGeom prst="roundRect">
            <a:avLst>
              <a:gd name="adj" fmla="val 8982"/>
            </a:avLst>
          </a:prstGeom>
          <a:noFill/>
          <a:ln w="12700" cap="flat">
            <a:solidFill>
              <a:srgbClr val="007DFF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latin typeface="+mn-lt"/>
              <a:ea typeface="+mn-ea"/>
              <a:cs typeface="+mn-cs"/>
              <a:sym typeface="CoFo Sans"/>
            </a:endParaRPr>
          </a:p>
        </p:txBody>
      </p:sp>
      <p:sp>
        <p:nvSpPr>
          <p:cNvPr id="16" name="Скругленный прямоугольник 15">
            <a:extLst>
              <a:ext uri="{FF2B5EF4-FFF2-40B4-BE49-F238E27FC236}">
                <a16:creationId xmlns:a16="http://schemas.microsoft.com/office/drawing/2014/main" id="{7D621641-7065-CAD6-DDD1-7435EA29677C}"/>
              </a:ext>
            </a:extLst>
          </p:cNvPr>
          <p:cNvSpPr/>
          <p:nvPr userDrawn="1"/>
        </p:nvSpPr>
        <p:spPr>
          <a:xfrm>
            <a:off x="9085088" y="3538800"/>
            <a:ext cx="2664000" cy="2232000"/>
          </a:xfrm>
          <a:prstGeom prst="roundRect">
            <a:avLst>
              <a:gd name="adj" fmla="val 8982"/>
            </a:avLst>
          </a:prstGeom>
          <a:noFill/>
          <a:ln w="12700" cap="flat">
            <a:solidFill>
              <a:srgbClr val="007DFF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latin typeface="+mn-lt"/>
              <a:ea typeface="+mn-ea"/>
              <a:cs typeface="+mn-cs"/>
              <a:sym typeface="CoFo Sans"/>
            </a:endParaRPr>
          </a:p>
        </p:txBody>
      </p:sp>
      <p:sp>
        <p:nvSpPr>
          <p:cNvPr id="17" name="Текст 4">
            <a:extLst>
              <a:ext uri="{FF2B5EF4-FFF2-40B4-BE49-F238E27FC236}">
                <a16:creationId xmlns:a16="http://schemas.microsoft.com/office/drawing/2014/main" id="{EA605C05-2AFD-AF60-2F35-0F5000ABA4D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58800" y="1306800"/>
            <a:ext cx="2232000" cy="180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1200"/>
              </a:spcBef>
              <a:buNone/>
              <a:defRPr sz="2000">
                <a:solidFill>
                  <a:schemeClr val="accent6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18" name="Текст 4">
            <a:extLst>
              <a:ext uri="{FF2B5EF4-FFF2-40B4-BE49-F238E27FC236}">
                <a16:creationId xmlns:a16="http://schemas.microsoft.com/office/drawing/2014/main" id="{B2251DA8-9287-BF5E-F3DA-8891D8ACFBD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58800" y="3754800"/>
            <a:ext cx="2232000" cy="180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1200"/>
              </a:spcBef>
              <a:buNone/>
              <a:defRPr sz="2000">
                <a:solidFill>
                  <a:schemeClr val="accent6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19" name="Текст 4">
            <a:extLst>
              <a:ext uri="{FF2B5EF4-FFF2-40B4-BE49-F238E27FC236}">
                <a16:creationId xmlns:a16="http://schemas.microsoft.com/office/drawing/2014/main" id="{035C1E40-A8B5-8543-ED22-52E4ED7B417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538800" y="1306800"/>
            <a:ext cx="2232000" cy="180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1200"/>
              </a:spcBef>
              <a:buNone/>
              <a:defRPr sz="2000">
                <a:solidFill>
                  <a:schemeClr val="accent6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20" name="Текст 4">
            <a:extLst>
              <a:ext uri="{FF2B5EF4-FFF2-40B4-BE49-F238E27FC236}">
                <a16:creationId xmlns:a16="http://schemas.microsoft.com/office/drawing/2014/main" id="{3B1BC470-8B93-C914-E03B-86E9984E098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538800" y="3754800"/>
            <a:ext cx="2232000" cy="180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1200"/>
              </a:spcBef>
              <a:buNone/>
              <a:defRPr sz="2000">
                <a:solidFill>
                  <a:schemeClr val="accent6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21" name="Текст 4">
            <a:extLst>
              <a:ext uri="{FF2B5EF4-FFF2-40B4-BE49-F238E27FC236}">
                <a16:creationId xmlns:a16="http://schemas.microsoft.com/office/drawing/2014/main" id="{940AB038-3806-A9E6-E1E6-6666FB91CE0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418800" y="1306800"/>
            <a:ext cx="2232000" cy="180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1200"/>
              </a:spcBef>
              <a:buNone/>
              <a:defRPr sz="2000">
                <a:solidFill>
                  <a:schemeClr val="accent6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22" name="Текст 4">
            <a:extLst>
              <a:ext uri="{FF2B5EF4-FFF2-40B4-BE49-F238E27FC236}">
                <a16:creationId xmlns:a16="http://schemas.microsoft.com/office/drawing/2014/main" id="{2AC246AE-181E-5717-F9D3-5BA80DDC4B8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418800" y="3754800"/>
            <a:ext cx="2232000" cy="180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1200"/>
              </a:spcBef>
              <a:buNone/>
              <a:defRPr sz="2000">
                <a:solidFill>
                  <a:schemeClr val="accent6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23" name="Текст 4">
            <a:extLst>
              <a:ext uri="{FF2B5EF4-FFF2-40B4-BE49-F238E27FC236}">
                <a16:creationId xmlns:a16="http://schemas.microsoft.com/office/drawing/2014/main" id="{476B0DE0-FC3B-6B49-1FC5-346AD89BBA5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298800" y="1306800"/>
            <a:ext cx="2232000" cy="180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1200"/>
              </a:spcBef>
              <a:buNone/>
              <a:defRPr sz="2000">
                <a:solidFill>
                  <a:schemeClr val="accent6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24" name="Текст 4">
            <a:extLst>
              <a:ext uri="{FF2B5EF4-FFF2-40B4-BE49-F238E27FC236}">
                <a16:creationId xmlns:a16="http://schemas.microsoft.com/office/drawing/2014/main" id="{1C365549-DB2C-389A-FB5C-818394C2A2C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298800" y="3754800"/>
            <a:ext cx="2232000" cy="180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1200"/>
              </a:spcBef>
              <a:buNone/>
              <a:defRPr sz="2000">
                <a:solidFill>
                  <a:schemeClr val="accent6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</p:spTree>
    <p:extLst>
      <p:ext uri="{BB962C8B-B14F-4D97-AF65-F5344CB8AC3E}">
        <p14:creationId xmlns:p14="http://schemas.microsoft.com/office/powerpoint/2010/main" val="2406404567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_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Text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 lIns="0" tIns="0" rIns="0" bIns="0"/>
          <a:lstStyle/>
          <a:p>
            <a:r>
              <a:rPr lang="ru-RU" dirty="0"/>
              <a:t>Заголовок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54845245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/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_eightfillcards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Text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 lIns="0" tIns="0" rIns="0" bIns="0"/>
          <a:lstStyle/>
          <a:p>
            <a:r>
              <a:rPr lang="ru-RU" dirty="0"/>
              <a:t>Заголовок</a:t>
            </a:r>
            <a:endParaRPr dirty="0"/>
          </a:p>
        </p:txBody>
      </p:sp>
      <p:sp>
        <p:nvSpPr>
          <p:cNvPr id="2" name="Скругленный прямоугольник 1">
            <a:extLst>
              <a:ext uri="{FF2B5EF4-FFF2-40B4-BE49-F238E27FC236}">
                <a16:creationId xmlns:a16="http://schemas.microsoft.com/office/drawing/2014/main" id="{9A5FDDF1-B51B-69BB-0C66-B1ADC385C835}"/>
              </a:ext>
            </a:extLst>
          </p:cNvPr>
          <p:cNvSpPr/>
          <p:nvPr userDrawn="1"/>
        </p:nvSpPr>
        <p:spPr>
          <a:xfrm>
            <a:off x="442913" y="1089025"/>
            <a:ext cx="2664000" cy="2232000"/>
          </a:xfrm>
          <a:prstGeom prst="roundRect">
            <a:avLst>
              <a:gd name="adj" fmla="val 8982"/>
            </a:avLst>
          </a:prstGeom>
          <a:solidFill>
            <a:srgbClr val="007BFC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latin typeface="+mn-lt"/>
              <a:ea typeface="+mn-ea"/>
              <a:cs typeface="+mn-cs"/>
              <a:sym typeface="CoFo Sans"/>
            </a:endParaRPr>
          </a:p>
        </p:txBody>
      </p:sp>
      <p:sp>
        <p:nvSpPr>
          <p:cNvPr id="4" name="Скругленный прямоугольник 3">
            <a:extLst>
              <a:ext uri="{FF2B5EF4-FFF2-40B4-BE49-F238E27FC236}">
                <a16:creationId xmlns:a16="http://schemas.microsoft.com/office/drawing/2014/main" id="{413FC8B5-83F5-6995-4F9F-468DD7321DD7}"/>
              </a:ext>
            </a:extLst>
          </p:cNvPr>
          <p:cNvSpPr/>
          <p:nvPr userDrawn="1"/>
        </p:nvSpPr>
        <p:spPr>
          <a:xfrm>
            <a:off x="3324050" y="1089025"/>
            <a:ext cx="2664000" cy="2232000"/>
          </a:xfrm>
          <a:prstGeom prst="roundRect">
            <a:avLst>
              <a:gd name="adj" fmla="val 8982"/>
            </a:avLst>
          </a:prstGeom>
          <a:solidFill>
            <a:srgbClr val="007BFC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latin typeface="+mn-lt"/>
              <a:ea typeface="+mn-ea"/>
              <a:cs typeface="+mn-cs"/>
              <a:sym typeface="CoFo Sans"/>
            </a:endParaRPr>
          </a:p>
        </p:txBody>
      </p:sp>
      <p:sp>
        <p:nvSpPr>
          <p:cNvPr id="5" name="Скругленный прямоугольник 4">
            <a:extLst>
              <a:ext uri="{FF2B5EF4-FFF2-40B4-BE49-F238E27FC236}">
                <a16:creationId xmlns:a16="http://schemas.microsoft.com/office/drawing/2014/main" id="{1DBEC94B-5F15-5F7F-4360-07740CF0501F}"/>
              </a:ext>
            </a:extLst>
          </p:cNvPr>
          <p:cNvSpPr/>
          <p:nvPr userDrawn="1"/>
        </p:nvSpPr>
        <p:spPr>
          <a:xfrm>
            <a:off x="6202682" y="1089025"/>
            <a:ext cx="2664000" cy="2232000"/>
          </a:xfrm>
          <a:prstGeom prst="roundRect">
            <a:avLst>
              <a:gd name="adj" fmla="val 8982"/>
            </a:avLst>
          </a:prstGeom>
          <a:solidFill>
            <a:srgbClr val="007BFC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latin typeface="+mn-lt"/>
              <a:ea typeface="+mn-ea"/>
              <a:cs typeface="+mn-cs"/>
              <a:sym typeface="CoFo Sans"/>
            </a:endParaRPr>
          </a:p>
        </p:txBody>
      </p:sp>
      <p:sp>
        <p:nvSpPr>
          <p:cNvPr id="10" name="Скругленный прямоугольник 9">
            <a:extLst>
              <a:ext uri="{FF2B5EF4-FFF2-40B4-BE49-F238E27FC236}">
                <a16:creationId xmlns:a16="http://schemas.microsoft.com/office/drawing/2014/main" id="{28D14D90-F0BC-9E0B-620F-15B1FC1FBD65}"/>
              </a:ext>
            </a:extLst>
          </p:cNvPr>
          <p:cNvSpPr/>
          <p:nvPr userDrawn="1"/>
        </p:nvSpPr>
        <p:spPr>
          <a:xfrm>
            <a:off x="9085088" y="1089025"/>
            <a:ext cx="2664000" cy="2232000"/>
          </a:xfrm>
          <a:prstGeom prst="roundRect">
            <a:avLst>
              <a:gd name="adj" fmla="val 8982"/>
            </a:avLst>
          </a:prstGeom>
          <a:solidFill>
            <a:srgbClr val="007BFC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latin typeface="+mn-lt"/>
              <a:ea typeface="+mn-ea"/>
              <a:cs typeface="+mn-cs"/>
              <a:sym typeface="CoFo Sans"/>
            </a:endParaRPr>
          </a:p>
        </p:txBody>
      </p:sp>
      <p:sp>
        <p:nvSpPr>
          <p:cNvPr id="12" name="Скругленный прямоугольник 11">
            <a:extLst>
              <a:ext uri="{FF2B5EF4-FFF2-40B4-BE49-F238E27FC236}">
                <a16:creationId xmlns:a16="http://schemas.microsoft.com/office/drawing/2014/main" id="{C7864DED-754B-42F9-CA7C-30502931EE80}"/>
              </a:ext>
            </a:extLst>
          </p:cNvPr>
          <p:cNvSpPr/>
          <p:nvPr userDrawn="1"/>
        </p:nvSpPr>
        <p:spPr>
          <a:xfrm>
            <a:off x="442913" y="3538800"/>
            <a:ext cx="2664000" cy="2232000"/>
          </a:xfrm>
          <a:prstGeom prst="roundRect">
            <a:avLst>
              <a:gd name="adj" fmla="val 8982"/>
            </a:avLst>
          </a:prstGeom>
          <a:solidFill>
            <a:srgbClr val="007BFC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latin typeface="+mn-lt"/>
              <a:ea typeface="+mn-ea"/>
              <a:cs typeface="+mn-cs"/>
              <a:sym typeface="CoFo Sans"/>
            </a:endParaRPr>
          </a:p>
        </p:txBody>
      </p:sp>
      <p:sp>
        <p:nvSpPr>
          <p:cNvPr id="14" name="Скругленный прямоугольник 13">
            <a:extLst>
              <a:ext uri="{FF2B5EF4-FFF2-40B4-BE49-F238E27FC236}">
                <a16:creationId xmlns:a16="http://schemas.microsoft.com/office/drawing/2014/main" id="{58F9A76B-1F4B-90F8-9B5A-74FFE337BA97}"/>
              </a:ext>
            </a:extLst>
          </p:cNvPr>
          <p:cNvSpPr/>
          <p:nvPr userDrawn="1"/>
        </p:nvSpPr>
        <p:spPr>
          <a:xfrm>
            <a:off x="3324050" y="3538800"/>
            <a:ext cx="2664000" cy="2232000"/>
          </a:xfrm>
          <a:prstGeom prst="roundRect">
            <a:avLst>
              <a:gd name="adj" fmla="val 8982"/>
            </a:avLst>
          </a:prstGeom>
          <a:solidFill>
            <a:srgbClr val="007BFC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latin typeface="+mn-lt"/>
              <a:ea typeface="+mn-ea"/>
              <a:cs typeface="+mn-cs"/>
              <a:sym typeface="CoFo Sans"/>
            </a:endParaRPr>
          </a:p>
        </p:txBody>
      </p:sp>
      <p:sp>
        <p:nvSpPr>
          <p:cNvPr id="15" name="Скругленный прямоугольник 14">
            <a:extLst>
              <a:ext uri="{FF2B5EF4-FFF2-40B4-BE49-F238E27FC236}">
                <a16:creationId xmlns:a16="http://schemas.microsoft.com/office/drawing/2014/main" id="{CC4E21E7-2296-1683-8F68-AA6EB03A8D15}"/>
              </a:ext>
            </a:extLst>
          </p:cNvPr>
          <p:cNvSpPr/>
          <p:nvPr userDrawn="1"/>
        </p:nvSpPr>
        <p:spPr>
          <a:xfrm>
            <a:off x="6202682" y="3538800"/>
            <a:ext cx="2664000" cy="2232000"/>
          </a:xfrm>
          <a:prstGeom prst="roundRect">
            <a:avLst>
              <a:gd name="adj" fmla="val 8982"/>
            </a:avLst>
          </a:prstGeom>
          <a:solidFill>
            <a:srgbClr val="007BFC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latin typeface="+mn-lt"/>
              <a:ea typeface="+mn-ea"/>
              <a:cs typeface="+mn-cs"/>
              <a:sym typeface="CoFo Sans"/>
            </a:endParaRPr>
          </a:p>
        </p:txBody>
      </p:sp>
      <p:sp>
        <p:nvSpPr>
          <p:cNvPr id="16" name="Скругленный прямоугольник 15">
            <a:extLst>
              <a:ext uri="{FF2B5EF4-FFF2-40B4-BE49-F238E27FC236}">
                <a16:creationId xmlns:a16="http://schemas.microsoft.com/office/drawing/2014/main" id="{7D621641-7065-CAD6-DDD1-7435EA29677C}"/>
              </a:ext>
            </a:extLst>
          </p:cNvPr>
          <p:cNvSpPr/>
          <p:nvPr userDrawn="1"/>
        </p:nvSpPr>
        <p:spPr>
          <a:xfrm>
            <a:off x="9085088" y="3538800"/>
            <a:ext cx="2664000" cy="2232000"/>
          </a:xfrm>
          <a:prstGeom prst="roundRect">
            <a:avLst>
              <a:gd name="adj" fmla="val 8982"/>
            </a:avLst>
          </a:prstGeom>
          <a:solidFill>
            <a:srgbClr val="007BFC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latin typeface="+mn-lt"/>
              <a:ea typeface="+mn-ea"/>
              <a:cs typeface="+mn-cs"/>
              <a:sym typeface="CoFo Sans"/>
            </a:endParaRPr>
          </a:p>
        </p:txBody>
      </p:sp>
      <p:sp>
        <p:nvSpPr>
          <p:cNvPr id="3" name="Текст 4">
            <a:extLst>
              <a:ext uri="{FF2B5EF4-FFF2-40B4-BE49-F238E27FC236}">
                <a16:creationId xmlns:a16="http://schemas.microsoft.com/office/drawing/2014/main" id="{885E0B73-E3D5-ABE5-0637-FD817647DC2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58800" y="1306800"/>
            <a:ext cx="2232000" cy="25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0" i="0">
                <a:solidFill>
                  <a:srgbClr val="FFFFFF"/>
                </a:solidFill>
                <a:latin typeface="CoFo Sans Medium" panose="020B0503030202060203" pitchFamily="34" charset="0"/>
                <a:ea typeface="CoFo Sans Medium" panose="020B0503030202060203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6" name="Текст 4">
            <a:extLst>
              <a:ext uri="{FF2B5EF4-FFF2-40B4-BE49-F238E27FC236}">
                <a16:creationId xmlns:a16="http://schemas.microsoft.com/office/drawing/2014/main" id="{6A616A6A-9CE0-6472-C118-2AF3FAAECF7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8800" y="1774800"/>
            <a:ext cx="2232000" cy="133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700"/>
              </a:spcBef>
              <a:buNone/>
              <a:defRPr sz="16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7" name="Текст 4">
            <a:extLst>
              <a:ext uri="{FF2B5EF4-FFF2-40B4-BE49-F238E27FC236}">
                <a16:creationId xmlns:a16="http://schemas.microsoft.com/office/drawing/2014/main" id="{6BD5636F-0711-DE61-7A24-BED54D42743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58800" y="3756503"/>
            <a:ext cx="2232000" cy="25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0" i="0">
                <a:solidFill>
                  <a:srgbClr val="FFFFFF"/>
                </a:solidFill>
                <a:latin typeface="CoFo Sans Medium" panose="020B0503030202060203" pitchFamily="34" charset="0"/>
                <a:ea typeface="CoFo Sans Medium" panose="020B0503030202060203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11" name="Текст 4">
            <a:extLst>
              <a:ext uri="{FF2B5EF4-FFF2-40B4-BE49-F238E27FC236}">
                <a16:creationId xmlns:a16="http://schemas.microsoft.com/office/drawing/2014/main" id="{46A897C8-F26A-D591-49AE-07023179697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58800" y="4222800"/>
            <a:ext cx="2232000" cy="133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700"/>
              </a:spcBef>
              <a:buNone/>
              <a:defRPr sz="16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25" name="Текст 4">
            <a:extLst>
              <a:ext uri="{FF2B5EF4-FFF2-40B4-BE49-F238E27FC236}">
                <a16:creationId xmlns:a16="http://schemas.microsoft.com/office/drawing/2014/main" id="{C2492E94-7C5D-4EEB-1A76-6DFFC419F57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538800" y="1306800"/>
            <a:ext cx="2232000" cy="25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0" i="0">
                <a:solidFill>
                  <a:srgbClr val="FFFFFF"/>
                </a:solidFill>
                <a:latin typeface="CoFo Sans Medium" panose="020B0503030202060203" pitchFamily="34" charset="0"/>
                <a:ea typeface="CoFo Sans Medium" panose="020B0503030202060203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26" name="Текст 4">
            <a:extLst>
              <a:ext uri="{FF2B5EF4-FFF2-40B4-BE49-F238E27FC236}">
                <a16:creationId xmlns:a16="http://schemas.microsoft.com/office/drawing/2014/main" id="{28F38B76-AAFD-C74D-249A-20F9CC03E1C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538800" y="1774800"/>
            <a:ext cx="2232000" cy="133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700"/>
              </a:spcBef>
              <a:buNone/>
              <a:defRPr sz="16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27" name="Текст 4">
            <a:extLst>
              <a:ext uri="{FF2B5EF4-FFF2-40B4-BE49-F238E27FC236}">
                <a16:creationId xmlns:a16="http://schemas.microsoft.com/office/drawing/2014/main" id="{F9214D19-3CFF-5B3B-4366-484EA9AF883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538800" y="3756503"/>
            <a:ext cx="2232000" cy="25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0" i="0">
                <a:solidFill>
                  <a:srgbClr val="FFFFFF"/>
                </a:solidFill>
                <a:latin typeface="CoFo Sans Medium" panose="020B0503030202060203" pitchFamily="34" charset="0"/>
                <a:ea typeface="CoFo Sans Medium" panose="020B0503030202060203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28" name="Текст 4">
            <a:extLst>
              <a:ext uri="{FF2B5EF4-FFF2-40B4-BE49-F238E27FC236}">
                <a16:creationId xmlns:a16="http://schemas.microsoft.com/office/drawing/2014/main" id="{289F662D-6914-2282-AC00-DFCF132018B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538800" y="4222800"/>
            <a:ext cx="2232000" cy="133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700"/>
              </a:spcBef>
              <a:buNone/>
              <a:defRPr sz="16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29" name="Текст 4">
            <a:extLst>
              <a:ext uri="{FF2B5EF4-FFF2-40B4-BE49-F238E27FC236}">
                <a16:creationId xmlns:a16="http://schemas.microsoft.com/office/drawing/2014/main" id="{C21ACE1C-0B14-C58D-DAF9-B97C96591A2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418800" y="1306800"/>
            <a:ext cx="2232000" cy="25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0" i="0">
                <a:solidFill>
                  <a:srgbClr val="FFFFFF"/>
                </a:solidFill>
                <a:latin typeface="CoFo Sans Medium" panose="020B0503030202060203" pitchFamily="34" charset="0"/>
                <a:ea typeface="CoFo Sans Medium" panose="020B0503030202060203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30" name="Текст 4">
            <a:extLst>
              <a:ext uri="{FF2B5EF4-FFF2-40B4-BE49-F238E27FC236}">
                <a16:creationId xmlns:a16="http://schemas.microsoft.com/office/drawing/2014/main" id="{2E92C32A-A923-7010-EC29-C9044BAA71E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418800" y="1774800"/>
            <a:ext cx="2232000" cy="133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700"/>
              </a:spcBef>
              <a:buNone/>
              <a:defRPr sz="16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31" name="Текст 4">
            <a:extLst>
              <a:ext uri="{FF2B5EF4-FFF2-40B4-BE49-F238E27FC236}">
                <a16:creationId xmlns:a16="http://schemas.microsoft.com/office/drawing/2014/main" id="{06BC414C-9E3A-E824-851A-0238B5C16F9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418800" y="3756503"/>
            <a:ext cx="2232000" cy="25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0" i="0">
                <a:solidFill>
                  <a:srgbClr val="FFFFFF"/>
                </a:solidFill>
                <a:latin typeface="CoFo Sans Medium" panose="020B0503030202060203" pitchFamily="34" charset="0"/>
                <a:ea typeface="CoFo Sans Medium" panose="020B0503030202060203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32" name="Текст 4">
            <a:extLst>
              <a:ext uri="{FF2B5EF4-FFF2-40B4-BE49-F238E27FC236}">
                <a16:creationId xmlns:a16="http://schemas.microsoft.com/office/drawing/2014/main" id="{090A4DFA-6D6F-31F0-2C94-C188B206F79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418800" y="4222800"/>
            <a:ext cx="2232000" cy="133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700"/>
              </a:spcBef>
              <a:buNone/>
              <a:defRPr sz="16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33" name="Текст 4">
            <a:extLst>
              <a:ext uri="{FF2B5EF4-FFF2-40B4-BE49-F238E27FC236}">
                <a16:creationId xmlns:a16="http://schemas.microsoft.com/office/drawing/2014/main" id="{8F6A7DB3-A6AF-73AE-2EE7-DC92F35FECBD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298800" y="1306800"/>
            <a:ext cx="2232000" cy="25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0" i="0">
                <a:solidFill>
                  <a:srgbClr val="FFFFFF"/>
                </a:solidFill>
                <a:latin typeface="CoFo Sans Medium" panose="020B0503030202060203" pitchFamily="34" charset="0"/>
                <a:ea typeface="CoFo Sans Medium" panose="020B0503030202060203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34" name="Текст 4">
            <a:extLst>
              <a:ext uri="{FF2B5EF4-FFF2-40B4-BE49-F238E27FC236}">
                <a16:creationId xmlns:a16="http://schemas.microsoft.com/office/drawing/2014/main" id="{8D7FEA53-B7F5-3E60-A88D-1FAF63045F49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298800" y="1774800"/>
            <a:ext cx="2232000" cy="133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700"/>
              </a:spcBef>
              <a:buNone/>
              <a:defRPr sz="16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35" name="Текст 4">
            <a:extLst>
              <a:ext uri="{FF2B5EF4-FFF2-40B4-BE49-F238E27FC236}">
                <a16:creationId xmlns:a16="http://schemas.microsoft.com/office/drawing/2014/main" id="{63A3C3C7-DC51-44DB-A596-4F1742BB9E1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298800" y="3756503"/>
            <a:ext cx="2232000" cy="25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0" i="0">
                <a:solidFill>
                  <a:srgbClr val="FFFFFF"/>
                </a:solidFill>
                <a:latin typeface="CoFo Sans Medium" panose="020B0503030202060203" pitchFamily="34" charset="0"/>
                <a:ea typeface="CoFo Sans Medium" panose="020B0503030202060203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36" name="Текст 4">
            <a:extLst>
              <a:ext uri="{FF2B5EF4-FFF2-40B4-BE49-F238E27FC236}">
                <a16:creationId xmlns:a16="http://schemas.microsoft.com/office/drawing/2014/main" id="{597A34A6-2CB5-F66B-B68C-90DC7A04C07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298800" y="4222800"/>
            <a:ext cx="2232000" cy="133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700"/>
              </a:spcBef>
              <a:buNone/>
              <a:defRPr sz="16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</p:spTree>
    <p:extLst>
      <p:ext uri="{BB962C8B-B14F-4D97-AF65-F5344CB8AC3E}">
        <p14:creationId xmlns:p14="http://schemas.microsoft.com/office/powerpoint/2010/main" val="353722618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/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_eightstrokecards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Text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 lIns="0" tIns="0" rIns="0" bIns="0"/>
          <a:lstStyle/>
          <a:p>
            <a:r>
              <a:rPr lang="ru-RU" dirty="0"/>
              <a:t>Заголовок</a:t>
            </a:r>
            <a:endParaRPr dirty="0"/>
          </a:p>
        </p:txBody>
      </p:sp>
      <p:sp>
        <p:nvSpPr>
          <p:cNvPr id="2" name="Скругленный прямоугольник 1">
            <a:extLst>
              <a:ext uri="{FF2B5EF4-FFF2-40B4-BE49-F238E27FC236}">
                <a16:creationId xmlns:a16="http://schemas.microsoft.com/office/drawing/2014/main" id="{9A5FDDF1-B51B-69BB-0C66-B1ADC385C835}"/>
              </a:ext>
            </a:extLst>
          </p:cNvPr>
          <p:cNvSpPr/>
          <p:nvPr userDrawn="1"/>
        </p:nvSpPr>
        <p:spPr>
          <a:xfrm>
            <a:off x="442913" y="1089025"/>
            <a:ext cx="2664000" cy="2232000"/>
          </a:xfrm>
          <a:prstGeom prst="roundRect">
            <a:avLst>
              <a:gd name="adj" fmla="val 8982"/>
            </a:avLst>
          </a:prstGeom>
          <a:noFill/>
          <a:ln w="12700" cap="flat">
            <a:solidFill>
              <a:srgbClr val="007DFF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latin typeface="+mn-lt"/>
              <a:ea typeface="+mn-ea"/>
              <a:cs typeface="+mn-cs"/>
              <a:sym typeface="CoFo Sans"/>
            </a:endParaRPr>
          </a:p>
        </p:txBody>
      </p:sp>
      <p:sp>
        <p:nvSpPr>
          <p:cNvPr id="4" name="Скругленный прямоугольник 3">
            <a:extLst>
              <a:ext uri="{FF2B5EF4-FFF2-40B4-BE49-F238E27FC236}">
                <a16:creationId xmlns:a16="http://schemas.microsoft.com/office/drawing/2014/main" id="{413FC8B5-83F5-6995-4F9F-468DD7321DD7}"/>
              </a:ext>
            </a:extLst>
          </p:cNvPr>
          <p:cNvSpPr/>
          <p:nvPr userDrawn="1"/>
        </p:nvSpPr>
        <p:spPr>
          <a:xfrm>
            <a:off x="3324050" y="1089025"/>
            <a:ext cx="2664000" cy="2232000"/>
          </a:xfrm>
          <a:prstGeom prst="roundRect">
            <a:avLst>
              <a:gd name="adj" fmla="val 8982"/>
            </a:avLst>
          </a:prstGeom>
          <a:noFill/>
          <a:ln w="12700" cap="flat">
            <a:solidFill>
              <a:srgbClr val="007DFF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latin typeface="+mn-lt"/>
              <a:ea typeface="+mn-ea"/>
              <a:cs typeface="+mn-cs"/>
              <a:sym typeface="CoFo Sans"/>
            </a:endParaRPr>
          </a:p>
        </p:txBody>
      </p:sp>
      <p:sp>
        <p:nvSpPr>
          <p:cNvPr id="5" name="Скругленный прямоугольник 4">
            <a:extLst>
              <a:ext uri="{FF2B5EF4-FFF2-40B4-BE49-F238E27FC236}">
                <a16:creationId xmlns:a16="http://schemas.microsoft.com/office/drawing/2014/main" id="{1DBEC94B-5F15-5F7F-4360-07740CF0501F}"/>
              </a:ext>
            </a:extLst>
          </p:cNvPr>
          <p:cNvSpPr/>
          <p:nvPr userDrawn="1"/>
        </p:nvSpPr>
        <p:spPr>
          <a:xfrm>
            <a:off x="6202682" y="1089025"/>
            <a:ext cx="2664000" cy="2232000"/>
          </a:xfrm>
          <a:prstGeom prst="roundRect">
            <a:avLst>
              <a:gd name="adj" fmla="val 8982"/>
            </a:avLst>
          </a:prstGeom>
          <a:noFill/>
          <a:ln w="12700" cap="flat">
            <a:solidFill>
              <a:srgbClr val="007DFF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latin typeface="+mn-lt"/>
              <a:ea typeface="+mn-ea"/>
              <a:cs typeface="+mn-cs"/>
              <a:sym typeface="CoFo Sans"/>
            </a:endParaRPr>
          </a:p>
        </p:txBody>
      </p:sp>
      <p:sp>
        <p:nvSpPr>
          <p:cNvPr id="10" name="Скругленный прямоугольник 9">
            <a:extLst>
              <a:ext uri="{FF2B5EF4-FFF2-40B4-BE49-F238E27FC236}">
                <a16:creationId xmlns:a16="http://schemas.microsoft.com/office/drawing/2014/main" id="{28D14D90-F0BC-9E0B-620F-15B1FC1FBD65}"/>
              </a:ext>
            </a:extLst>
          </p:cNvPr>
          <p:cNvSpPr/>
          <p:nvPr userDrawn="1"/>
        </p:nvSpPr>
        <p:spPr>
          <a:xfrm>
            <a:off x="9085088" y="1089025"/>
            <a:ext cx="2664000" cy="2232000"/>
          </a:xfrm>
          <a:prstGeom prst="roundRect">
            <a:avLst>
              <a:gd name="adj" fmla="val 8982"/>
            </a:avLst>
          </a:prstGeom>
          <a:noFill/>
          <a:ln w="12700" cap="flat">
            <a:solidFill>
              <a:srgbClr val="007DFF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latin typeface="+mn-lt"/>
              <a:ea typeface="+mn-ea"/>
              <a:cs typeface="+mn-cs"/>
              <a:sym typeface="CoFo Sans"/>
            </a:endParaRPr>
          </a:p>
        </p:txBody>
      </p:sp>
      <p:sp>
        <p:nvSpPr>
          <p:cNvPr id="12" name="Скругленный прямоугольник 11">
            <a:extLst>
              <a:ext uri="{FF2B5EF4-FFF2-40B4-BE49-F238E27FC236}">
                <a16:creationId xmlns:a16="http://schemas.microsoft.com/office/drawing/2014/main" id="{C7864DED-754B-42F9-CA7C-30502931EE80}"/>
              </a:ext>
            </a:extLst>
          </p:cNvPr>
          <p:cNvSpPr/>
          <p:nvPr userDrawn="1"/>
        </p:nvSpPr>
        <p:spPr>
          <a:xfrm>
            <a:off x="442913" y="3538800"/>
            <a:ext cx="2664000" cy="2232000"/>
          </a:xfrm>
          <a:prstGeom prst="roundRect">
            <a:avLst>
              <a:gd name="adj" fmla="val 8982"/>
            </a:avLst>
          </a:prstGeom>
          <a:noFill/>
          <a:ln w="12700" cap="flat">
            <a:solidFill>
              <a:srgbClr val="007DFF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latin typeface="+mn-lt"/>
              <a:ea typeface="+mn-ea"/>
              <a:cs typeface="+mn-cs"/>
              <a:sym typeface="CoFo Sans"/>
            </a:endParaRPr>
          </a:p>
        </p:txBody>
      </p:sp>
      <p:sp>
        <p:nvSpPr>
          <p:cNvPr id="14" name="Скругленный прямоугольник 13">
            <a:extLst>
              <a:ext uri="{FF2B5EF4-FFF2-40B4-BE49-F238E27FC236}">
                <a16:creationId xmlns:a16="http://schemas.microsoft.com/office/drawing/2014/main" id="{58F9A76B-1F4B-90F8-9B5A-74FFE337BA97}"/>
              </a:ext>
            </a:extLst>
          </p:cNvPr>
          <p:cNvSpPr/>
          <p:nvPr userDrawn="1"/>
        </p:nvSpPr>
        <p:spPr>
          <a:xfrm>
            <a:off x="3324050" y="3538800"/>
            <a:ext cx="2664000" cy="2232000"/>
          </a:xfrm>
          <a:prstGeom prst="roundRect">
            <a:avLst>
              <a:gd name="adj" fmla="val 8982"/>
            </a:avLst>
          </a:prstGeom>
          <a:noFill/>
          <a:ln w="12700" cap="flat">
            <a:solidFill>
              <a:srgbClr val="007DFF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latin typeface="+mn-lt"/>
              <a:ea typeface="+mn-ea"/>
              <a:cs typeface="+mn-cs"/>
              <a:sym typeface="CoFo Sans"/>
            </a:endParaRPr>
          </a:p>
        </p:txBody>
      </p:sp>
      <p:sp>
        <p:nvSpPr>
          <p:cNvPr id="15" name="Скругленный прямоугольник 14">
            <a:extLst>
              <a:ext uri="{FF2B5EF4-FFF2-40B4-BE49-F238E27FC236}">
                <a16:creationId xmlns:a16="http://schemas.microsoft.com/office/drawing/2014/main" id="{CC4E21E7-2296-1683-8F68-AA6EB03A8D15}"/>
              </a:ext>
            </a:extLst>
          </p:cNvPr>
          <p:cNvSpPr/>
          <p:nvPr userDrawn="1"/>
        </p:nvSpPr>
        <p:spPr>
          <a:xfrm>
            <a:off x="6202682" y="3538800"/>
            <a:ext cx="2664000" cy="2232000"/>
          </a:xfrm>
          <a:prstGeom prst="roundRect">
            <a:avLst>
              <a:gd name="adj" fmla="val 8982"/>
            </a:avLst>
          </a:prstGeom>
          <a:noFill/>
          <a:ln w="12700" cap="flat">
            <a:solidFill>
              <a:srgbClr val="007DFF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latin typeface="+mn-lt"/>
              <a:ea typeface="+mn-ea"/>
              <a:cs typeface="+mn-cs"/>
              <a:sym typeface="CoFo Sans"/>
            </a:endParaRPr>
          </a:p>
        </p:txBody>
      </p:sp>
      <p:sp>
        <p:nvSpPr>
          <p:cNvPr id="16" name="Скругленный прямоугольник 15">
            <a:extLst>
              <a:ext uri="{FF2B5EF4-FFF2-40B4-BE49-F238E27FC236}">
                <a16:creationId xmlns:a16="http://schemas.microsoft.com/office/drawing/2014/main" id="{7D621641-7065-CAD6-DDD1-7435EA29677C}"/>
              </a:ext>
            </a:extLst>
          </p:cNvPr>
          <p:cNvSpPr/>
          <p:nvPr userDrawn="1"/>
        </p:nvSpPr>
        <p:spPr>
          <a:xfrm>
            <a:off x="9085088" y="3538800"/>
            <a:ext cx="2664000" cy="2232000"/>
          </a:xfrm>
          <a:prstGeom prst="roundRect">
            <a:avLst>
              <a:gd name="adj" fmla="val 8982"/>
            </a:avLst>
          </a:prstGeom>
          <a:noFill/>
          <a:ln w="12700" cap="flat">
            <a:solidFill>
              <a:srgbClr val="007DFF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latin typeface="+mn-lt"/>
              <a:ea typeface="+mn-ea"/>
              <a:cs typeface="+mn-cs"/>
              <a:sym typeface="CoFo Sans"/>
            </a:endParaRPr>
          </a:p>
        </p:txBody>
      </p:sp>
      <p:sp>
        <p:nvSpPr>
          <p:cNvPr id="3" name="Текст 4">
            <a:extLst>
              <a:ext uri="{FF2B5EF4-FFF2-40B4-BE49-F238E27FC236}">
                <a16:creationId xmlns:a16="http://schemas.microsoft.com/office/drawing/2014/main" id="{885E0B73-E3D5-ABE5-0637-FD817647DC2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58800" y="1306800"/>
            <a:ext cx="2232000" cy="25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0" i="0">
                <a:solidFill>
                  <a:srgbClr val="007DFF"/>
                </a:solidFill>
                <a:latin typeface="CoFo Sans Medium" panose="020B0503030202060203" pitchFamily="34" charset="0"/>
                <a:ea typeface="CoFo Sans Medium" panose="020B0503030202060203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6" name="Текст 4">
            <a:extLst>
              <a:ext uri="{FF2B5EF4-FFF2-40B4-BE49-F238E27FC236}">
                <a16:creationId xmlns:a16="http://schemas.microsoft.com/office/drawing/2014/main" id="{6A616A6A-9CE0-6472-C118-2AF3FAAECF7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8800" y="1774800"/>
            <a:ext cx="2232000" cy="133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700"/>
              </a:spcBef>
              <a:buNone/>
              <a:defRPr sz="1600">
                <a:solidFill>
                  <a:schemeClr val="accent6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7" name="Текст 4">
            <a:extLst>
              <a:ext uri="{FF2B5EF4-FFF2-40B4-BE49-F238E27FC236}">
                <a16:creationId xmlns:a16="http://schemas.microsoft.com/office/drawing/2014/main" id="{6BD5636F-0711-DE61-7A24-BED54D42743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58800" y="3756503"/>
            <a:ext cx="2232000" cy="25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0" i="0">
                <a:solidFill>
                  <a:srgbClr val="007DFF"/>
                </a:solidFill>
                <a:latin typeface="CoFo Sans Medium" panose="020B0503030202060203" pitchFamily="34" charset="0"/>
                <a:ea typeface="CoFo Sans Medium" panose="020B0503030202060203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11" name="Текст 4">
            <a:extLst>
              <a:ext uri="{FF2B5EF4-FFF2-40B4-BE49-F238E27FC236}">
                <a16:creationId xmlns:a16="http://schemas.microsoft.com/office/drawing/2014/main" id="{46A897C8-F26A-D591-49AE-07023179697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58800" y="4222800"/>
            <a:ext cx="2232000" cy="133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700"/>
              </a:spcBef>
              <a:buNone/>
              <a:defRPr sz="1600">
                <a:solidFill>
                  <a:schemeClr val="accent6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25" name="Текст 4">
            <a:extLst>
              <a:ext uri="{FF2B5EF4-FFF2-40B4-BE49-F238E27FC236}">
                <a16:creationId xmlns:a16="http://schemas.microsoft.com/office/drawing/2014/main" id="{C2492E94-7C5D-4EEB-1A76-6DFFC419F57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538800" y="1306800"/>
            <a:ext cx="2232000" cy="25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0" i="0">
                <a:solidFill>
                  <a:srgbClr val="007DFF"/>
                </a:solidFill>
                <a:latin typeface="CoFo Sans Medium" panose="020B0503030202060203" pitchFamily="34" charset="0"/>
                <a:ea typeface="CoFo Sans Medium" panose="020B0503030202060203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26" name="Текст 4">
            <a:extLst>
              <a:ext uri="{FF2B5EF4-FFF2-40B4-BE49-F238E27FC236}">
                <a16:creationId xmlns:a16="http://schemas.microsoft.com/office/drawing/2014/main" id="{28F38B76-AAFD-C74D-249A-20F9CC03E1C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538800" y="1774800"/>
            <a:ext cx="2232000" cy="133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700"/>
              </a:spcBef>
              <a:buNone/>
              <a:defRPr sz="1600">
                <a:solidFill>
                  <a:schemeClr val="accent6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27" name="Текст 4">
            <a:extLst>
              <a:ext uri="{FF2B5EF4-FFF2-40B4-BE49-F238E27FC236}">
                <a16:creationId xmlns:a16="http://schemas.microsoft.com/office/drawing/2014/main" id="{F9214D19-3CFF-5B3B-4366-484EA9AF883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538800" y="3756503"/>
            <a:ext cx="2232000" cy="25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0" i="0">
                <a:solidFill>
                  <a:srgbClr val="007DFF"/>
                </a:solidFill>
                <a:latin typeface="CoFo Sans Medium" panose="020B0503030202060203" pitchFamily="34" charset="0"/>
                <a:ea typeface="CoFo Sans Medium" panose="020B0503030202060203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28" name="Текст 4">
            <a:extLst>
              <a:ext uri="{FF2B5EF4-FFF2-40B4-BE49-F238E27FC236}">
                <a16:creationId xmlns:a16="http://schemas.microsoft.com/office/drawing/2014/main" id="{289F662D-6914-2282-AC00-DFCF132018B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538800" y="4222800"/>
            <a:ext cx="2232000" cy="133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700"/>
              </a:spcBef>
              <a:buNone/>
              <a:defRPr sz="1600">
                <a:solidFill>
                  <a:schemeClr val="accent6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29" name="Текст 4">
            <a:extLst>
              <a:ext uri="{FF2B5EF4-FFF2-40B4-BE49-F238E27FC236}">
                <a16:creationId xmlns:a16="http://schemas.microsoft.com/office/drawing/2014/main" id="{C21ACE1C-0B14-C58D-DAF9-B97C96591A2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418800" y="1306800"/>
            <a:ext cx="2232000" cy="25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0" i="0">
                <a:solidFill>
                  <a:srgbClr val="007DFF"/>
                </a:solidFill>
                <a:latin typeface="CoFo Sans Medium" panose="020B0503030202060203" pitchFamily="34" charset="0"/>
                <a:ea typeface="CoFo Sans Medium" panose="020B0503030202060203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30" name="Текст 4">
            <a:extLst>
              <a:ext uri="{FF2B5EF4-FFF2-40B4-BE49-F238E27FC236}">
                <a16:creationId xmlns:a16="http://schemas.microsoft.com/office/drawing/2014/main" id="{2E92C32A-A923-7010-EC29-C9044BAA71E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418800" y="1774800"/>
            <a:ext cx="2232000" cy="133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700"/>
              </a:spcBef>
              <a:buNone/>
              <a:defRPr sz="1600">
                <a:solidFill>
                  <a:schemeClr val="accent6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31" name="Текст 4">
            <a:extLst>
              <a:ext uri="{FF2B5EF4-FFF2-40B4-BE49-F238E27FC236}">
                <a16:creationId xmlns:a16="http://schemas.microsoft.com/office/drawing/2014/main" id="{06BC414C-9E3A-E824-851A-0238B5C16F9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418800" y="3756503"/>
            <a:ext cx="2232000" cy="25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0" i="0">
                <a:solidFill>
                  <a:srgbClr val="007DFF"/>
                </a:solidFill>
                <a:latin typeface="CoFo Sans Medium" panose="020B0503030202060203" pitchFamily="34" charset="0"/>
                <a:ea typeface="CoFo Sans Medium" panose="020B0503030202060203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32" name="Текст 4">
            <a:extLst>
              <a:ext uri="{FF2B5EF4-FFF2-40B4-BE49-F238E27FC236}">
                <a16:creationId xmlns:a16="http://schemas.microsoft.com/office/drawing/2014/main" id="{090A4DFA-6D6F-31F0-2C94-C188B206F79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418800" y="4222800"/>
            <a:ext cx="2232000" cy="133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700"/>
              </a:spcBef>
              <a:buNone/>
              <a:defRPr sz="1600">
                <a:solidFill>
                  <a:schemeClr val="accent6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33" name="Текст 4">
            <a:extLst>
              <a:ext uri="{FF2B5EF4-FFF2-40B4-BE49-F238E27FC236}">
                <a16:creationId xmlns:a16="http://schemas.microsoft.com/office/drawing/2014/main" id="{8F6A7DB3-A6AF-73AE-2EE7-DC92F35FECBD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298800" y="1306800"/>
            <a:ext cx="2232000" cy="25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0" i="0">
                <a:solidFill>
                  <a:srgbClr val="007DFF"/>
                </a:solidFill>
                <a:latin typeface="CoFo Sans Medium" panose="020B0503030202060203" pitchFamily="34" charset="0"/>
                <a:ea typeface="CoFo Sans Medium" panose="020B0503030202060203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34" name="Текст 4">
            <a:extLst>
              <a:ext uri="{FF2B5EF4-FFF2-40B4-BE49-F238E27FC236}">
                <a16:creationId xmlns:a16="http://schemas.microsoft.com/office/drawing/2014/main" id="{8D7FEA53-B7F5-3E60-A88D-1FAF63045F49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298800" y="1774800"/>
            <a:ext cx="2232000" cy="133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700"/>
              </a:spcBef>
              <a:buNone/>
              <a:defRPr sz="1600">
                <a:solidFill>
                  <a:schemeClr val="accent6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35" name="Текст 4">
            <a:extLst>
              <a:ext uri="{FF2B5EF4-FFF2-40B4-BE49-F238E27FC236}">
                <a16:creationId xmlns:a16="http://schemas.microsoft.com/office/drawing/2014/main" id="{63A3C3C7-DC51-44DB-A596-4F1742BB9E1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298800" y="3756503"/>
            <a:ext cx="2232000" cy="25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0" i="0">
                <a:solidFill>
                  <a:srgbClr val="007DFF"/>
                </a:solidFill>
                <a:latin typeface="CoFo Sans Medium" panose="020B0503030202060203" pitchFamily="34" charset="0"/>
                <a:ea typeface="CoFo Sans Medium" panose="020B0503030202060203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36" name="Текст 4">
            <a:extLst>
              <a:ext uri="{FF2B5EF4-FFF2-40B4-BE49-F238E27FC236}">
                <a16:creationId xmlns:a16="http://schemas.microsoft.com/office/drawing/2014/main" id="{597A34A6-2CB5-F66B-B68C-90DC7A04C07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298800" y="4222800"/>
            <a:ext cx="2232000" cy="133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700"/>
              </a:spcBef>
              <a:buNone/>
              <a:defRPr sz="1600">
                <a:solidFill>
                  <a:schemeClr val="accent6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</p:spTree>
    <p:extLst>
      <p:ext uri="{BB962C8B-B14F-4D97-AF65-F5344CB8AC3E}">
        <p14:creationId xmlns:p14="http://schemas.microsoft.com/office/powerpoint/2010/main" val="3488623015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/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_empty">
    <p:bg>
      <p:bgPr>
        <a:solidFill>
          <a:srgbClr val="007B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Text">
            <a:extLst>
              <a:ext uri="{FF2B5EF4-FFF2-40B4-BE49-F238E27FC236}">
                <a16:creationId xmlns:a16="http://schemas.microsoft.com/office/drawing/2014/main" id="{7F98E639-6BC9-FAC8-9786-366ED41A980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2914" y="441326"/>
            <a:ext cx="11302400" cy="647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ru-RU" dirty="0"/>
              <a:t>Заголовок</a:t>
            </a:r>
            <a:endParaRPr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183733E-FF56-25CC-EF92-1925426E0EE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13" y="6222274"/>
            <a:ext cx="127860" cy="19440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C33CC4D-F850-5516-7E08-B64715CBD07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9888" y="6229474"/>
            <a:ext cx="1340146" cy="1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117883"/>
      </p:ext>
    </p:extLst>
  </p:cSld>
  <p:clrMapOvr>
    <a:masterClrMapping/>
  </p:clrMapOvr>
  <p:transition spd="med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_twotext">
    <p:bg>
      <p:bgPr>
        <a:solidFill>
          <a:srgbClr val="007B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Text">
            <a:extLst>
              <a:ext uri="{FF2B5EF4-FFF2-40B4-BE49-F238E27FC236}">
                <a16:creationId xmlns:a16="http://schemas.microsoft.com/office/drawing/2014/main" id="{7F98E639-6BC9-FAC8-9786-366ED41A980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2914" y="441326"/>
            <a:ext cx="11302400" cy="647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ru-RU" dirty="0"/>
              <a:t>Заголовок</a:t>
            </a:r>
            <a:endParaRPr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183733E-FF56-25CC-EF92-1925426E0EE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13" y="6222274"/>
            <a:ext cx="127860" cy="19440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C33CC4D-F850-5516-7E08-B64715CBD07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9888" y="6229474"/>
            <a:ext cx="1340146" cy="180000"/>
          </a:xfrm>
          <a:prstGeom prst="rect">
            <a:avLst/>
          </a:prstGeom>
        </p:spPr>
      </p:pic>
      <p:sp>
        <p:nvSpPr>
          <p:cNvPr id="2" name="Текст 3">
            <a:extLst>
              <a:ext uri="{FF2B5EF4-FFF2-40B4-BE49-F238E27FC236}">
                <a16:creationId xmlns:a16="http://schemas.microsoft.com/office/drawing/2014/main" id="{BDE53FE7-D931-4034-6365-F8B340C8CC7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42913" y="1089025"/>
            <a:ext cx="5545137" cy="467995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1200"/>
              </a:spcBef>
              <a:buNone/>
              <a:defRPr sz="2000">
                <a:solidFill>
                  <a:srgbClr val="FFFFFF"/>
                </a:solidFill>
              </a:defRPr>
            </a:lvl1pPr>
            <a:lvl2pPr marL="317516" indent="0">
              <a:buNone/>
              <a:defRPr sz="2000"/>
            </a:lvl2pPr>
            <a:lvl3pPr marL="635032" indent="0">
              <a:buNone/>
              <a:defRPr sz="2000"/>
            </a:lvl3pPr>
            <a:lvl4pPr marL="952548" indent="0">
              <a:buNone/>
              <a:defRPr sz="2000"/>
            </a:lvl4pPr>
            <a:lvl5pPr marL="1270063" indent="0">
              <a:buNone/>
              <a:defRPr sz="2000"/>
            </a:lvl5pPr>
          </a:lstStyle>
          <a:p>
            <a:pPr lvl="0"/>
            <a:r>
              <a:rPr lang="ru-RU" dirty="0"/>
              <a:t>Текст слайда</a:t>
            </a:r>
          </a:p>
        </p:txBody>
      </p:sp>
      <p:sp>
        <p:nvSpPr>
          <p:cNvPr id="3" name="Текст 3">
            <a:extLst>
              <a:ext uri="{FF2B5EF4-FFF2-40B4-BE49-F238E27FC236}">
                <a16:creationId xmlns:a16="http://schemas.microsoft.com/office/drawing/2014/main" id="{F031D93F-20D1-0906-9EDF-040A8F29B1C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03952" y="1089025"/>
            <a:ext cx="5545137" cy="467995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1200"/>
              </a:spcBef>
              <a:buNone/>
              <a:defRPr sz="2000">
                <a:solidFill>
                  <a:srgbClr val="FFFFFF"/>
                </a:solidFill>
              </a:defRPr>
            </a:lvl1pPr>
            <a:lvl2pPr marL="317516" indent="0">
              <a:buNone/>
              <a:defRPr sz="2000"/>
            </a:lvl2pPr>
            <a:lvl3pPr marL="635032" indent="0">
              <a:buNone/>
              <a:defRPr sz="2000"/>
            </a:lvl3pPr>
            <a:lvl4pPr marL="952548" indent="0">
              <a:buNone/>
              <a:defRPr sz="2000"/>
            </a:lvl4pPr>
            <a:lvl5pPr marL="1270063" indent="0">
              <a:buNone/>
              <a:defRPr sz="2000"/>
            </a:lvl5pPr>
          </a:lstStyle>
          <a:p>
            <a:pPr lvl="0"/>
            <a:r>
              <a:rPr lang="ru-RU" dirty="0"/>
              <a:t>Текст слайда</a:t>
            </a:r>
          </a:p>
        </p:txBody>
      </p:sp>
    </p:spTree>
    <p:extLst>
      <p:ext uri="{BB962C8B-B14F-4D97-AF65-F5344CB8AC3E}">
        <p14:creationId xmlns:p14="http://schemas.microsoft.com/office/powerpoint/2010/main" val="2354651206"/>
      </p:ext>
    </p:extLst>
  </p:cSld>
  <p:clrMapOvr>
    <a:masterClrMapping/>
  </p:clrMapOvr>
  <p:transition spd="med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_accent_text">
    <p:bg>
      <p:bgPr>
        <a:solidFill>
          <a:srgbClr val="007B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Text">
            <a:extLst>
              <a:ext uri="{FF2B5EF4-FFF2-40B4-BE49-F238E27FC236}">
                <a16:creationId xmlns:a16="http://schemas.microsoft.com/office/drawing/2014/main" id="{7F98E639-6BC9-FAC8-9786-366ED41A980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2914" y="441326"/>
            <a:ext cx="11302400" cy="647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ru-RU" dirty="0"/>
              <a:t>Заголовок</a:t>
            </a:r>
            <a:endParaRPr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183733E-FF56-25CC-EF92-1925426E0EE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13" y="6222274"/>
            <a:ext cx="127860" cy="19440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C33CC4D-F850-5516-7E08-B64715CBD07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9888" y="6229474"/>
            <a:ext cx="1340146" cy="180000"/>
          </a:xfrm>
          <a:prstGeom prst="rect">
            <a:avLst/>
          </a:prstGeom>
        </p:spPr>
      </p:pic>
      <p:sp>
        <p:nvSpPr>
          <p:cNvPr id="7" name="Текст 3">
            <a:extLst>
              <a:ext uri="{FF2B5EF4-FFF2-40B4-BE49-F238E27FC236}">
                <a16:creationId xmlns:a16="http://schemas.microsoft.com/office/drawing/2014/main" id="{7097B5F9-E5D2-1116-D5D5-D52DFB2AF7D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42913" y="1089025"/>
            <a:ext cx="11302400" cy="467995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5000" b="0" i="0">
                <a:solidFill>
                  <a:srgbClr val="FFFFFF"/>
                </a:solidFill>
                <a:latin typeface="CoFo Sans Medium" panose="020B0503030202060203" pitchFamily="34" charset="0"/>
                <a:ea typeface="CoFo Sans Medium" panose="020B0503030202060203" pitchFamily="34" charset="0"/>
              </a:defRPr>
            </a:lvl1pPr>
            <a:lvl2pPr marL="317516" indent="0">
              <a:buNone/>
              <a:defRPr sz="2000"/>
            </a:lvl2pPr>
            <a:lvl3pPr marL="635032" indent="0">
              <a:buNone/>
              <a:defRPr sz="2000"/>
            </a:lvl3pPr>
            <a:lvl4pPr marL="952548" indent="0">
              <a:buNone/>
              <a:defRPr sz="2000"/>
            </a:lvl4pPr>
            <a:lvl5pPr marL="1270063" indent="0">
              <a:buNone/>
              <a:defRPr sz="2000"/>
            </a:lvl5pPr>
          </a:lstStyle>
          <a:p>
            <a:pPr lvl="0"/>
            <a:r>
              <a:rPr lang="ru-RU" dirty="0"/>
              <a:t>Текст слайда</a:t>
            </a:r>
          </a:p>
        </p:txBody>
      </p:sp>
    </p:spTree>
    <p:extLst>
      <p:ext uri="{BB962C8B-B14F-4D97-AF65-F5344CB8AC3E}">
        <p14:creationId xmlns:p14="http://schemas.microsoft.com/office/powerpoint/2010/main" val="1025525757"/>
      </p:ext>
    </p:extLst>
  </p:cSld>
  <p:clrMapOvr>
    <a:masterClrMapping/>
  </p:clrMapOvr>
  <p:transition spd="med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_text+photo_1">
    <p:bg>
      <p:bgPr>
        <a:solidFill>
          <a:srgbClr val="007B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Text">
            <a:extLst>
              <a:ext uri="{FF2B5EF4-FFF2-40B4-BE49-F238E27FC236}">
                <a16:creationId xmlns:a16="http://schemas.microsoft.com/office/drawing/2014/main" id="{7F98E639-6BC9-FAC8-9786-366ED41A980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2914" y="441326"/>
            <a:ext cx="11302400" cy="647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ru-RU" dirty="0"/>
              <a:t>Заголовок</a:t>
            </a:r>
            <a:endParaRPr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183733E-FF56-25CC-EF92-1925426E0EE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13" y="6222274"/>
            <a:ext cx="127860" cy="19440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C33CC4D-F850-5516-7E08-B64715CBD07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9888" y="6229474"/>
            <a:ext cx="1340146" cy="180000"/>
          </a:xfrm>
          <a:prstGeom prst="rect">
            <a:avLst/>
          </a:prstGeom>
        </p:spPr>
      </p:pic>
      <p:sp>
        <p:nvSpPr>
          <p:cNvPr id="8" name="Текст 3">
            <a:extLst>
              <a:ext uri="{FF2B5EF4-FFF2-40B4-BE49-F238E27FC236}">
                <a16:creationId xmlns:a16="http://schemas.microsoft.com/office/drawing/2014/main" id="{9B32FFB2-A277-15C6-6A85-00F517B2B52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42913" y="1089025"/>
            <a:ext cx="7453312" cy="467995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1200"/>
              </a:spcBef>
              <a:buNone/>
              <a:defRPr sz="2000">
                <a:solidFill>
                  <a:srgbClr val="FFFFFF"/>
                </a:solidFill>
              </a:defRPr>
            </a:lvl1pPr>
            <a:lvl2pPr marL="317516" indent="0">
              <a:buNone/>
              <a:defRPr sz="2000"/>
            </a:lvl2pPr>
            <a:lvl3pPr marL="635032" indent="0">
              <a:buNone/>
              <a:defRPr sz="2000"/>
            </a:lvl3pPr>
            <a:lvl4pPr marL="952548" indent="0">
              <a:buNone/>
              <a:defRPr sz="2000"/>
            </a:lvl4pPr>
            <a:lvl5pPr marL="1270063" indent="0">
              <a:buNone/>
              <a:defRPr sz="2000"/>
            </a:lvl5pPr>
          </a:lstStyle>
          <a:p>
            <a:pPr lvl="0"/>
            <a:r>
              <a:rPr lang="ru-RU" dirty="0"/>
              <a:t>Текст слайда</a:t>
            </a:r>
          </a:p>
        </p:txBody>
      </p:sp>
      <p:sp>
        <p:nvSpPr>
          <p:cNvPr id="2" name="Рисунок 2">
            <a:extLst>
              <a:ext uri="{FF2B5EF4-FFF2-40B4-BE49-F238E27FC236}">
                <a16:creationId xmlns:a16="http://schemas.microsoft.com/office/drawing/2014/main" id="{00A7E657-2A75-45F4-98CD-A023A869BA37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8112125" y="1089024"/>
            <a:ext cx="3636964" cy="4679949"/>
          </a:xfrm>
          <a:prstGeom prst="roundRect">
            <a:avLst>
              <a:gd name="adj" fmla="val 5739"/>
            </a:avLst>
          </a:prstGeom>
        </p:spPr>
        <p:txBody>
          <a:bodyPr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</a:lstStyle>
          <a:p>
            <a:r>
              <a:rPr lang="ru-RU" dirty="0"/>
              <a:t>Нажмите на иконку </a:t>
            </a:r>
            <a:br>
              <a:rPr lang="ru-RU" dirty="0"/>
            </a:br>
            <a:r>
              <a:rPr lang="ru-RU" dirty="0"/>
              <a:t>и вставьте картинку</a:t>
            </a:r>
          </a:p>
        </p:txBody>
      </p:sp>
    </p:spTree>
    <p:extLst>
      <p:ext uri="{BB962C8B-B14F-4D97-AF65-F5344CB8AC3E}">
        <p14:creationId xmlns:p14="http://schemas.microsoft.com/office/powerpoint/2010/main" val="1481906061"/>
      </p:ext>
    </p:extLst>
  </p:cSld>
  <p:clrMapOvr>
    <a:masterClrMapping/>
  </p:clrMapOvr>
  <p:transition spd="med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_text+photo_2">
    <p:bg>
      <p:bgPr>
        <a:solidFill>
          <a:srgbClr val="007B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Text">
            <a:extLst>
              <a:ext uri="{FF2B5EF4-FFF2-40B4-BE49-F238E27FC236}">
                <a16:creationId xmlns:a16="http://schemas.microsoft.com/office/drawing/2014/main" id="{7F98E639-6BC9-FAC8-9786-366ED41A980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2914" y="441326"/>
            <a:ext cx="11302400" cy="647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ru-RU" dirty="0"/>
              <a:t>Заголовок</a:t>
            </a:r>
            <a:endParaRPr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183733E-FF56-25CC-EF92-1925426E0EE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13" y="6222274"/>
            <a:ext cx="127860" cy="19440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C33CC4D-F850-5516-7E08-B64715CBD07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9888" y="6229474"/>
            <a:ext cx="1340146" cy="180000"/>
          </a:xfrm>
          <a:prstGeom prst="rect">
            <a:avLst/>
          </a:prstGeom>
        </p:spPr>
      </p:pic>
      <p:sp>
        <p:nvSpPr>
          <p:cNvPr id="7" name="Рисунок 2">
            <a:extLst>
              <a:ext uri="{FF2B5EF4-FFF2-40B4-BE49-F238E27FC236}">
                <a16:creationId xmlns:a16="http://schemas.microsoft.com/office/drawing/2014/main" id="{799BC7C0-32DC-7C5C-C973-0804205F3FAF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203952" y="1089025"/>
            <a:ext cx="5545137" cy="4679950"/>
          </a:xfrm>
          <a:prstGeom prst="roundRect">
            <a:avLst>
              <a:gd name="adj" fmla="val 4508"/>
            </a:avLst>
          </a:prstGeom>
        </p:spPr>
        <p:txBody>
          <a:bodyPr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</a:lstStyle>
          <a:p>
            <a:r>
              <a:rPr lang="ru-RU" dirty="0"/>
              <a:t>Нажмите на иконку и вставьте картинку</a:t>
            </a:r>
          </a:p>
        </p:txBody>
      </p:sp>
      <p:sp>
        <p:nvSpPr>
          <p:cNvPr id="8" name="Текст 3">
            <a:extLst>
              <a:ext uri="{FF2B5EF4-FFF2-40B4-BE49-F238E27FC236}">
                <a16:creationId xmlns:a16="http://schemas.microsoft.com/office/drawing/2014/main" id="{9B32FFB2-A277-15C6-6A85-00F517B2B52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42913" y="1089025"/>
            <a:ext cx="5545137" cy="467995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1200"/>
              </a:spcBef>
              <a:buNone/>
              <a:defRPr sz="2000">
                <a:solidFill>
                  <a:srgbClr val="FFFFFF"/>
                </a:solidFill>
              </a:defRPr>
            </a:lvl1pPr>
            <a:lvl2pPr marL="317516" indent="0">
              <a:buNone/>
              <a:defRPr sz="2000"/>
            </a:lvl2pPr>
            <a:lvl3pPr marL="635032" indent="0">
              <a:buNone/>
              <a:defRPr sz="2000"/>
            </a:lvl3pPr>
            <a:lvl4pPr marL="952548" indent="0">
              <a:buNone/>
              <a:defRPr sz="2000"/>
            </a:lvl4pPr>
            <a:lvl5pPr marL="1270063" indent="0">
              <a:buNone/>
              <a:defRPr sz="2000"/>
            </a:lvl5pPr>
          </a:lstStyle>
          <a:p>
            <a:pPr lvl="0"/>
            <a:r>
              <a:rPr lang="ru-RU" dirty="0"/>
              <a:t>Текст слайда</a:t>
            </a:r>
          </a:p>
        </p:txBody>
      </p:sp>
    </p:spTree>
    <p:extLst>
      <p:ext uri="{BB962C8B-B14F-4D97-AF65-F5344CB8AC3E}">
        <p14:creationId xmlns:p14="http://schemas.microsoft.com/office/powerpoint/2010/main" val="257036173"/>
      </p:ext>
    </p:extLst>
  </p:cSld>
  <p:clrMapOvr>
    <a:masterClrMapping/>
  </p:clrMapOvr>
  <p:transition spd="med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_text+photo_3">
    <p:bg>
      <p:bgPr>
        <a:solidFill>
          <a:srgbClr val="007B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Text">
            <a:extLst>
              <a:ext uri="{FF2B5EF4-FFF2-40B4-BE49-F238E27FC236}">
                <a16:creationId xmlns:a16="http://schemas.microsoft.com/office/drawing/2014/main" id="{7F98E639-6BC9-FAC8-9786-366ED41A980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2914" y="441326"/>
            <a:ext cx="11302400" cy="647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ru-RU" dirty="0"/>
              <a:t>Заголовок</a:t>
            </a:r>
            <a:endParaRPr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183733E-FF56-25CC-EF92-1925426E0EE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13" y="6222274"/>
            <a:ext cx="127860" cy="19440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C33CC4D-F850-5516-7E08-B64715CBD07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9888" y="6229474"/>
            <a:ext cx="1340146" cy="180000"/>
          </a:xfrm>
          <a:prstGeom prst="rect">
            <a:avLst/>
          </a:prstGeom>
        </p:spPr>
      </p:pic>
      <p:sp>
        <p:nvSpPr>
          <p:cNvPr id="7" name="Рисунок 2">
            <a:extLst>
              <a:ext uri="{FF2B5EF4-FFF2-40B4-BE49-F238E27FC236}">
                <a16:creationId xmlns:a16="http://schemas.microsoft.com/office/drawing/2014/main" id="{799BC7C0-32DC-7C5C-C973-0804205F3FAF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295776" y="1089025"/>
            <a:ext cx="7453314" cy="4679950"/>
          </a:xfrm>
          <a:prstGeom prst="roundRect">
            <a:avLst>
              <a:gd name="adj" fmla="val 4508"/>
            </a:avLst>
          </a:prstGeom>
        </p:spPr>
        <p:txBody>
          <a:bodyPr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</a:lstStyle>
          <a:p>
            <a:r>
              <a:rPr lang="ru-RU" dirty="0"/>
              <a:t>Нажмите на иконку и вставьте картинку</a:t>
            </a:r>
          </a:p>
        </p:txBody>
      </p:sp>
      <p:sp>
        <p:nvSpPr>
          <p:cNvPr id="8" name="Текст 3">
            <a:extLst>
              <a:ext uri="{FF2B5EF4-FFF2-40B4-BE49-F238E27FC236}">
                <a16:creationId xmlns:a16="http://schemas.microsoft.com/office/drawing/2014/main" id="{9B32FFB2-A277-15C6-6A85-00F517B2B52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42914" y="1089025"/>
            <a:ext cx="3636962" cy="467995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1200"/>
              </a:spcBef>
              <a:buNone/>
              <a:defRPr sz="2000">
                <a:solidFill>
                  <a:srgbClr val="FFFFFF"/>
                </a:solidFill>
              </a:defRPr>
            </a:lvl1pPr>
            <a:lvl2pPr marL="317516" indent="0">
              <a:buNone/>
              <a:defRPr sz="2000"/>
            </a:lvl2pPr>
            <a:lvl3pPr marL="635032" indent="0">
              <a:buNone/>
              <a:defRPr sz="2000"/>
            </a:lvl3pPr>
            <a:lvl4pPr marL="952548" indent="0">
              <a:buNone/>
              <a:defRPr sz="2000"/>
            </a:lvl4pPr>
            <a:lvl5pPr marL="1270063" indent="0">
              <a:buNone/>
              <a:defRPr sz="2000"/>
            </a:lvl5pPr>
          </a:lstStyle>
          <a:p>
            <a:pPr lvl="0"/>
            <a:r>
              <a:rPr lang="ru-RU" dirty="0"/>
              <a:t>Текст слайда</a:t>
            </a:r>
          </a:p>
        </p:txBody>
      </p:sp>
    </p:spTree>
    <p:extLst>
      <p:ext uri="{BB962C8B-B14F-4D97-AF65-F5344CB8AC3E}">
        <p14:creationId xmlns:p14="http://schemas.microsoft.com/office/powerpoint/2010/main" val="469239241"/>
      </p:ext>
    </p:extLst>
  </p:cSld>
  <p:clrMapOvr>
    <a:masterClrMapping/>
  </p:clrMapOvr>
  <p:transition spd="med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_photo">
    <p:bg>
      <p:bgPr>
        <a:solidFill>
          <a:srgbClr val="007B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Text">
            <a:extLst>
              <a:ext uri="{FF2B5EF4-FFF2-40B4-BE49-F238E27FC236}">
                <a16:creationId xmlns:a16="http://schemas.microsoft.com/office/drawing/2014/main" id="{7F98E639-6BC9-FAC8-9786-366ED41A980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2914" y="441326"/>
            <a:ext cx="11302400" cy="647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ru-RU" dirty="0"/>
              <a:t>Заголовок</a:t>
            </a:r>
            <a:endParaRPr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183733E-FF56-25CC-EF92-1925426E0EE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13" y="6222274"/>
            <a:ext cx="127860" cy="19440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C33CC4D-F850-5516-7E08-B64715CBD07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9888" y="6229474"/>
            <a:ext cx="1340146" cy="180000"/>
          </a:xfrm>
          <a:prstGeom prst="rect">
            <a:avLst/>
          </a:prstGeom>
        </p:spPr>
      </p:pic>
      <p:sp>
        <p:nvSpPr>
          <p:cNvPr id="2" name="Рисунок 2">
            <a:extLst>
              <a:ext uri="{FF2B5EF4-FFF2-40B4-BE49-F238E27FC236}">
                <a16:creationId xmlns:a16="http://schemas.microsoft.com/office/drawing/2014/main" id="{1CC9D233-257B-4311-9738-8E6F204DAE4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42913" y="1089025"/>
            <a:ext cx="11302400" cy="4680000"/>
          </a:xfrm>
          <a:prstGeom prst="roundRect">
            <a:avLst>
              <a:gd name="adj" fmla="val 4508"/>
            </a:avLst>
          </a:prstGeom>
        </p:spPr>
        <p:txBody>
          <a:bodyPr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</a:lstStyle>
          <a:p>
            <a:r>
              <a:rPr lang="ru-RU" dirty="0"/>
              <a:t>Нажмите на иконку и вставьте картинку</a:t>
            </a:r>
          </a:p>
        </p:txBody>
      </p:sp>
    </p:spTree>
    <p:extLst>
      <p:ext uri="{BB962C8B-B14F-4D97-AF65-F5344CB8AC3E}">
        <p14:creationId xmlns:p14="http://schemas.microsoft.com/office/powerpoint/2010/main" val="2340489898"/>
      </p:ext>
    </p:extLst>
  </p:cSld>
  <p:clrMapOvr>
    <a:masterClrMapping/>
  </p:clrMapOvr>
  <p:transition spd="med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_photo+photo">
    <p:bg>
      <p:bgPr>
        <a:solidFill>
          <a:srgbClr val="007B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Text">
            <a:extLst>
              <a:ext uri="{FF2B5EF4-FFF2-40B4-BE49-F238E27FC236}">
                <a16:creationId xmlns:a16="http://schemas.microsoft.com/office/drawing/2014/main" id="{7F98E639-6BC9-FAC8-9786-366ED41A980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2914" y="441326"/>
            <a:ext cx="11302400" cy="647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ru-RU" dirty="0"/>
              <a:t>Заголовок</a:t>
            </a:r>
            <a:endParaRPr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183733E-FF56-25CC-EF92-1925426E0EE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13" y="6222274"/>
            <a:ext cx="127860" cy="19440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C33CC4D-F850-5516-7E08-B64715CBD07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9888" y="6229474"/>
            <a:ext cx="1340146" cy="180000"/>
          </a:xfrm>
          <a:prstGeom prst="rect">
            <a:avLst/>
          </a:prstGeom>
        </p:spPr>
      </p:pic>
      <p:sp>
        <p:nvSpPr>
          <p:cNvPr id="2" name="Рисунок 2">
            <a:extLst>
              <a:ext uri="{FF2B5EF4-FFF2-40B4-BE49-F238E27FC236}">
                <a16:creationId xmlns:a16="http://schemas.microsoft.com/office/drawing/2014/main" id="{1CC9D233-257B-4311-9738-8E6F204DAE4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42913" y="1089025"/>
            <a:ext cx="5545137" cy="4679950"/>
          </a:xfrm>
          <a:prstGeom prst="roundRect">
            <a:avLst>
              <a:gd name="adj" fmla="val 4508"/>
            </a:avLst>
          </a:prstGeom>
        </p:spPr>
        <p:txBody>
          <a:bodyPr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</a:lstStyle>
          <a:p>
            <a:r>
              <a:rPr lang="ru-RU" dirty="0"/>
              <a:t>Нажмите на иконку и вставьте картинку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FC36DBE-14A6-70EC-7F77-AF51FB2A889A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203952" y="1089025"/>
            <a:ext cx="5545137" cy="4679950"/>
          </a:xfrm>
          <a:prstGeom prst="roundRect">
            <a:avLst>
              <a:gd name="adj" fmla="val 4508"/>
            </a:avLst>
          </a:prstGeom>
        </p:spPr>
        <p:txBody>
          <a:bodyPr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</a:lstStyle>
          <a:p>
            <a:r>
              <a:rPr lang="ru-RU" dirty="0"/>
              <a:t>Нажмите на иконку и вставьте картинку</a:t>
            </a:r>
          </a:p>
        </p:txBody>
      </p:sp>
    </p:spTree>
    <p:extLst>
      <p:ext uri="{BB962C8B-B14F-4D97-AF65-F5344CB8AC3E}">
        <p14:creationId xmlns:p14="http://schemas.microsoft.com/office/powerpoint/2010/main" val="4104705445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_two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Text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 lIns="0" tIns="0" rIns="0" bIns="0"/>
          <a:lstStyle/>
          <a:p>
            <a:r>
              <a:rPr lang="ru-RU" dirty="0"/>
              <a:t>Заголовок</a:t>
            </a:r>
            <a:endParaRPr dirty="0"/>
          </a:p>
        </p:txBody>
      </p:sp>
      <p:sp>
        <p:nvSpPr>
          <p:cNvPr id="19" name="Текст 3">
            <a:extLst>
              <a:ext uri="{FF2B5EF4-FFF2-40B4-BE49-F238E27FC236}">
                <a16:creationId xmlns:a16="http://schemas.microsoft.com/office/drawing/2014/main" id="{AA94ECFD-99B4-3BA7-F527-08CBB36111E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42913" y="1089025"/>
            <a:ext cx="5545137" cy="467995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1200"/>
              </a:spcBef>
              <a:buNone/>
              <a:defRPr sz="2000"/>
            </a:lvl1pPr>
            <a:lvl2pPr marL="317516" indent="0">
              <a:buNone/>
              <a:defRPr sz="2000"/>
            </a:lvl2pPr>
            <a:lvl3pPr marL="635032" indent="0">
              <a:buNone/>
              <a:defRPr sz="2000"/>
            </a:lvl3pPr>
            <a:lvl4pPr marL="952548" indent="0">
              <a:buNone/>
              <a:defRPr sz="2000"/>
            </a:lvl4pPr>
            <a:lvl5pPr marL="1270063" indent="0">
              <a:buNone/>
              <a:defRPr sz="2000"/>
            </a:lvl5pPr>
          </a:lstStyle>
          <a:p>
            <a:pPr lvl="0"/>
            <a:r>
              <a:rPr lang="ru-RU" dirty="0"/>
              <a:t>Текст слайда</a:t>
            </a:r>
          </a:p>
        </p:txBody>
      </p:sp>
      <p:sp>
        <p:nvSpPr>
          <p:cNvPr id="20" name="Текст 3">
            <a:extLst>
              <a:ext uri="{FF2B5EF4-FFF2-40B4-BE49-F238E27FC236}">
                <a16:creationId xmlns:a16="http://schemas.microsoft.com/office/drawing/2014/main" id="{401402E6-13F1-A2E9-CF0A-19B7F11FF3A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03952" y="1089025"/>
            <a:ext cx="5545137" cy="467995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1200"/>
              </a:spcBef>
              <a:buNone/>
              <a:defRPr sz="2000"/>
            </a:lvl1pPr>
            <a:lvl2pPr marL="317516" indent="0">
              <a:buNone/>
              <a:defRPr sz="2000"/>
            </a:lvl2pPr>
            <a:lvl3pPr marL="635032" indent="0">
              <a:buNone/>
              <a:defRPr sz="2000"/>
            </a:lvl3pPr>
            <a:lvl4pPr marL="952548" indent="0">
              <a:buNone/>
              <a:defRPr sz="2000"/>
            </a:lvl4pPr>
            <a:lvl5pPr marL="1270063" indent="0">
              <a:buNone/>
              <a:defRPr sz="2000"/>
            </a:lvl5pPr>
          </a:lstStyle>
          <a:p>
            <a:pPr lvl="0"/>
            <a:r>
              <a:rPr lang="ru-RU" dirty="0"/>
              <a:t>Текст слайда</a:t>
            </a:r>
          </a:p>
        </p:txBody>
      </p:sp>
    </p:spTree>
    <p:extLst>
      <p:ext uri="{BB962C8B-B14F-4D97-AF65-F5344CB8AC3E}">
        <p14:creationId xmlns:p14="http://schemas.microsoft.com/office/powerpoint/2010/main" val="2519195350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/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_twofillcards_1">
    <p:bg>
      <p:bgPr>
        <a:solidFill>
          <a:srgbClr val="007B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Text">
            <a:extLst>
              <a:ext uri="{FF2B5EF4-FFF2-40B4-BE49-F238E27FC236}">
                <a16:creationId xmlns:a16="http://schemas.microsoft.com/office/drawing/2014/main" id="{7F98E639-6BC9-FAC8-9786-366ED41A980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2914" y="441326"/>
            <a:ext cx="11302400" cy="647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ru-RU" dirty="0"/>
              <a:t>Заголовок</a:t>
            </a:r>
            <a:endParaRPr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183733E-FF56-25CC-EF92-1925426E0EE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13" y="6222274"/>
            <a:ext cx="127860" cy="19440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C33CC4D-F850-5516-7E08-B64715CBD07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9888" y="6229474"/>
            <a:ext cx="1340146" cy="180000"/>
          </a:xfrm>
          <a:prstGeom prst="rect">
            <a:avLst/>
          </a:prstGeom>
        </p:spPr>
      </p:pic>
      <p:sp>
        <p:nvSpPr>
          <p:cNvPr id="7" name="Скругленный прямоугольник 6">
            <a:extLst>
              <a:ext uri="{FF2B5EF4-FFF2-40B4-BE49-F238E27FC236}">
                <a16:creationId xmlns:a16="http://schemas.microsoft.com/office/drawing/2014/main" id="{E8423842-810C-6583-599F-20F0405B0D29}"/>
              </a:ext>
            </a:extLst>
          </p:cNvPr>
          <p:cNvSpPr/>
          <p:nvPr userDrawn="1"/>
        </p:nvSpPr>
        <p:spPr>
          <a:xfrm>
            <a:off x="442912" y="1089025"/>
            <a:ext cx="5545137" cy="4679950"/>
          </a:xfrm>
          <a:prstGeom prst="roundRect">
            <a:avLst>
              <a:gd name="adj" fmla="val 4304"/>
            </a:avLst>
          </a:prstGeom>
          <a:solidFill>
            <a:srgbClr val="0088FF"/>
          </a:solidFill>
          <a:ln w="25400" cap="flat">
            <a:noFill/>
            <a:prstDash val="solid"/>
            <a:round/>
          </a:ln>
          <a:effectLst>
            <a:outerShdw blurRad="254000" dist="101600" dir="2700000" algn="tl" rotWithShape="0">
              <a:prstClr val="black">
                <a:alpha val="1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latin typeface="+mn-lt"/>
              <a:ea typeface="+mn-ea"/>
              <a:cs typeface="+mn-cs"/>
              <a:sym typeface="CoFo Sans"/>
            </a:endParaRPr>
          </a:p>
        </p:txBody>
      </p:sp>
      <p:sp>
        <p:nvSpPr>
          <p:cNvPr id="8" name="Скругленный прямоугольник 7">
            <a:extLst>
              <a:ext uri="{FF2B5EF4-FFF2-40B4-BE49-F238E27FC236}">
                <a16:creationId xmlns:a16="http://schemas.microsoft.com/office/drawing/2014/main" id="{7E8A7A45-CFCA-54E5-E520-51407FD117E7}"/>
              </a:ext>
            </a:extLst>
          </p:cNvPr>
          <p:cNvSpPr/>
          <p:nvPr userDrawn="1"/>
        </p:nvSpPr>
        <p:spPr>
          <a:xfrm>
            <a:off x="6203953" y="1089025"/>
            <a:ext cx="5545137" cy="4679950"/>
          </a:xfrm>
          <a:prstGeom prst="roundRect">
            <a:avLst>
              <a:gd name="adj" fmla="val 4304"/>
            </a:avLst>
          </a:prstGeom>
          <a:solidFill>
            <a:srgbClr val="0088FF"/>
          </a:solidFill>
          <a:ln w="25400" cap="flat">
            <a:noFill/>
            <a:prstDash val="solid"/>
            <a:round/>
          </a:ln>
          <a:effectLst>
            <a:outerShdw blurRad="254000" dist="101600" dir="2700000" algn="tl" rotWithShape="0">
              <a:prstClr val="black">
                <a:alpha val="1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latin typeface="+mn-lt"/>
              <a:ea typeface="+mn-ea"/>
              <a:cs typeface="+mn-cs"/>
              <a:sym typeface="CoFo Sans"/>
            </a:endParaRPr>
          </a:p>
        </p:txBody>
      </p:sp>
      <p:sp>
        <p:nvSpPr>
          <p:cNvPr id="9" name="Текст 4">
            <a:extLst>
              <a:ext uri="{FF2B5EF4-FFF2-40B4-BE49-F238E27FC236}">
                <a16:creationId xmlns:a16="http://schemas.microsoft.com/office/drawing/2014/main" id="{39B7962B-DED1-87E6-01DA-4B50AAFF0E6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58800" y="1306800"/>
            <a:ext cx="5112000" cy="4244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1200"/>
              </a:spcBef>
              <a:buNone/>
              <a:defRPr sz="20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10" name="Текст 4">
            <a:extLst>
              <a:ext uri="{FF2B5EF4-FFF2-40B4-BE49-F238E27FC236}">
                <a16:creationId xmlns:a16="http://schemas.microsoft.com/office/drawing/2014/main" id="{1ADFA65A-1022-9227-9DE4-6A7A7A46063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20521" y="1306800"/>
            <a:ext cx="5112000" cy="4244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1200"/>
              </a:spcBef>
              <a:buNone/>
              <a:defRPr sz="20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</p:spTree>
    <p:extLst>
      <p:ext uri="{BB962C8B-B14F-4D97-AF65-F5344CB8AC3E}">
        <p14:creationId xmlns:p14="http://schemas.microsoft.com/office/powerpoint/2010/main" val="3429874664"/>
      </p:ext>
    </p:extLst>
  </p:cSld>
  <p:clrMapOvr>
    <a:masterClrMapping/>
  </p:clrMapOvr>
  <p:transition spd="med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_twostrokecards_1">
    <p:bg>
      <p:bgPr>
        <a:solidFill>
          <a:srgbClr val="007B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Text">
            <a:extLst>
              <a:ext uri="{FF2B5EF4-FFF2-40B4-BE49-F238E27FC236}">
                <a16:creationId xmlns:a16="http://schemas.microsoft.com/office/drawing/2014/main" id="{7F98E639-6BC9-FAC8-9786-366ED41A980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2914" y="441326"/>
            <a:ext cx="11302400" cy="647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ru-RU" dirty="0"/>
              <a:t>Заголовок</a:t>
            </a:r>
            <a:endParaRPr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183733E-FF56-25CC-EF92-1925426E0EE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13" y="6222274"/>
            <a:ext cx="127860" cy="19440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C33CC4D-F850-5516-7E08-B64715CBD07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9888" y="6229474"/>
            <a:ext cx="1340146" cy="180000"/>
          </a:xfrm>
          <a:prstGeom prst="rect">
            <a:avLst/>
          </a:prstGeom>
        </p:spPr>
      </p:pic>
      <p:sp>
        <p:nvSpPr>
          <p:cNvPr id="7" name="Скругленный прямоугольник 6">
            <a:extLst>
              <a:ext uri="{FF2B5EF4-FFF2-40B4-BE49-F238E27FC236}">
                <a16:creationId xmlns:a16="http://schemas.microsoft.com/office/drawing/2014/main" id="{E8423842-810C-6583-599F-20F0405B0D29}"/>
              </a:ext>
            </a:extLst>
          </p:cNvPr>
          <p:cNvSpPr/>
          <p:nvPr userDrawn="1"/>
        </p:nvSpPr>
        <p:spPr>
          <a:xfrm>
            <a:off x="442912" y="1089025"/>
            <a:ext cx="5545137" cy="4679950"/>
          </a:xfrm>
          <a:prstGeom prst="roundRect">
            <a:avLst>
              <a:gd name="adj" fmla="val 4304"/>
            </a:avLst>
          </a:prstGeom>
          <a:noFill/>
          <a:ln w="12700" cap="flat">
            <a:solidFill>
              <a:srgbClr val="FFFFFF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latin typeface="+mn-lt"/>
              <a:ea typeface="+mn-ea"/>
              <a:cs typeface="+mn-cs"/>
              <a:sym typeface="CoFo Sans"/>
            </a:endParaRPr>
          </a:p>
        </p:txBody>
      </p:sp>
      <p:sp>
        <p:nvSpPr>
          <p:cNvPr id="8" name="Скругленный прямоугольник 7">
            <a:extLst>
              <a:ext uri="{FF2B5EF4-FFF2-40B4-BE49-F238E27FC236}">
                <a16:creationId xmlns:a16="http://schemas.microsoft.com/office/drawing/2014/main" id="{7E8A7A45-CFCA-54E5-E520-51407FD117E7}"/>
              </a:ext>
            </a:extLst>
          </p:cNvPr>
          <p:cNvSpPr/>
          <p:nvPr userDrawn="1"/>
        </p:nvSpPr>
        <p:spPr>
          <a:xfrm>
            <a:off x="6203953" y="1089025"/>
            <a:ext cx="5545137" cy="4679950"/>
          </a:xfrm>
          <a:prstGeom prst="roundRect">
            <a:avLst>
              <a:gd name="adj" fmla="val 4304"/>
            </a:avLst>
          </a:prstGeom>
          <a:noFill/>
          <a:ln w="12700" cap="flat">
            <a:solidFill>
              <a:srgbClr val="FFFFFF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latin typeface="+mn-lt"/>
              <a:ea typeface="+mn-ea"/>
              <a:cs typeface="+mn-cs"/>
              <a:sym typeface="CoFo Sans"/>
            </a:endParaRPr>
          </a:p>
        </p:txBody>
      </p:sp>
      <p:sp>
        <p:nvSpPr>
          <p:cNvPr id="9" name="Текст 4">
            <a:extLst>
              <a:ext uri="{FF2B5EF4-FFF2-40B4-BE49-F238E27FC236}">
                <a16:creationId xmlns:a16="http://schemas.microsoft.com/office/drawing/2014/main" id="{39B7962B-DED1-87E6-01DA-4B50AAFF0E6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58800" y="1306800"/>
            <a:ext cx="5112000" cy="4244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1200"/>
              </a:spcBef>
              <a:buNone/>
              <a:defRPr sz="20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10" name="Текст 4">
            <a:extLst>
              <a:ext uri="{FF2B5EF4-FFF2-40B4-BE49-F238E27FC236}">
                <a16:creationId xmlns:a16="http://schemas.microsoft.com/office/drawing/2014/main" id="{1ADFA65A-1022-9227-9DE4-6A7A7A46063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20521" y="1306800"/>
            <a:ext cx="5112000" cy="4244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1200"/>
              </a:spcBef>
              <a:buNone/>
              <a:defRPr sz="20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</p:spTree>
    <p:extLst>
      <p:ext uri="{BB962C8B-B14F-4D97-AF65-F5344CB8AC3E}">
        <p14:creationId xmlns:p14="http://schemas.microsoft.com/office/powerpoint/2010/main" val="3930732924"/>
      </p:ext>
    </p:extLst>
  </p:cSld>
  <p:clrMapOvr>
    <a:masterClrMapping/>
  </p:clrMapOvr>
  <p:transition spd="med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_twofillcards_2">
    <p:bg>
      <p:bgPr>
        <a:solidFill>
          <a:srgbClr val="007B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Text">
            <a:extLst>
              <a:ext uri="{FF2B5EF4-FFF2-40B4-BE49-F238E27FC236}">
                <a16:creationId xmlns:a16="http://schemas.microsoft.com/office/drawing/2014/main" id="{7F98E639-6BC9-FAC8-9786-366ED41A980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2914" y="441326"/>
            <a:ext cx="11302400" cy="647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ru-RU" dirty="0"/>
              <a:t>Заголовок</a:t>
            </a:r>
            <a:endParaRPr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183733E-FF56-25CC-EF92-1925426E0EE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13" y="6222274"/>
            <a:ext cx="127860" cy="19440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C33CC4D-F850-5516-7E08-B64715CBD07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9888" y="6229474"/>
            <a:ext cx="1340146" cy="180000"/>
          </a:xfrm>
          <a:prstGeom prst="rect">
            <a:avLst/>
          </a:prstGeom>
        </p:spPr>
      </p:pic>
      <p:sp>
        <p:nvSpPr>
          <p:cNvPr id="2" name="Скругленный прямоугольник 1">
            <a:extLst>
              <a:ext uri="{FF2B5EF4-FFF2-40B4-BE49-F238E27FC236}">
                <a16:creationId xmlns:a16="http://schemas.microsoft.com/office/drawing/2014/main" id="{07265DF0-5C9D-6540-AF5F-CC982A068FB3}"/>
              </a:ext>
            </a:extLst>
          </p:cNvPr>
          <p:cNvSpPr/>
          <p:nvPr userDrawn="1"/>
        </p:nvSpPr>
        <p:spPr>
          <a:xfrm>
            <a:off x="442912" y="1089025"/>
            <a:ext cx="5545137" cy="4679950"/>
          </a:xfrm>
          <a:prstGeom prst="roundRect">
            <a:avLst>
              <a:gd name="adj" fmla="val 4304"/>
            </a:avLst>
          </a:prstGeom>
          <a:solidFill>
            <a:srgbClr val="0088FF"/>
          </a:solidFill>
          <a:ln w="25400" cap="flat">
            <a:noFill/>
            <a:prstDash val="solid"/>
            <a:round/>
          </a:ln>
          <a:effectLst>
            <a:outerShdw blurRad="254000" dist="101600" dir="2700000" algn="tl" rotWithShape="0">
              <a:prstClr val="black">
                <a:alpha val="1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R="0" lvl="0" indent="0" defTabSz="82550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sym typeface="CoFo Sans"/>
            </a:endParaRPr>
          </a:p>
        </p:txBody>
      </p:sp>
      <p:sp>
        <p:nvSpPr>
          <p:cNvPr id="3" name="Скругленный прямоугольник 2">
            <a:extLst>
              <a:ext uri="{FF2B5EF4-FFF2-40B4-BE49-F238E27FC236}">
                <a16:creationId xmlns:a16="http://schemas.microsoft.com/office/drawing/2014/main" id="{8BBE0DFB-0E8F-01B5-4C6B-A42E4B0884E2}"/>
              </a:ext>
            </a:extLst>
          </p:cNvPr>
          <p:cNvSpPr/>
          <p:nvPr userDrawn="1"/>
        </p:nvSpPr>
        <p:spPr>
          <a:xfrm>
            <a:off x="6203953" y="1089025"/>
            <a:ext cx="5545137" cy="4679950"/>
          </a:xfrm>
          <a:prstGeom prst="roundRect">
            <a:avLst>
              <a:gd name="adj" fmla="val 4304"/>
            </a:avLst>
          </a:prstGeom>
          <a:solidFill>
            <a:srgbClr val="0088FF"/>
          </a:solidFill>
          <a:ln w="25400" cap="flat">
            <a:noFill/>
            <a:prstDash val="solid"/>
            <a:round/>
          </a:ln>
          <a:effectLst>
            <a:outerShdw blurRad="254000" dist="101600" dir="2700000" algn="tl" rotWithShape="0">
              <a:prstClr val="black">
                <a:alpha val="1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R="0" lvl="0" indent="0" defTabSz="82550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sym typeface="CoFo Sans"/>
            </a:endParaRPr>
          </a:p>
        </p:txBody>
      </p:sp>
      <p:sp>
        <p:nvSpPr>
          <p:cNvPr id="11" name="Текст 4">
            <a:extLst>
              <a:ext uri="{FF2B5EF4-FFF2-40B4-BE49-F238E27FC236}">
                <a16:creationId xmlns:a16="http://schemas.microsoft.com/office/drawing/2014/main" id="{7A7D37D4-5B7E-2A5E-5BE5-DCB2BE5ACC3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58800" y="1306800"/>
            <a:ext cx="5112000" cy="25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0" i="0">
                <a:solidFill>
                  <a:srgbClr val="FFFFFF"/>
                </a:solidFill>
                <a:latin typeface="CoFo Sans Medium" panose="020B0503030202060203" pitchFamily="34" charset="0"/>
                <a:ea typeface="CoFo Sans Medium" panose="020B0503030202060203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12" name="Текст 4">
            <a:extLst>
              <a:ext uri="{FF2B5EF4-FFF2-40B4-BE49-F238E27FC236}">
                <a16:creationId xmlns:a16="http://schemas.microsoft.com/office/drawing/2014/main" id="{0F0C9A01-6522-8D9E-43A6-8266542CACB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8800" y="1774800"/>
            <a:ext cx="5112000" cy="3776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700"/>
              </a:spcBef>
              <a:buNone/>
              <a:defRPr sz="16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13" name="Текст 4">
            <a:extLst>
              <a:ext uri="{FF2B5EF4-FFF2-40B4-BE49-F238E27FC236}">
                <a16:creationId xmlns:a16="http://schemas.microsoft.com/office/drawing/2014/main" id="{AD983B69-3937-8D79-6FA4-86B8C6C136F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419850" y="1306800"/>
            <a:ext cx="5112000" cy="25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0" i="0">
                <a:solidFill>
                  <a:srgbClr val="FFFFFF"/>
                </a:solidFill>
                <a:latin typeface="CoFo Sans Medium" panose="020B0503030202060203" pitchFamily="34" charset="0"/>
                <a:ea typeface="CoFo Sans Medium" panose="020B0503030202060203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14" name="Текст 4">
            <a:extLst>
              <a:ext uri="{FF2B5EF4-FFF2-40B4-BE49-F238E27FC236}">
                <a16:creationId xmlns:a16="http://schemas.microsoft.com/office/drawing/2014/main" id="{3944C53F-922E-8C9E-9719-D0420B7E220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19850" y="1774800"/>
            <a:ext cx="5112000" cy="3776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700"/>
              </a:spcBef>
              <a:buNone/>
              <a:defRPr sz="16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</p:spTree>
    <p:extLst>
      <p:ext uri="{BB962C8B-B14F-4D97-AF65-F5344CB8AC3E}">
        <p14:creationId xmlns:p14="http://schemas.microsoft.com/office/powerpoint/2010/main" val="3973238549"/>
      </p:ext>
    </p:extLst>
  </p:cSld>
  <p:clrMapOvr>
    <a:masterClrMapping/>
  </p:clrMapOvr>
  <p:transition spd="med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_twostrokecards_2">
    <p:bg>
      <p:bgPr>
        <a:solidFill>
          <a:srgbClr val="007B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Text">
            <a:extLst>
              <a:ext uri="{FF2B5EF4-FFF2-40B4-BE49-F238E27FC236}">
                <a16:creationId xmlns:a16="http://schemas.microsoft.com/office/drawing/2014/main" id="{7F98E639-6BC9-FAC8-9786-366ED41A980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2914" y="441326"/>
            <a:ext cx="11302400" cy="647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ru-RU" dirty="0"/>
              <a:t>Заголовок</a:t>
            </a:r>
            <a:endParaRPr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183733E-FF56-25CC-EF92-1925426E0EE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13" y="6222274"/>
            <a:ext cx="127860" cy="19440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C33CC4D-F850-5516-7E08-B64715CBD07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9888" y="6229474"/>
            <a:ext cx="1340146" cy="180000"/>
          </a:xfrm>
          <a:prstGeom prst="rect">
            <a:avLst/>
          </a:prstGeom>
        </p:spPr>
      </p:pic>
      <p:sp>
        <p:nvSpPr>
          <p:cNvPr id="2" name="Скругленный прямоугольник 1">
            <a:extLst>
              <a:ext uri="{FF2B5EF4-FFF2-40B4-BE49-F238E27FC236}">
                <a16:creationId xmlns:a16="http://schemas.microsoft.com/office/drawing/2014/main" id="{07265DF0-5C9D-6540-AF5F-CC982A068FB3}"/>
              </a:ext>
            </a:extLst>
          </p:cNvPr>
          <p:cNvSpPr/>
          <p:nvPr userDrawn="1"/>
        </p:nvSpPr>
        <p:spPr>
          <a:xfrm>
            <a:off x="442912" y="1089025"/>
            <a:ext cx="5545137" cy="4679950"/>
          </a:xfrm>
          <a:prstGeom prst="roundRect">
            <a:avLst>
              <a:gd name="adj" fmla="val 4304"/>
            </a:avLst>
          </a:prstGeom>
          <a:noFill/>
          <a:ln w="12700" cap="flat">
            <a:solidFill>
              <a:srgbClr val="FFFFFF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R="0" lvl="0" indent="0" defTabSz="82550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sym typeface="CoFo Sans"/>
            </a:endParaRPr>
          </a:p>
        </p:txBody>
      </p:sp>
      <p:sp>
        <p:nvSpPr>
          <p:cNvPr id="3" name="Скругленный прямоугольник 2">
            <a:extLst>
              <a:ext uri="{FF2B5EF4-FFF2-40B4-BE49-F238E27FC236}">
                <a16:creationId xmlns:a16="http://schemas.microsoft.com/office/drawing/2014/main" id="{8BBE0DFB-0E8F-01B5-4C6B-A42E4B0884E2}"/>
              </a:ext>
            </a:extLst>
          </p:cNvPr>
          <p:cNvSpPr/>
          <p:nvPr userDrawn="1"/>
        </p:nvSpPr>
        <p:spPr>
          <a:xfrm>
            <a:off x="6203953" y="1089025"/>
            <a:ext cx="5545137" cy="4679950"/>
          </a:xfrm>
          <a:prstGeom prst="roundRect">
            <a:avLst>
              <a:gd name="adj" fmla="val 4304"/>
            </a:avLst>
          </a:prstGeom>
          <a:noFill/>
          <a:ln w="12700" cap="flat">
            <a:solidFill>
              <a:srgbClr val="FFFFFF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R="0" lvl="0" indent="0" defTabSz="82550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sym typeface="CoFo Sans"/>
            </a:endParaRPr>
          </a:p>
        </p:txBody>
      </p:sp>
      <p:sp>
        <p:nvSpPr>
          <p:cNvPr id="11" name="Текст 4">
            <a:extLst>
              <a:ext uri="{FF2B5EF4-FFF2-40B4-BE49-F238E27FC236}">
                <a16:creationId xmlns:a16="http://schemas.microsoft.com/office/drawing/2014/main" id="{7A7D37D4-5B7E-2A5E-5BE5-DCB2BE5ACC3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58800" y="1306800"/>
            <a:ext cx="5112000" cy="25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0" i="0">
                <a:solidFill>
                  <a:srgbClr val="FFFFFF"/>
                </a:solidFill>
                <a:latin typeface="CoFo Sans Medium" panose="020B0503030202060203" pitchFamily="34" charset="0"/>
                <a:ea typeface="CoFo Sans Medium" panose="020B0503030202060203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12" name="Текст 4">
            <a:extLst>
              <a:ext uri="{FF2B5EF4-FFF2-40B4-BE49-F238E27FC236}">
                <a16:creationId xmlns:a16="http://schemas.microsoft.com/office/drawing/2014/main" id="{0F0C9A01-6522-8D9E-43A6-8266542CACB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8800" y="1774800"/>
            <a:ext cx="5112000" cy="3776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700"/>
              </a:spcBef>
              <a:buNone/>
              <a:defRPr sz="16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13" name="Текст 4">
            <a:extLst>
              <a:ext uri="{FF2B5EF4-FFF2-40B4-BE49-F238E27FC236}">
                <a16:creationId xmlns:a16="http://schemas.microsoft.com/office/drawing/2014/main" id="{AD983B69-3937-8D79-6FA4-86B8C6C136F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419850" y="1306800"/>
            <a:ext cx="5112000" cy="25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0" i="0">
                <a:solidFill>
                  <a:srgbClr val="FFFFFF"/>
                </a:solidFill>
                <a:latin typeface="CoFo Sans Medium" panose="020B0503030202060203" pitchFamily="34" charset="0"/>
                <a:ea typeface="CoFo Sans Medium" panose="020B0503030202060203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14" name="Текст 4">
            <a:extLst>
              <a:ext uri="{FF2B5EF4-FFF2-40B4-BE49-F238E27FC236}">
                <a16:creationId xmlns:a16="http://schemas.microsoft.com/office/drawing/2014/main" id="{3944C53F-922E-8C9E-9719-D0420B7E220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19850" y="1774800"/>
            <a:ext cx="5112000" cy="3776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700"/>
              </a:spcBef>
              <a:buNone/>
              <a:defRPr sz="16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</p:spTree>
    <p:extLst>
      <p:ext uri="{BB962C8B-B14F-4D97-AF65-F5344CB8AC3E}">
        <p14:creationId xmlns:p14="http://schemas.microsoft.com/office/powerpoint/2010/main" val="4158691507"/>
      </p:ext>
    </p:extLst>
  </p:cSld>
  <p:clrMapOvr>
    <a:masterClrMapping/>
  </p:clrMapOvr>
  <p:transition spd="med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_text+twophotos">
    <p:bg>
      <p:bgPr>
        <a:solidFill>
          <a:srgbClr val="007B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Text">
            <a:extLst>
              <a:ext uri="{FF2B5EF4-FFF2-40B4-BE49-F238E27FC236}">
                <a16:creationId xmlns:a16="http://schemas.microsoft.com/office/drawing/2014/main" id="{7F98E639-6BC9-FAC8-9786-366ED41A980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2914" y="441326"/>
            <a:ext cx="11302400" cy="647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ru-RU" dirty="0"/>
              <a:t>Заголовок</a:t>
            </a:r>
            <a:endParaRPr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183733E-FF56-25CC-EF92-1925426E0EE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13" y="6222274"/>
            <a:ext cx="127860" cy="19440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C33CC4D-F850-5516-7E08-B64715CBD07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9888" y="6229474"/>
            <a:ext cx="1340146" cy="180000"/>
          </a:xfrm>
          <a:prstGeom prst="rect">
            <a:avLst/>
          </a:prstGeom>
        </p:spPr>
      </p:pic>
      <p:sp>
        <p:nvSpPr>
          <p:cNvPr id="7" name="Рисунок 2">
            <a:extLst>
              <a:ext uri="{FF2B5EF4-FFF2-40B4-BE49-F238E27FC236}">
                <a16:creationId xmlns:a16="http://schemas.microsoft.com/office/drawing/2014/main" id="{AE59D84B-21BC-2F5C-C2C7-6E340C50BA9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203952" y="3538800"/>
            <a:ext cx="5545137" cy="2232000"/>
          </a:xfrm>
          <a:prstGeom prst="roundRect">
            <a:avLst>
              <a:gd name="adj" fmla="val 9259"/>
            </a:avLst>
          </a:prstGeom>
        </p:spPr>
        <p:txBody>
          <a:bodyPr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</a:lstStyle>
          <a:p>
            <a:r>
              <a:rPr lang="ru-RU" dirty="0"/>
              <a:t>Нажмите на иконку и вставьте картинку</a:t>
            </a:r>
          </a:p>
        </p:txBody>
      </p:sp>
      <p:sp>
        <p:nvSpPr>
          <p:cNvPr id="8" name="Рисунок 2">
            <a:extLst>
              <a:ext uri="{FF2B5EF4-FFF2-40B4-BE49-F238E27FC236}">
                <a16:creationId xmlns:a16="http://schemas.microsoft.com/office/drawing/2014/main" id="{44AD7558-9074-2F4B-F4FE-5D8B0833416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203952" y="1089025"/>
            <a:ext cx="5545137" cy="2232000"/>
          </a:xfrm>
          <a:prstGeom prst="roundRect">
            <a:avLst>
              <a:gd name="adj" fmla="val 9259"/>
            </a:avLst>
          </a:prstGeom>
        </p:spPr>
        <p:txBody>
          <a:bodyPr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</a:lstStyle>
          <a:p>
            <a:r>
              <a:rPr lang="ru-RU" dirty="0"/>
              <a:t>Нажмите на иконку и вставьте картинку</a:t>
            </a:r>
          </a:p>
        </p:txBody>
      </p:sp>
      <p:sp>
        <p:nvSpPr>
          <p:cNvPr id="9" name="Текст 3">
            <a:extLst>
              <a:ext uri="{FF2B5EF4-FFF2-40B4-BE49-F238E27FC236}">
                <a16:creationId xmlns:a16="http://schemas.microsoft.com/office/drawing/2014/main" id="{2796F1ED-7E74-2960-6605-BA2F0B3F78F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42913" y="1089025"/>
            <a:ext cx="5545137" cy="467995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1200"/>
              </a:spcBef>
              <a:buNone/>
              <a:defRPr sz="2000">
                <a:solidFill>
                  <a:srgbClr val="FFFFFF"/>
                </a:solidFill>
              </a:defRPr>
            </a:lvl1pPr>
            <a:lvl2pPr marL="317516" indent="0">
              <a:buNone/>
              <a:defRPr sz="2000"/>
            </a:lvl2pPr>
            <a:lvl3pPr marL="635032" indent="0">
              <a:buNone/>
              <a:defRPr sz="2000"/>
            </a:lvl3pPr>
            <a:lvl4pPr marL="952548" indent="0">
              <a:buNone/>
              <a:defRPr sz="2000"/>
            </a:lvl4pPr>
            <a:lvl5pPr marL="1270063" indent="0">
              <a:buNone/>
              <a:defRPr sz="2000"/>
            </a:lvl5pPr>
          </a:lstStyle>
          <a:p>
            <a:pPr lvl="0"/>
            <a:r>
              <a:rPr lang="ru-RU" dirty="0"/>
              <a:t>Текст слайда</a:t>
            </a:r>
          </a:p>
        </p:txBody>
      </p:sp>
    </p:spTree>
    <p:extLst>
      <p:ext uri="{BB962C8B-B14F-4D97-AF65-F5344CB8AC3E}">
        <p14:creationId xmlns:p14="http://schemas.microsoft.com/office/powerpoint/2010/main" val="1249254244"/>
      </p:ext>
    </p:extLst>
  </p:cSld>
  <p:clrMapOvr>
    <a:masterClrMapping/>
  </p:clrMapOvr>
  <p:transition spd="med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_fourphotos">
    <p:bg>
      <p:bgPr>
        <a:solidFill>
          <a:srgbClr val="007B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Text">
            <a:extLst>
              <a:ext uri="{FF2B5EF4-FFF2-40B4-BE49-F238E27FC236}">
                <a16:creationId xmlns:a16="http://schemas.microsoft.com/office/drawing/2014/main" id="{7F98E639-6BC9-FAC8-9786-366ED41A980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2914" y="441326"/>
            <a:ext cx="11302400" cy="647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ru-RU" dirty="0"/>
              <a:t>Заголовок</a:t>
            </a:r>
            <a:endParaRPr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183733E-FF56-25CC-EF92-1925426E0EE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13" y="6222274"/>
            <a:ext cx="127860" cy="19440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C33CC4D-F850-5516-7E08-B64715CBD07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9888" y="6229474"/>
            <a:ext cx="1340146" cy="180000"/>
          </a:xfrm>
          <a:prstGeom prst="rect">
            <a:avLst/>
          </a:prstGeom>
        </p:spPr>
      </p:pic>
      <p:sp>
        <p:nvSpPr>
          <p:cNvPr id="2" name="Рисунок 2">
            <a:extLst>
              <a:ext uri="{FF2B5EF4-FFF2-40B4-BE49-F238E27FC236}">
                <a16:creationId xmlns:a16="http://schemas.microsoft.com/office/drawing/2014/main" id="{BCC1F799-C05C-E25E-C743-ABA02A32905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203952" y="3538800"/>
            <a:ext cx="5545137" cy="2232000"/>
          </a:xfrm>
          <a:prstGeom prst="roundRect">
            <a:avLst>
              <a:gd name="adj" fmla="val 9259"/>
            </a:avLst>
          </a:prstGeom>
        </p:spPr>
        <p:txBody>
          <a:bodyPr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</a:lstStyle>
          <a:p>
            <a:r>
              <a:rPr lang="ru-RU" dirty="0"/>
              <a:t>Нажмите на иконку и вставьте картинку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CEE7232-80F1-6FFE-FC0D-F1B58043B49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203952" y="1089025"/>
            <a:ext cx="5545137" cy="2232000"/>
          </a:xfrm>
          <a:prstGeom prst="roundRect">
            <a:avLst>
              <a:gd name="adj" fmla="val 9259"/>
            </a:avLst>
          </a:prstGeom>
        </p:spPr>
        <p:txBody>
          <a:bodyPr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</a:lstStyle>
          <a:p>
            <a:r>
              <a:rPr lang="ru-RU" dirty="0"/>
              <a:t>Нажмите на иконку и вставьте картинку</a:t>
            </a:r>
          </a:p>
        </p:txBody>
      </p:sp>
      <p:sp>
        <p:nvSpPr>
          <p:cNvPr id="10" name="Рисунок 2">
            <a:extLst>
              <a:ext uri="{FF2B5EF4-FFF2-40B4-BE49-F238E27FC236}">
                <a16:creationId xmlns:a16="http://schemas.microsoft.com/office/drawing/2014/main" id="{2B75CADA-A515-185A-A236-D2C44D0DA1F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42800" y="3538800"/>
            <a:ext cx="5545137" cy="2232000"/>
          </a:xfrm>
          <a:prstGeom prst="roundRect">
            <a:avLst>
              <a:gd name="adj" fmla="val 9259"/>
            </a:avLst>
          </a:prstGeom>
        </p:spPr>
        <p:txBody>
          <a:bodyPr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</a:lstStyle>
          <a:p>
            <a:r>
              <a:rPr lang="ru-RU" dirty="0"/>
              <a:t>Нажмите на иконку и вставьте картинку</a:t>
            </a:r>
          </a:p>
        </p:txBody>
      </p:sp>
      <p:sp>
        <p:nvSpPr>
          <p:cNvPr id="11" name="Рисунок 2">
            <a:extLst>
              <a:ext uri="{FF2B5EF4-FFF2-40B4-BE49-F238E27FC236}">
                <a16:creationId xmlns:a16="http://schemas.microsoft.com/office/drawing/2014/main" id="{C0DF9BE4-8E40-6C77-8228-BC2CF2E35EB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42800" y="1089025"/>
            <a:ext cx="5545137" cy="2232000"/>
          </a:xfrm>
          <a:prstGeom prst="roundRect">
            <a:avLst>
              <a:gd name="adj" fmla="val 9259"/>
            </a:avLst>
          </a:prstGeom>
        </p:spPr>
        <p:txBody>
          <a:bodyPr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</a:lstStyle>
          <a:p>
            <a:r>
              <a:rPr lang="ru-RU" dirty="0"/>
              <a:t>Нажмите на иконку и вставьте картинку</a:t>
            </a:r>
          </a:p>
        </p:txBody>
      </p:sp>
    </p:spTree>
    <p:extLst>
      <p:ext uri="{BB962C8B-B14F-4D97-AF65-F5344CB8AC3E}">
        <p14:creationId xmlns:p14="http://schemas.microsoft.com/office/powerpoint/2010/main" val="342602299"/>
      </p:ext>
    </p:extLst>
  </p:cSld>
  <p:clrMapOvr>
    <a:masterClrMapping/>
  </p:clrMapOvr>
  <p:transition spd="med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_fourfillcards_1">
    <p:bg>
      <p:bgPr>
        <a:solidFill>
          <a:srgbClr val="007B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Text">
            <a:extLst>
              <a:ext uri="{FF2B5EF4-FFF2-40B4-BE49-F238E27FC236}">
                <a16:creationId xmlns:a16="http://schemas.microsoft.com/office/drawing/2014/main" id="{7F98E639-6BC9-FAC8-9786-366ED41A980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2914" y="441326"/>
            <a:ext cx="11302400" cy="647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ru-RU" dirty="0"/>
              <a:t>Заголовок</a:t>
            </a:r>
            <a:endParaRPr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183733E-FF56-25CC-EF92-1925426E0EE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13" y="6222274"/>
            <a:ext cx="127860" cy="19440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C33CC4D-F850-5516-7E08-B64715CBD07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9888" y="6229474"/>
            <a:ext cx="1340146" cy="180000"/>
          </a:xfrm>
          <a:prstGeom prst="rect">
            <a:avLst/>
          </a:prstGeom>
        </p:spPr>
      </p:pic>
      <p:sp>
        <p:nvSpPr>
          <p:cNvPr id="7" name="Скругленный прямоугольник 6">
            <a:extLst>
              <a:ext uri="{FF2B5EF4-FFF2-40B4-BE49-F238E27FC236}">
                <a16:creationId xmlns:a16="http://schemas.microsoft.com/office/drawing/2014/main" id="{E8DBA3BB-1112-9496-AB42-D90301D0B2D8}"/>
              </a:ext>
            </a:extLst>
          </p:cNvPr>
          <p:cNvSpPr/>
          <p:nvPr userDrawn="1"/>
        </p:nvSpPr>
        <p:spPr>
          <a:xfrm>
            <a:off x="442912" y="1089025"/>
            <a:ext cx="5544000" cy="2232000"/>
          </a:xfrm>
          <a:prstGeom prst="roundRect">
            <a:avLst>
              <a:gd name="adj" fmla="val 9283"/>
            </a:avLst>
          </a:prstGeom>
          <a:solidFill>
            <a:srgbClr val="0088FF"/>
          </a:solidFill>
          <a:ln w="25400" cap="flat">
            <a:noFill/>
            <a:prstDash val="solid"/>
            <a:round/>
          </a:ln>
          <a:effectLst>
            <a:outerShdw blurRad="254000" dist="101600" dir="2700000" algn="tl" rotWithShape="0">
              <a:prstClr val="black">
                <a:alpha val="1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R="0" lvl="0" indent="0" defTabSz="82550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sym typeface="CoFo Sans"/>
            </a:endParaRPr>
          </a:p>
        </p:txBody>
      </p:sp>
      <p:sp>
        <p:nvSpPr>
          <p:cNvPr id="8" name="Скругленный прямоугольник 7">
            <a:extLst>
              <a:ext uri="{FF2B5EF4-FFF2-40B4-BE49-F238E27FC236}">
                <a16:creationId xmlns:a16="http://schemas.microsoft.com/office/drawing/2014/main" id="{FA52A98B-1C3B-6FC0-AD3A-52D8F58345A1}"/>
              </a:ext>
            </a:extLst>
          </p:cNvPr>
          <p:cNvSpPr/>
          <p:nvPr userDrawn="1"/>
        </p:nvSpPr>
        <p:spPr>
          <a:xfrm>
            <a:off x="6201314" y="1089025"/>
            <a:ext cx="5544000" cy="2232000"/>
          </a:xfrm>
          <a:prstGeom prst="roundRect">
            <a:avLst>
              <a:gd name="adj" fmla="val 9283"/>
            </a:avLst>
          </a:prstGeom>
          <a:solidFill>
            <a:srgbClr val="0088FF"/>
          </a:solidFill>
          <a:ln w="25400" cap="flat">
            <a:noFill/>
            <a:prstDash val="solid"/>
            <a:round/>
          </a:ln>
          <a:effectLst>
            <a:outerShdw blurRad="254000" dist="101600" dir="2700000" algn="tl" rotWithShape="0">
              <a:prstClr val="black">
                <a:alpha val="1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R="0" lvl="0" indent="0" defTabSz="82550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sym typeface="CoFo Sans"/>
            </a:endParaRPr>
          </a:p>
        </p:txBody>
      </p:sp>
      <p:sp>
        <p:nvSpPr>
          <p:cNvPr id="9" name="Скругленный прямоугольник 8">
            <a:extLst>
              <a:ext uri="{FF2B5EF4-FFF2-40B4-BE49-F238E27FC236}">
                <a16:creationId xmlns:a16="http://schemas.microsoft.com/office/drawing/2014/main" id="{24CC6A4D-6102-CB23-6B59-60A416A7850F}"/>
              </a:ext>
            </a:extLst>
          </p:cNvPr>
          <p:cNvSpPr/>
          <p:nvPr userDrawn="1"/>
        </p:nvSpPr>
        <p:spPr>
          <a:xfrm>
            <a:off x="442912" y="3538800"/>
            <a:ext cx="5544000" cy="2232000"/>
          </a:xfrm>
          <a:prstGeom prst="roundRect">
            <a:avLst>
              <a:gd name="adj" fmla="val 9283"/>
            </a:avLst>
          </a:prstGeom>
          <a:solidFill>
            <a:srgbClr val="0088FF"/>
          </a:solidFill>
          <a:ln w="25400" cap="flat">
            <a:noFill/>
            <a:prstDash val="solid"/>
            <a:round/>
          </a:ln>
          <a:effectLst>
            <a:outerShdw blurRad="254000" dist="101600" dir="2700000" algn="tl" rotWithShape="0">
              <a:prstClr val="black">
                <a:alpha val="1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R="0" lvl="0" indent="0" defTabSz="82550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sym typeface="CoFo Sans"/>
            </a:endParaRPr>
          </a:p>
        </p:txBody>
      </p:sp>
      <p:sp>
        <p:nvSpPr>
          <p:cNvPr id="12" name="Скругленный прямоугольник 11">
            <a:extLst>
              <a:ext uri="{FF2B5EF4-FFF2-40B4-BE49-F238E27FC236}">
                <a16:creationId xmlns:a16="http://schemas.microsoft.com/office/drawing/2014/main" id="{819D83AE-9648-2BE1-14E0-8646703AFAE8}"/>
              </a:ext>
            </a:extLst>
          </p:cNvPr>
          <p:cNvSpPr/>
          <p:nvPr userDrawn="1"/>
        </p:nvSpPr>
        <p:spPr>
          <a:xfrm>
            <a:off x="6201314" y="3538800"/>
            <a:ext cx="5544000" cy="2232000"/>
          </a:xfrm>
          <a:prstGeom prst="roundRect">
            <a:avLst>
              <a:gd name="adj" fmla="val 9283"/>
            </a:avLst>
          </a:prstGeom>
          <a:solidFill>
            <a:srgbClr val="0088FF"/>
          </a:solidFill>
          <a:ln w="25400" cap="flat">
            <a:noFill/>
            <a:prstDash val="solid"/>
            <a:round/>
          </a:ln>
          <a:effectLst>
            <a:outerShdw blurRad="254000" dist="101600" dir="2700000" algn="tl" rotWithShape="0">
              <a:prstClr val="black">
                <a:alpha val="1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R="0" lvl="0" indent="0" defTabSz="82550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sym typeface="CoFo Sans"/>
            </a:endParaRPr>
          </a:p>
        </p:txBody>
      </p:sp>
      <p:sp>
        <p:nvSpPr>
          <p:cNvPr id="13" name="Текст 4">
            <a:extLst>
              <a:ext uri="{FF2B5EF4-FFF2-40B4-BE49-F238E27FC236}">
                <a16:creationId xmlns:a16="http://schemas.microsoft.com/office/drawing/2014/main" id="{0EF166D2-DE6E-C269-AB2E-F8A4D4FD58E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58800" y="1306800"/>
            <a:ext cx="5112000" cy="180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1200"/>
              </a:spcBef>
              <a:buNone/>
              <a:defRPr sz="20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14" name="Текст 4">
            <a:extLst>
              <a:ext uri="{FF2B5EF4-FFF2-40B4-BE49-F238E27FC236}">
                <a16:creationId xmlns:a16="http://schemas.microsoft.com/office/drawing/2014/main" id="{39EC0DDD-D1B7-3F0C-7222-B0E996D2A3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20521" y="1306800"/>
            <a:ext cx="5112000" cy="180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1200"/>
              </a:spcBef>
              <a:buNone/>
              <a:defRPr sz="20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15" name="Текст 4">
            <a:extLst>
              <a:ext uri="{FF2B5EF4-FFF2-40B4-BE49-F238E27FC236}">
                <a16:creationId xmlns:a16="http://schemas.microsoft.com/office/drawing/2014/main" id="{41C971D3-B48E-FC22-3294-4A0E216FAA5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8800" y="3754800"/>
            <a:ext cx="5112000" cy="180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1200"/>
              </a:spcBef>
              <a:buNone/>
              <a:defRPr sz="20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16" name="Текст 4">
            <a:extLst>
              <a:ext uri="{FF2B5EF4-FFF2-40B4-BE49-F238E27FC236}">
                <a16:creationId xmlns:a16="http://schemas.microsoft.com/office/drawing/2014/main" id="{AD59B1EE-8CE7-54C1-01A7-AF2CCE42425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420521" y="3754800"/>
            <a:ext cx="5112000" cy="180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1200"/>
              </a:spcBef>
              <a:buNone/>
              <a:defRPr sz="20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</p:spTree>
    <p:extLst>
      <p:ext uri="{BB962C8B-B14F-4D97-AF65-F5344CB8AC3E}">
        <p14:creationId xmlns:p14="http://schemas.microsoft.com/office/powerpoint/2010/main" val="1368983728"/>
      </p:ext>
    </p:extLst>
  </p:cSld>
  <p:clrMapOvr>
    <a:masterClrMapping/>
  </p:clrMapOvr>
  <p:transition spd="med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_fourstrokecards_1">
    <p:bg>
      <p:bgPr>
        <a:solidFill>
          <a:srgbClr val="007B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Text">
            <a:extLst>
              <a:ext uri="{FF2B5EF4-FFF2-40B4-BE49-F238E27FC236}">
                <a16:creationId xmlns:a16="http://schemas.microsoft.com/office/drawing/2014/main" id="{7F98E639-6BC9-FAC8-9786-366ED41A980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2914" y="441326"/>
            <a:ext cx="11302400" cy="647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ru-RU" dirty="0"/>
              <a:t>Заголовок</a:t>
            </a:r>
            <a:endParaRPr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183733E-FF56-25CC-EF92-1925426E0EE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13" y="6222274"/>
            <a:ext cx="127860" cy="19440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C33CC4D-F850-5516-7E08-B64715CBD07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9888" y="6229474"/>
            <a:ext cx="1340146" cy="180000"/>
          </a:xfrm>
          <a:prstGeom prst="rect">
            <a:avLst/>
          </a:prstGeom>
        </p:spPr>
      </p:pic>
      <p:sp>
        <p:nvSpPr>
          <p:cNvPr id="7" name="Скругленный прямоугольник 6">
            <a:extLst>
              <a:ext uri="{FF2B5EF4-FFF2-40B4-BE49-F238E27FC236}">
                <a16:creationId xmlns:a16="http://schemas.microsoft.com/office/drawing/2014/main" id="{E8DBA3BB-1112-9496-AB42-D90301D0B2D8}"/>
              </a:ext>
            </a:extLst>
          </p:cNvPr>
          <p:cNvSpPr/>
          <p:nvPr userDrawn="1"/>
        </p:nvSpPr>
        <p:spPr>
          <a:xfrm>
            <a:off x="442912" y="1089025"/>
            <a:ext cx="5544000" cy="2232000"/>
          </a:xfrm>
          <a:prstGeom prst="roundRect">
            <a:avLst>
              <a:gd name="adj" fmla="val 9283"/>
            </a:avLst>
          </a:prstGeom>
          <a:noFill/>
          <a:ln w="12700" cap="flat">
            <a:solidFill>
              <a:srgbClr val="FFFFFF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R="0" lvl="0" indent="0" defTabSz="82550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sym typeface="CoFo Sans"/>
            </a:endParaRPr>
          </a:p>
        </p:txBody>
      </p:sp>
      <p:sp>
        <p:nvSpPr>
          <p:cNvPr id="8" name="Скругленный прямоугольник 7">
            <a:extLst>
              <a:ext uri="{FF2B5EF4-FFF2-40B4-BE49-F238E27FC236}">
                <a16:creationId xmlns:a16="http://schemas.microsoft.com/office/drawing/2014/main" id="{FA52A98B-1C3B-6FC0-AD3A-52D8F58345A1}"/>
              </a:ext>
            </a:extLst>
          </p:cNvPr>
          <p:cNvSpPr/>
          <p:nvPr userDrawn="1"/>
        </p:nvSpPr>
        <p:spPr>
          <a:xfrm>
            <a:off x="6201314" y="1089025"/>
            <a:ext cx="5544000" cy="2232000"/>
          </a:xfrm>
          <a:prstGeom prst="roundRect">
            <a:avLst>
              <a:gd name="adj" fmla="val 9283"/>
            </a:avLst>
          </a:prstGeom>
          <a:noFill/>
          <a:ln w="12700" cap="flat">
            <a:solidFill>
              <a:srgbClr val="FFFFFF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R="0" lvl="0" indent="0" defTabSz="82550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sym typeface="CoFo Sans"/>
            </a:endParaRPr>
          </a:p>
        </p:txBody>
      </p:sp>
      <p:sp>
        <p:nvSpPr>
          <p:cNvPr id="9" name="Скругленный прямоугольник 8">
            <a:extLst>
              <a:ext uri="{FF2B5EF4-FFF2-40B4-BE49-F238E27FC236}">
                <a16:creationId xmlns:a16="http://schemas.microsoft.com/office/drawing/2014/main" id="{24CC6A4D-6102-CB23-6B59-60A416A7850F}"/>
              </a:ext>
            </a:extLst>
          </p:cNvPr>
          <p:cNvSpPr/>
          <p:nvPr userDrawn="1"/>
        </p:nvSpPr>
        <p:spPr>
          <a:xfrm>
            <a:off x="442912" y="3538800"/>
            <a:ext cx="5544000" cy="2232000"/>
          </a:xfrm>
          <a:prstGeom prst="roundRect">
            <a:avLst>
              <a:gd name="adj" fmla="val 9283"/>
            </a:avLst>
          </a:prstGeom>
          <a:noFill/>
          <a:ln w="12700" cap="flat">
            <a:solidFill>
              <a:srgbClr val="FFFFFF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R="0" lvl="0" indent="0" defTabSz="82550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sym typeface="CoFo Sans"/>
            </a:endParaRPr>
          </a:p>
        </p:txBody>
      </p:sp>
      <p:sp>
        <p:nvSpPr>
          <p:cNvPr id="12" name="Скругленный прямоугольник 11">
            <a:extLst>
              <a:ext uri="{FF2B5EF4-FFF2-40B4-BE49-F238E27FC236}">
                <a16:creationId xmlns:a16="http://schemas.microsoft.com/office/drawing/2014/main" id="{819D83AE-9648-2BE1-14E0-8646703AFAE8}"/>
              </a:ext>
            </a:extLst>
          </p:cNvPr>
          <p:cNvSpPr/>
          <p:nvPr userDrawn="1"/>
        </p:nvSpPr>
        <p:spPr>
          <a:xfrm>
            <a:off x="6201314" y="3538800"/>
            <a:ext cx="5544000" cy="2232000"/>
          </a:xfrm>
          <a:prstGeom prst="roundRect">
            <a:avLst>
              <a:gd name="adj" fmla="val 9283"/>
            </a:avLst>
          </a:prstGeom>
          <a:noFill/>
          <a:ln w="12700" cap="flat">
            <a:solidFill>
              <a:srgbClr val="FFFFFF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R="0" lvl="0" indent="0" defTabSz="82550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sym typeface="CoFo Sans"/>
            </a:endParaRPr>
          </a:p>
        </p:txBody>
      </p:sp>
      <p:sp>
        <p:nvSpPr>
          <p:cNvPr id="13" name="Текст 4">
            <a:extLst>
              <a:ext uri="{FF2B5EF4-FFF2-40B4-BE49-F238E27FC236}">
                <a16:creationId xmlns:a16="http://schemas.microsoft.com/office/drawing/2014/main" id="{0EF166D2-DE6E-C269-AB2E-F8A4D4FD58E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58800" y="1306800"/>
            <a:ext cx="5112000" cy="180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1200"/>
              </a:spcBef>
              <a:buNone/>
              <a:defRPr sz="20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14" name="Текст 4">
            <a:extLst>
              <a:ext uri="{FF2B5EF4-FFF2-40B4-BE49-F238E27FC236}">
                <a16:creationId xmlns:a16="http://schemas.microsoft.com/office/drawing/2014/main" id="{39EC0DDD-D1B7-3F0C-7222-B0E996D2A3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20521" y="1306800"/>
            <a:ext cx="5112000" cy="180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1200"/>
              </a:spcBef>
              <a:buNone/>
              <a:defRPr sz="20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15" name="Текст 4">
            <a:extLst>
              <a:ext uri="{FF2B5EF4-FFF2-40B4-BE49-F238E27FC236}">
                <a16:creationId xmlns:a16="http://schemas.microsoft.com/office/drawing/2014/main" id="{41C971D3-B48E-FC22-3294-4A0E216FAA5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8800" y="3754800"/>
            <a:ext cx="5112000" cy="180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1200"/>
              </a:spcBef>
              <a:buNone/>
              <a:defRPr sz="20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16" name="Текст 4">
            <a:extLst>
              <a:ext uri="{FF2B5EF4-FFF2-40B4-BE49-F238E27FC236}">
                <a16:creationId xmlns:a16="http://schemas.microsoft.com/office/drawing/2014/main" id="{AD59B1EE-8CE7-54C1-01A7-AF2CCE42425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420521" y="3754800"/>
            <a:ext cx="5112000" cy="180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1200"/>
              </a:spcBef>
              <a:buNone/>
              <a:defRPr sz="20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</p:spTree>
    <p:extLst>
      <p:ext uri="{BB962C8B-B14F-4D97-AF65-F5344CB8AC3E}">
        <p14:creationId xmlns:p14="http://schemas.microsoft.com/office/powerpoint/2010/main" val="3057572066"/>
      </p:ext>
    </p:extLst>
  </p:cSld>
  <p:clrMapOvr>
    <a:masterClrMapping/>
  </p:clrMapOvr>
  <p:transition spd="med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_fourfillcards_2">
    <p:bg>
      <p:bgPr>
        <a:solidFill>
          <a:srgbClr val="007B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Text">
            <a:extLst>
              <a:ext uri="{FF2B5EF4-FFF2-40B4-BE49-F238E27FC236}">
                <a16:creationId xmlns:a16="http://schemas.microsoft.com/office/drawing/2014/main" id="{7F98E639-6BC9-FAC8-9786-366ED41A980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2914" y="441326"/>
            <a:ext cx="11302400" cy="647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ru-RU" dirty="0"/>
              <a:t>Заголовок</a:t>
            </a:r>
            <a:endParaRPr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183733E-FF56-25CC-EF92-1925426E0EE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13" y="6222274"/>
            <a:ext cx="127860" cy="19440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C33CC4D-F850-5516-7E08-B64715CBD07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9888" y="6229474"/>
            <a:ext cx="1340146" cy="180000"/>
          </a:xfrm>
          <a:prstGeom prst="rect">
            <a:avLst/>
          </a:prstGeom>
        </p:spPr>
      </p:pic>
      <p:sp>
        <p:nvSpPr>
          <p:cNvPr id="2" name="Скругленный прямоугольник 1">
            <a:extLst>
              <a:ext uri="{FF2B5EF4-FFF2-40B4-BE49-F238E27FC236}">
                <a16:creationId xmlns:a16="http://schemas.microsoft.com/office/drawing/2014/main" id="{D453C533-157A-ED9C-11AF-D62E7D0854EC}"/>
              </a:ext>
            </a:extLst>
          </p:cNvPr>
          <p:cNvSpPr/>
          <p:nvPr userDrawn="1"/>
        </p:nvSpPr>
        <p:spPr>
          <a:xfrm>
            <a:off x="442912" y="1089025"/>
            <a:ext cx="5544000" cy="2232000"/>
          </a:xfrm>
          <a:prstGeom prst="roundRect">
            <a:avLst>
              <a:gd name="adj" fmla="val 9283"/>
            </a:avLst>
          </a:prstGeom>
          <a:solidFill>
            <a:srgbClr val="0088FF"/>
          </a:solidFill>
          <a:ln w="25400" cap="flat">
            <a:noFill/>
            <a:prstDash val="solid"/>
            <a:round/>
          </a:ln>
          <a:effectLst>
            <a:outerShdw blurRad="254000" dist="101600" dir="2700000" algn="tl" rotWithShape="0">
              <a:prstClr val="black">
                <a:alpha val="1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R="0" lvl="0" indent="0" defTabSz="82550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sym typeface="CoFo Sans"/>
            </a:endParaRPr>
          </a:p>
        </p:txBody>
      </p:sp>
      <p:sp>
        <p:nvSpPr>
          <p:cNvPr id="3" name="Скругленный прямоугольник 2">
            <a:extLst>
              <a:ext uri="{FF2B5EF4-FFF2-40B4-BE49-F238E27FC236}">
                <a16:creationId xmlns:a16="http://schemas.microsoft.com/office/drawing/2014/main" id="{7F4E6615-4251-3EFE-1FC4-8A0B155CBA14}"/>
              </a:ext>
            </a:extLst>
          </p:cNvPr>
          <p:cNvSpPr/>
          <p:nvPr userDrawn="1"/>
        </p:nvSpPr>
        <p:spPr>
          <a:xfrm>
            <a:off x="6201314" y="1090238"/>
            <a:ext cx="5544000" cy="2232000"/>
          </a:xfrm>
          <a:prstGeom prst="roundRect">
            <a:avLst>
              <a:gd name="adj" fmla="val 9283"/>
            </a:avLst>
          </a:prstGeom>
          <a:solidFill>
            <a:srgbClr val="0088FF"/>
          </a:solidFill>
          <a:ln w="25400" cap="flat">
            <a:noFill/>
            <a:prstDash val="solid"/>
            <a:round/>
          </a:ln>
          <a:effectLst>
            <a:outerShdw blurRad="254000" dist="101600" dir="2700000" algn="tl" rotWithShape="0">
              <a:prstClr val="black">
                <a:alpha val="1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R="0" lvl="0" indent="0" defTabSz="82550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sym typeface="CoFo Sans"/>
            </a:endParaRPr>
          </a:p>
        </p:txBody>
      </p:sp>
      <p:sp>
        <p:nvSpPr>
          <p:cNvPr id="10" name="Скругленный прямоугольник 9">
            <a:extLst>
              <a:ext uri="{FF2B5EF4-FFF2-40B4-BE49-F238E27FC236}">
                <a16:creationId xmlns:a16="http://schemas.microsoft.com/office/drawing/2014/main" id="{09B9E4BD-A5B1-B5AC-563F-2B77C3F6ADEE}"/>
              </a:ext>
            </a:extLst>
          </p:cNvPr>
          <p:cNvSpPr/>
          <p:nvPr userDrawn="1"/>
        </p:nvSpPr>
        <p:spPr>
          <a:xfrm>
            <a:off x="442912" y="3538800"/>
            <a:ext cx="5544000" cy="2232000"/>
          </a:xfrm>
          <a:prstGeom prst="roundRect">
            <a:avLst>
              <a:gd name="adj" fmla="val 9283"/>
            </a:avLst>
          </a:prstGeom>
          <a:solidFill>
            <a:srgbClr val="0088FF"/>
          </a:solidFill>
          <a:ln w="25400" cap="flat">
            <a:noFill/>
            <a:prstDash val="solid"/>
            <a:round/>
          </a:ln>
          <a:effectLst>
            <a:outerShdw blurRad="254000" dist="101600" dir="2700000" algn="tl" rotWithShape="0">
              <a:prstClr val="black">
                <a:alpha val="1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R="0" lvl="0" indent="0" defTabSz="82550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sym typeface="CoFo Sans"/>
            </a:endParaRPr>
          </a:p>
        </p:txBody>
      </p:sp>
      <p:sp>
        <p:nvSpPr>
          <p:cNvPr id="11" name="Скругленный прямоугольник 10">
            <a:extLst>
              <a:ext uri="{FF2B5EF4-FFF2-40B4-BE49-F238E27FC236}">
                <a16:creationId xmlns:a16="http://schemas.microsoft.com/office/drawing/2014/main" id="{C32D6178-2003-0BCE-E543-9B62D924C8D2}"/>
              </a:ext>
            </a:extLst>
          </p:cNvPr>
          <p:cNvSpPr/>
          <p:nvPr userDrawn="1"/>
        </p:nvSpPr>
        <p:spPr>
          <a:xfrm>
            <a:off x="6201314" y="3538800"/>
            <a:ext cx="5544000" cy="2232000"/>
          </a:xfrm>
          <a:prstGeom prst="roundRect">
            <a:avLst>
              <a:gd name="adj" fmla="val 9283"/>
            </a:avLst>
          </a:prstGeom>
          <a:solidFill>
            <a:srgbClr val="0088FF"/>
          </a:solidFill>
          <a:ln w="25400" cap="flat">
            <a:noFill/>
            <a:prstDash val="solid"/>
            <a:round/>
          </a:ln>
          <a:effectLst>
            <a:outerShdw blurRad="254000" dist="101600" dir="2700000" algn="tl" rotWithShape="0">
              <a:prstClr val="black">
                <a:alpha val="1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R="0" lvl="0" indent="0" defTabSz="82550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sym typeface="CoFo Sans"/>
            </a:endParaRPr>
          </a:p>
        </p:txBody>
      </p:sp>
      <p:sp>
        <p:nvSpPr>
          <p:cNvPr id="17" name="Текст 4">
            <a:extLst>
              <a:ext uri="{FF2B5EF4-FFF2-40B4-BE49-F238E27FC236}">
                <a16:creationId xmlns:a16="http://schemas.microsoft.com/office/drawing/2014/main" id="{2B9035FA-884D-E6A2-946C-FC9B72FC583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58800" y="1306800"/>
            <a:ext cx="5112000" cy="25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0" i="0">
                <a:solidFill>
                  <a:srgbClr val="FFFFFF"/>
                </a:solidFill>
                <a:latin typeface="CoFo Sans Medium" panose="020B0503030202060203" pitchFamily="34" charset="0"/>
                <a:ea typeface="CoFo Sans Medium" panose="020B0503030202060203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18" name="Текст 4">
            <a:extLst>
              <a:ext uri="{FF2B5EF4-FFF2-40B4-BE49-F238E27FC236}">
                <a16:creationId xmlns:a16="http://schemas.microsoft.com/office/drawing/2014/main" id="{3EEA9477-458F-781F-B6AF-4298AE56B9A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8800" y="1774800"/>
            <a:ext cx="5112000" cy="133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700"/>
              </a:spcBef>
              <a:buNone/>
              <a:defRPr sz="16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19" name="Текст 4">
            <a:extLst>
              <a:ext uri="{FF2B5EF4-FFF2-40B4-BE49-F238E27FC236}">
                <a16:creationId xmlns:a16="http://schemas.microsoft.com/office/drawing/2014/main" id="{D72E4EEC-EEB3-3285-C0AF-8ACED4C5E7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419850" y="1306800"/>
            <a:ext cx="5112000" cy="25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0" i="0">
                <a:solidFill>
                  <a:srgbClr val="FFFFFF"/>
                </a:solidFill>
                <a:latin typeface="CoFo Sans Medium" panose="020B0503030202060203" pitchFamily="34" charset="0"/>
                <a:ea typeface="CoFo Sans Medium" panose="020B0503030202060203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20" name="Текст 4">
            <a:extLst>
              <a:ext uri="{FF2B5EF4-FFF2-40B4-BE49-F238E27FC236}">
                <a16:creationId xmlns:a16="http://schemas.microsoft.com/office/drawing/2014/main" id="{40803004-BE95-4530-0CE7-AE7E0B3A6D2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19850" y="1774800"/>
            <a:ext cx="5112000" cy="133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700"/>
              </a:spcBef>
              <a:buNone/>
              <a:defRPr sz="16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21" name="Текст 4">
            <a:extLst>
              <a:ext uri="{FF2B5EF4-FFF2-40B4-BE49-F238E27FC236}">
                <a16:creationId xmlns:a16="http://schemas.microsoft.com/office/drawing/2014/main" id="{3F0F3516-973F-92A9-A46B-682D7653CAB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58800" y="3753538"/>
            <a:ext cx="5112000" cy="25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0" i="0">
                <a:solidFill>
                  <a:srgbClr val="FFFFFF"/>
                </a:solidFill>
                <a:latin typeface="CoFo Sans Medium" panose="020B0503030202060203" pitchFamily="34" charset="0"/>
                <a:ea typeface="CoFo Sans Medium" panose="020B0503030202060203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22" name="Текст 4">
            <a:extLst>
              <a:ext uri="{FF2B5EF4-FFF2-40B4-BE49-F238E27FC236}">
                <a16:creationId xmlns:a16="http://schemas.microsoft.com/office/drawing/2014/main" id="{805766F4-E326-F629-42D9-CCC3F8CED02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58800" y="4221538"/>
            <a:ext cx="5112000" cy="133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700"/>
              </a:spcBef>
              <a:buNone/>
              <a:defRPr sz="16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23" name="Текст 4">
            <a:extLst>
              <a:ext uri="{FF2B5EF4-FFF2-40B4-BE49-F238E27FC236}">
                <a16:creationId xmlns:a16="http://schemas.microsoft.com/office/drawing/2014/main" id="{6EF18F44-8F36-B20A-0CE1-6119C94473C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419850" y="3753538"/>
            <a:ext cx="5112000" cy="25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0" i="0">
                <a:solidFill>
                  <a:srgbClr val="FFFFFF"/>
                </a:solidFill>
                <a:latin typeface="CoFo Sans Medium" panose="020B0503030202060203" pitchFamily="34" charset="0"/>
                <a:ea typeface="CoFo Sans Medium" panose="020B0503030202060203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24" name="Текст 4">
            <a:extLst>
              <a:ext uri="{FF2B5EF4-FFF2-40B4-BE49-F238E27FC236}">
                <a16:creationId xmlns:a16="http://schemas.microsoft.com/office/drawing/2014/main" id="{4DEE572B-54B7-BFF5-DDD5-82ADCEBD77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419850" y="4221538"/>
            <a:ext cx="5112000" cy="133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700"/>
              </a:spcBef>
              <a:buNone/>
              <a:defRPr sz="16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</p:spTree>
    <p:extLst>
      <p:ext uri="{BB962C8B-B14F-4D97-AF65-F5344CB8AC3E}">
        <p14:creationId xmlns:p14="http://schemas.microsoft.com/office/powerpoint/2010/main" val="551555751"/>
      </p:ext>
    </p:extLst>
  </p:cSld>
  <p:clrMapOvr>
    <a:masterClrMapping/>
  </p:clrMapOvr>
  <p:transition spd="med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_fourstrokecards_2">
    <p:bg>
      <p:bgPr>
        <a:solidFill>
          <a:srgbClr val="007B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Text">
            <a:extLst>
              <a:ext uri="{FF2B5EF4-FFF2-40B4-BE49-F238E27FC236}">
                <a16:creationId xmlns:a16="http://schemas.microsoft.com/office/drawing/2014/main" id="{7F98E639-6BC9-FAC8-9786-366ED41A980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2914" y="441326"/>
            <a:ext cx="11302400" cy="647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ru-RU" dirty="0"/>
              <a:t>Заголовок</a:t>
            </a:r>
            <a:endParaRPr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183733E-FF56-25CC-EF92-1925426E0EE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13" y="6222274"/>
            <a:ext cx="127860" cy="19440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C33CC4D-F850-5516-7E08-B64715CBD07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9888" y="6229474"/>
            <a:ext cx="1340146" cy="180000"/>
          </a:xfrm>
          <a:prstGeom prst="rect">
            <a:avLst/>
          </a:prstGeom>
        </p:spPr>
      </p:pic>
      <p:sp>
        <p:nvSpPr>
          <p:cNvPr id="2" name="Скругленный прямоугольник 1">
            <a:extLst>
              <a:ext uri="{FF2B5EF4-FFF2-40B4-BE49-F238E27FC236}">
                <a16:creationId xmlns:a16="http://schemas.microsoft.com/office/drawing/2014/main" id="{D453C533-157A-ED9C-11AF-D62E7D0854EC}"/>
              </a:ext>
            </a:extLst>
          </p:cNvPr>
          <p:cNvSpPr/>
          <p:nvPr userDrawn="1"/>
        </p:nvSpPr>
        <p:spPr>
          <a:xfrm>
            <a:off x="442912" y="1089025"/>
            <a:ext cx="5544000" cy="2232000"/>
          </a:xfrm>
          <a:prstGeom prst="roundRect">
            <a:avLst>
              <a:gd name="adj" fmla="val 9283"/>
            </a:avLst>
          </a:prstGeom>
          <a:noFill/>
          <a:ln w="12700" cap="flat">
            <a:solidFill>
              <a:srgbClr val="FFFFFF"/>
            </a:solidFill>
            <a:prstDash val="solid"/>
            <a:round/>
          </a:ln>
          <a:effectLst>
            <a:outerShdw blurRad="254000" dist="101600" dir="2700000" algn="tl" rotWithShape="0">
              <a:prstClr val="black">
                <a:alpha val="1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R="0" lvl="0" indent="0" defTabSz="82550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sym typeface="CoFo Sans"/>
            </a:endParaRPr>
          </a:p>
        </p:txBody>
      </p:sp>
      <p:sp>
        <p:nvSpPr>
          <p:cNvPr id="3" name="Скругленный прямоугольник 2">
            <a:extLst>
              <a:ext uri="{FF2B5EF4-FFF2-40B4-BE49-F238E27FC236}">
                <a16:creationId xmlns:a16="http://schemas.microsoft.com/office/drawing/2014/main" id="{7F4E6615-4251-3EFE-1FC4-8A0B155CBA14}"/>
              </a:ext>
            </a:extLst>
          </p:cNvPr>
          <p:cNvSpPr/>
          <p:nvPr userDrawn="1"/>
        </p:nvSpPr>
        <p:spPr>
          <a:xfrm>
            <a:off x="6201314" y="1090238"/>
            <a:ext cx="5544000" cy="2232000"/>
          </a:xfrm>
          <a:prstGeom prst="roundRect">
            <a:avLst>
              <a:gd name="adj" fmla="val 9283"/>
            </a:avLst>
          </a:prstGeom>
          <a:noFill/>
          <a:ln w="12700" cap="flat">
            <a:solidFill>
              <a:srgbClr val="FFFFFF"/>
            </a:solidFill>
            <a:prstDash val="solid"/>
            <a:round/>
          </a:ln>
          <a:effectLst>
            <a:outerShdw blurRad="254000" dist="101600" dir="2700000" algn="tl" rotWithShape="0">
              <a:prstClr val="black">
                <a:alpha val="1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R="0" lvl="0" indent="0" defTabSz="82550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sym typeface="CoFo Sans"/>
            </a:endParaRPr>
          </a:p>
        </p:txBody>
      </p:sp>
      <p:sp>
        <p:nvSpPr>
          <p:cNvPr id="10" name="Скругленный прямоугольник 9">
            <a:extLst>
              <a:ext uri="{FF2B5EF4-FFF2-40B4-BE49-F238E27FC236}">
                <a16:creationId xmlns:a16="http://schemas.microsoft.com/office/drawing/2014/main" id="{09B9E4BD-A5B1-B5AC-563F-2B77C3F6ADEE}"/>
              </a:ext>
            </a:extLst>
          </p:cNvPr>
          <p:cNvSpPr/>
          <p:nvPr userDrawn="1"/>
        </p:nvSpPr>
        <p:spPr>
          <a:xfrm>
            <a:off x="442912" y="3538800"/>
            <a:ext cx="5544000" cy="2232000"/>
          </a:xfrm>
          <a:prstGeom prst="roundRect">
            <a:avLst>
              <a:gd name="adj" fmla="val 9283"/>
            </a:avLst>
          </a:prstGeom>
          <a:noFill/>
          <a:ln w="12700" cap="flat">
            <a:solidFill>
              <a:srgbClr val="FFFFFF"/>
            </a:solidFill>
            <a:prstDash val="solid"/>
            <a:round/>
          </a:ln>
          <a:effectLst>
            <a:outerShdw blurRad="254000" dist="101600" dir="2700000" algn="tl" rotWithShape="0">
              <a:prstClr val="black">
                <a:alpha val="1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R="0" lvl="0" indent="0" defTabSz="82550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sym typeface="CoFo Sans"/>
            </a:endParaRPr>
          </a:p>
        </p:txBody>
      </p:sp>
      <p:sp>
        <p:nvSpPr>
          <p:cNvPr id="11" name="Скругленный прямоугольник 10">
            <a:extLst>
              <a:ext uri="{FF2B5EF4-FFF2-40B4-BE49-F238E27FC236}">
                <a16:creationId xmlns:a16="http://schemas.microsoft.com/office/drawing/2014/main" id="{C32D6178-2003-0BCE-E543-9B62D924C8D2}"/>
              </a:ext>
            </a:extLst>
          </p:cNvPr>
          <p:cNvSpPr/>
          <p:nvPr userDrawn="1"/>
        </p:nvSpPr>
        <p:spPr>
          <a:xfrm>
            <a:off x="6201314" y="3538800"/>
            <a:ext cx="5544000" cy="2232000"/>
          </a:xfrm>
          <a:prstGeom prst="roundRect">
            <a:avLst>
              <a:gd name="adj" fmla="val 9283"/>
            </a:avLst>
          </a:prstGeom>
          <a:noFill/>
          <a:ln w="12700" cap="flat">
            <a:solidFill>
              <a:srgbClr val="FFFFFF"/>
            </a:solidFill>
            <a:prstDash val="solid"/>
            <a:round/>
          </a:ln>
          <a:effectLst>
            <a:outerShdw blurRad="254000" dist="101600" dir="2700000" algn="tl" rotWithShape="0">
              <a:prstClr val="black">
                <a:alpha val="1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R="0" lvl="0" indent="0" defTabSz="82550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sym typeface="CoFo Sans"/>
            </a:endParaRPr>
          </a:p>
        </p:txBody>
      </p:sp>
      <p:sp>
        <p:nvSpPr>
          <p:cNvPr id="17" name="Текст 4">
            <a:extLst>
              <a:ext uri="{FF2B5EF4-FFF2-40B4-BE49-F238E27FC236}">
                <a16:creationId xmlns:a16="http://schemas.microsoft.com/office/drawing/2014/main" id="{2B9035FA-884D-E6A2-946C-FC9B72FC583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58800" y="1306800"/>
            <a:ext cx="5112000" cy="25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0" i="0">
                <a:solidFill>
                  <a:srgbClr val="FFFFFF"/>
                </a:solidFill>
                <a:latin typeface="CoFo Sans Medium" panose="020B0503030202060203" pitchFamily="34" charset="0"/>
                <a:ea typeface="CoFo Sans Medium" panose="020B0503030202060203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18" name="Текст 4">
            <a:extLst>
              <a:ext uri="{FF2B5EF4-FFF2-40B4-BE49-F238E27FC236}">
                <a16:creationId xmlns:a16="http://schemas.microsoft.com/office/drawing/2014/main" id="{3EEA9477-458F-781F-B6AF-4298AE56B9A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8800" y="1774800"/>
            <a:ext cx="5112000" cy="133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700"/>
              </a:spcBef>
              <a:buNone/>
              <a:defRPr sz="16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19" name="Текст 4">
            <a:extLst>
              <a:ext uri="{FF2B5EF4-FFF2-40B4-BE49-F238E27FC236}">
                <a16:creationId xmlns:a16="http://schemas.microsoft.com/office/drawing/2014/main" id="{D72E4EEC-EEB3-3285-C0AF-8ACED4C5E7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419850" y="1306800"/>
            <a:ext cx="5112000" cy="25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0" i="0">
                <a:solidFill>
                  <a:srgbClr val="FFFFFF"/>
                </a:solidFill>
                <a:latin typeface="CoFo Sans Medium" panose="020B0503030202060203" pitchFamily="34" charset="0"/>
                <a:ea typeface="CoFo Sans Medium" panose="020B0503030202060203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20" name="Текст 4">
            <a:extLst>
              <a:ext uri="{FF2B5EF4-FFF2-40B4-BE49-F238E27FC236}">
                <a16:creationId xmlns:a16="http://schemas.microsoft.com/office/drawing/2014/main" id="{40803004-BE95-4530-0CE7-AE7E0B3A6D2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19850" y="1774800"/>
            <a:ext cx="5112000" cy="133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700"/>
              </a:spcBef>
              <a:buNone/>
              <a:defRPr sz="16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21" name="Текст 4">
            <a:extLst>
              <a:ext uri="{FF2B5EF4-FFF2-40B4-BE49-F238E27FC236}">
                <a16:creationId xmlns:a16="http://schemas.microsoft.com/office/drawing/2014/main" id="{3F0F3516-973F-92A9-A46B-682D7653CAB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58800" y="3753538"/>
            <a:ext cx="5112000" cy="25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0" i="0">
                <a:solidFill>
                  <a:srgbClr val="FFFFFF"/>
                </a:solidFill>
                <a:latin typeface="CoFo Sans Medium" panose="020B0503030202060203" pitchFamily="34" charset="0"/>
                <a:ea typeface="CoFo Sans Medium" panose="020B0503030202060203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22" name="Текст 4">
            <a:extLst>
              <a:ext uri="{FF2B5EF4-FFF2-40B4-BE49-F238E27FC236}">
                <a16:creationId xmlns:a16="http://schemas.microsoft.com/office/drawing/2014/main" id="{805766F4-E326-F629-42D9-CCC3F8CED02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58800" y="4221538"/>
            <a:ext cx="5112000" cy="133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700"/>
              </a:spcBef>
              <a:buNone/>
              <a:defRPr sz="16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23" name="Текст 4">
            <a:extLst>
              <a:ext uri="{FF2B5EF4-FFF2-40B4-BE49-F238E27FC236}">
                <a16:creationId xmlns:a16="http://schemas.microsoft.com/office/drawing/2014/main" id="{6EF18F44-8F36-B20A-0CE1-6119C94473C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419850" y="3753538"/>
            <a:ext cx="5112000" cy="25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0" i="0">
                <a:solidFill>
                  <a:srgbClr val="FFFFFF"/>
                </a:solidFill>
                <a:latin typeface="CoFo Sans Medium" panose="020B0503030202060203" pitchFamily="34" charset="0"/>
                <a:ea typeface="CoFo Sans Medium" panose="020B0503030202060203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24" name="Текст 4">
            <a:extLst>
              <a:ext uri="{FF2B5EF4-FFF2-40B4-BE49-F238E27FC236}">
                <a16:creationId xmlns:a16="http://schemas.microsoft.com/office/drawing/2014/main" id="{4DEE572B-54B7-BFF5-DDD5-82ADCEBD77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419850" y="4221538"/>
            <a:ext cx="5112000" cy="133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700"/>
              </a:spcBef>
              <a:buNone/>
              <a:defRPr sz="16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</p:spTree>
    <p:extLst>
      <p:ext uri="{BB962C8B-B14F-4D97-AF65-F5344CB8AC3E}">
        <p14:creationId xmlns:p14="http://schemas.microsoft.com/office/powerpoint/2010/main" val="3212463827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_accent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Text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 lIns="0" tIns="0" rIns="0" bIns="0"/>
          <a:lstStyle/>
          <a:p>
            <a:r>
              <a:rPr lang="ru-RU" dirty="0"/>
              <a:t>Заголовок</a:t>
            </a:r>
            <a:endParaRPr dirty="0"/>
          </a:p>
        </p:txBody>
      </p:sp>
      <p:sp>
        <p:nvSpPr>
          <p:cNvPr id="19" name="Текст 3">
            <a:extLst>
              <a:ext uri="{FF2B5EF4-FFF2-40B4-BE49-F238E27FC236}">
                <a16:creationId xmlns:a16="http://schemas.microsoft.com/office/drawing/2014/main" id="{AA94ECFD-99B4-3BA7-F527-08CBB36111E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42913" y="1089025"/>
            <a:ext cx="11302400" cy="467995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5000" b="0" i="0">
                <a:latin typeface="CoFo Sans Medium" panose="020B0503030202060203" pitchFamily="34" charset="0"/>
                <a:ea typeface="CoFo Sans Medium" panose="020B0503030202060203" pitchFamily="34" charset="0"/>
              </a:defRPr>
            </a:lvl1pPr>
            <a:lvl2pPr marL="317516" indent="0">
              <a:buNone/>
              <a:defRPr sz="2000"/>
            </a:lvl2pPr>
            <a:lvl3pPr marL="635032" indent="0">
              <a:buNone/>
              <a:defRPr sz="2000"/>
            </a:lvl3pPr>
            <a:lvl4pPr marL="952548" indent="0">
              <a:buNone/>
              <a:defRPr sz="2000"/>
            </a:lvl4pPr>
            <a:lvl5pPr marL="1270063" indent="0">
              <a:buNone/>
              <a:defRPr sz="2000"/>
            </a:lvl5pPr>
          </a:lstStyle>
          <a:p>
            <a:pPr lvl="0"/>
            <a:r>
              <a:rPr lang="ru-RU" dirty="0"/>
              <a:t>Текст слайда</a:t>
            </a:r>
          </a:p>
        </p:txBody>
      </p:sp>
    </p:spTree>
    <p:extLst>
      <p:ext uri="{BB962C8B-B14F-4D97-AF65-F5344CB8AC3E}">
        <p14:creationId xmlns:p14="http://schemas.microsoft.com/office/powerpoint/2010/main" val="807656204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/>
    </p:ext>
  </p:extLs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_threephotos">
    <p:bg>
      <p:bgPr>
        <a:solidFill>
          <a:srgbClr val="007B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Text">
            <a:extLst>
              <a:ext uri="{FF2B5EF4-FFF2-40B4-BE49-F238E27FC236}">
                <a16:creationId xmlns:a16="http://schemas.microsoft.com/office/drawing/2014/main" id="{7F98E639-6BC9-FAC8-9786-366ED41A980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2914" y="441326"/>
            <a:ext cx="11302400" cy="647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ru-RU" dirty="0"/>
              <a:t>Заголовок</a:t>
            </a:r>
            <a:endParaRPr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183733E-FF56-25CC-EF92-1925426E0EE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13" y="6222274"/>
            <a:ext cx="127860" cy="19440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C33CC4D-F850-5516-7E08-B64715CBD07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9888" y="6229474"/>
            <a:ext cx="1340146" cy="180000"/>
          </a:xfrm>
          <a:prstGeom prst="rect">
            <a:avLst/>
          </a:prstGeom>
        </p:spPr>
      </p:pic>
      <p:sp>
        <p:nvSpPr>
          <p:cNvPr id="7" name="Рисунок 2">
            <a:extLst>
              <a:ext uri="{FF2B5EF4-FFF2-40B4-BE49-F238E27FC236}">
                <a16:creationId xmlns:a16="http://schemas.microsoft.com/office/drawing/2014/main" id="{0478DC82-ACEB-E80E-39F4-B4AB77DAA63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296225" y="1089024"/>
            <a:ext cx="3600000" cy="4679949"/>
          </a:xfrm>
          <a:prstGeom prst="roundRect">
            <a:avLst>
              <a:gd name="adj" fmla="val 5739"/>
            </a:avLst>
          </a:prstGeom>
        </p:spPr>
        <p:txBody>
          <a:bodyPr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</a:lstStyle>
          <a:p>
            <a:r>
              <a:rPr lang="ru-RU" dirty="0"/>
              <a:t>Нажмите на иконку </a:t>
            </a:r>
            <a:br>
              <a:rPr lang="ru-RU" dirty="0"/>
            </a:br>
            <a:r>
              <a:rPr lang="ru-RU" dirty="0"/>
              <a:t>и вставьте картинку</a:t>
            </a:r>
          </a:p>
        </p:txBody>
      </p:sp>
      <p:sp>
        <p:nvSpPr>
          <p:cNvPr id="8" name="Рисунок 2">
            <a:extLst>
              <a:ext uri="{FF2B5EF4-FFF2-40B4-BE49-F238E27FC236}">
                <a16:creationId xmlns:a16="http://schemas.microsoft.com/office/drawing/2014/main" id="{BABEE836-BA1D-2180-9AE6-859EED6F2A99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8112125" y="1089024"/>
            <a:ext cx="3636964" cy="4679949"/>
          </a:xfrm>
          <a:prstGeom prst="roundRect">
            <a:avLst>
              <a:gd name="adj" fmla="val 5739"/>
            </a:avLst>
          </a:prstGeom>
        </p:spPr>
        <p:txBody>
          <a:bodyPr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</a:lstStyle>
          <a:p>
            <a:r>
              <a:rPr lang="ru-RU" dirty="0"/>
              <a:t>Нажмите на иконку </a:t>
            </a:r>
            <a:br>
              <a:rPr lang="ru-RU" dirty="0"/>
            </a:br>
            <a:r>
              <a:rPr lang="ru-RU" dirty="0"/>
              <a:t>и вставьте картинку</a:t>
            </a:r>
          </a:p>
        </p:txBody>
      </p:sp>
      <p:sp>
        <p:nvSpPr>
          <p:cNvPr id="9" name="Рисунок 2">
            <a:extLst>
              <a:ext uri="{FF2B5EF4-FFF2-40B4-BE49-F238E27FC236}">
                <a16:creationId xmlns:a16="http://schemas.microsoft.com/office/drawing/2014/main" id="{DE128ECF-E1D8-04ED-F93C-1C8EAF59D46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42801" y="1089024"/>
            <a:ext cx="3636964" cy="4679949"/>
          </a:xfrm>
          <a:prstGeom prst="roundRect">
            <a:avLst>
              <a:gd name="adj" fmla="val 5739"/>
            </a:avLst>
          </a:prstGeom>
        </p:spPr>
        <p:txBody>
          <a:bodyPr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</a:lstStyle>
          <a:p>
            <a:r>
              <a:rPr lang="ru-RU" dirty="0"/>
              <a:t>Нажмите на иконку </a:t>
            </a:r>
            <a:br>
              <a:rPr lang="ru-RU" dirty="0"/>
            </a:br>
            <a:r>
              <a:rPr lang="ru-RU" dirty="0"/>
              <a:t>и вставьте картинку</a:t>
            </a:r>
          </a:p>
        </p:txBody>
      </p:sp>
    </p:spTree>
    <p:extLst>
      <p:ext uri="{BB962C8B-B14F-4D97-AF65-F5344CB8AC3E}">
        <p14:creationId xmlns:p14="http://schemas.microsoft.com/office/powerpoint/2010/main" val="2318769269"/>
      </p:ext>
    </p:extLst>
  </p:cSld>
  <p:clrMapOvr>
    <a:masterClrMapping/>
  </p:clrMapOvr>
  <p:transition spd="med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_threefillcards_1">
    <p:bg>
      <p:bgPr>
        <a:solidFill>
          <a:srgbClr val="007B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Text">
            <a:extLst>
              <a:ext uri="{FF2B5EF4-FFF2-40B4-BE49-F238E27FC236}">
                <a16:creationId xmlns:a16="http://schemas.microsoft.com/office/drawing/2014/main" id="{7F98E639-6BC9-FAC8-9786-366ED41A980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2914" y="441326"/>
            <a:ext cx="11302400" cy="647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ru-RU" dirty="0"/>
              <a:t>Заголовок</a:t>
            </a:r>
            <a:endParaRPr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183733E-FF56-25CC-EF92-1925426E0EE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13" y="6222274"/>
            <a:ext cx="127860" cy="19440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C33CC4D-F850-5516-7E08-B64715CBD07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9888" y="6229474"/>
            <a:ext cx="1340146" cy="180000"/>
          </a:xfrm>
          <a:prstGeom prst="rect">
            <a:avLst/>
          </a:prstGeom>
        </p:spPr>
      </p:pic>
      <p:sp>
        <p:nvSpPr>
          <p:cNvPr id="7" name="Скругленный прямоугольник 6">
            <a:extLst>
              <a:ext uri="{FF2B5EF4-FFF2-40B4-BE49-F238E27FC236}">
                <a16:creationId xmlns:a16="http://schemas.microsoft.com/office/drawing/2014/main" id="{91B635CA-96A4-7AD1-5547-5A4112374036}"/>
              </a:ext>
            </a:extLst>
          </p:cNvPr>
          <p:cNvSpPr/>
          <p:nvPr userDrawn="1"/>
        </p:nvSpPr>
        <p:spPr>
          <a:xfrm>
            <a:off x="442911" y="1089025"/>
            <a:ext cx="3636963" cy="4679950"/>
          </a:xfrm>
          <a:prstGeom prst="roundRect">
            <a:avLst>
              <a:gd name="adj" fmla="val 5617"/>
            </a:avLst>
          </a:prstGeom>
          <a:solidFill>
            <a:srgbClr val="0088FF"/>
          </a:solidFill>
          <a:ln w="25400" cap="flat">
            <a:noFill/>
            <a:prstDash val="solid"/>
            <a:round/>
          </a:ln>
          <a:effectLst>
            <a:outerShdw blurRad="254000" dist="101600" dir="2700000" algn="tl" rotWithShape="0">
              <a:prstClr val="black">
                <a:alpha val="1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R="0" lvl="0" indent="0" defTabSz="82550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sym typeface="CoFo Sans"/>
            </a:endParaRPr>
          </a:p>
        </p:txBody>
      </p:sp>
      <p:sp>
        <p:nvSpPr>
          <p:cNvPr id="8" name="Скругленный прямоугольник 7">
            <a:extLst>
              <a:ext uri="{FF2B5EF4-FFF2-40B4-BE49-F238E27FC236}">
                <a16:creationId xmlns:a16="http://schemas.microsoft.com/office/drawing/2014/main" id="{851ECD17-63EA-E297-8306-5508E403BA27}"/>
              </a:ext>
            </a:extLst>
          </p:cNvPr>
          <p:cNvSpPr/>
          <p:nvPr userDrawn="1"/>
        </p:nvSpPr>
        <p:spPr>
          <a:xfrm>
            <a:off x="8112125" y="1089025"/>
            <a:ext cx="3636965" cy="4679950"/>
          </a:xfrm>
          <a:prstGeom prst="roundRect">
            <a:avLst>
              <a:gd name="adj" fmla="val 5617"/>
            </a:avLst>
          </a:prstGeom>
          <a:solidFill>
            <a:srgbClr val="0088FF"/>
          </a:solidFill>
          <a:ln w="25400" cap="flat">
            <a:noFill/>
            <a:prstDash val="solid"/>
            <a:round/>
          </a:ln>
          <a:effectLst>
            <a:outerShdw blurRad="254000" dist="101600" dir="2700000" algn="tl" rotWithShape="0">
              <a:prstClr val="black">
                <a:alpha val="1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R="0" lvl="0" indent="0" defTabSz="82550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sym typeface="CoFo Sans"/>
            </a:endParaRPr>
          </a:p>
        </p:txBody>
      </p:sp>
      <p:sp>
        <p:nvSpPr>
          <p:cNvPr id="9" name="Скругленный прямоугольник 8">
            <a:extLst>
              <a:ext uri="{FF2B5EF4-FFF2-40B4-BE49-F238E27FC236}">
                <a16:creationId xmlns:a16="http://schemas.microsoft.com/office/drawing/2014/main" id="{CCC1322D-07A1-97C0-43B3-2C92799B60A7}"/>
              </a:ext>
            </a:extLst>
          </p:cNvPr>
          <p:cNvSpPr/>
          <p:nvPr userDrawn="1"/>
        </p:nvSpPr>
        <p:spPr>
          <a:xfrm>
            <a:off x="4295774" y="1089025"/>
            <a:ext cx="3600451" cy="4679950"/>
          </a:xfrm>
          <a:prstGeom prst="roundRect">
            <a:avLst>
              <a:gd name="adj" fmla="val 5617"/>
            </a:avLst>
          </a:prstGeom>
          <a:solidFill>
            <a:srgbClr val="0088FF"/>
          </a:solidFill>
          <a:ln w="25400" cap="flat">
            <a:noFill/>
            <a:prstDash val="solid"/>
            <a:round/>
          </a:ln>
          <a:effectLst>
            <a:outerShdw blurRad="254000" dist="101600" dir="2700000" algn="tl" rotWithShape="0">
              <a:prstClr val="black">
                <a:alpha val="1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R="0" lvl="0" indent="0" defTabSz="82550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sym typeface="CoFo Sans"/>
            </a:endParaRPr>
          </a:p>
        </p:txBody>
      </p:sp>
      <p:sp>
        <p:nvSpPr>
          <p:cNvPr id="12" name="Текст 4">
            <a:extLst>
              <a:ext uri="{FF2B5EF4-FFF2-40B4-BE49-F238E27FC236}">
                <a16:creationId xmlns:a16="http://schemas.microsoft.com/office/drawing/2014/main" id="{0FCBB0EA-0BFA-3952-E23C-42D1C0ABC0A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58800" y="1306800"/>
            <a:ext cx="3204000" cy="4244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1200"/>
              </a:spcBef>
              <a:buNone/>
              <a:defRPr sz="20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13" name="Текст 4">
            <a:extLst>
              <a:ext uri="{FF2B5EF4-FFF2-40B4-BE49-F238E27FC236}">
                <a16:creationId xmlns:a16="http://schemas.microsoft.com/office/drawing/2014/main" id="{9D62EA5D-5B04-4799-F85A-D77E0173228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10800" y="1306800"/>
            <a:ext cx="3168000" cy="4244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1200"/>
              </a:spcBef>
              <a:buNone/>
              <a:defRPr sz="20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14" name="Текст 4">
            <a:extLst>
              <a:ext uri="{FF2B5EF4-FFF2-40B4-BE49-F238E27FC236}">
                <a16:creationId xmlns:a16="http://schemas.microsoft.com/office/drawing/2014/main" id="{9A19E276-9CD7-3BA8-B95C-6E0D176CEA6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28607" y="1306800"/>
            <a:ext cx="3204000" cy="4244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1200"/>
              </a:spcBef>
              <a:buNone/>
              <a:defRPr sz="20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</p:spTree>
    <p:extLst>
      <p:ext uri="{BB962C8B-B14F-4D97-AF65-F5344CB8AC3E}">
        <p14:creationId xmlns:p14="http://schemas.microsoft.com/office/powerpoint/2010/main" val="1473815295"/>
      </p:ext>
    </p:extLst>
  </p:cSld>
  <p:clrMapOvr>
    <a:masterClrMapping/>
  </p:clrMapOvr>
  <p:transition spd="med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_threestrokecards_1">
    <p:bg>
      <p:bgPr>
        <a:solidFill>
          <a:srgbClr val="007B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Text">
            <a:extLst>
              <a:ext uri="{FF2B5EF4-FFF2-40B4-BE49-F238E27FC236}">
                <a16:creationId xmlns:a16="http://schemas.microsoft.com/office/drawing/2014/main" id="{7F98E639-6BC9-FAC8-9786-366ED41A980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2914" y="441326"/>
            <a:ext cx="11302400" cy="647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ru-RU" dirty="0"/>
              <a:t>Заголовок</a:t>
            </a:r>
            <a:endParaRPr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183733E-FF56-25CC-EF92-1925426E0EE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13" y="6222274"/>
            <a:ext cx="127860" cy="19440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C33CC4D-F850-5516-7E08-B64715CBD07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9888" y="6229474"/>
            <a:ext cx="1340146" cy="180000"/>
          </a:xfrm>
          <a:prstGeom prst="rect">
            <a:avLst/>
          </a:prstGeom>
        </p:spPr>
      </p:pic>
      <p:sp>
        <p:nvSpPr>
          <p:cNvPr id="7" name="Скругленный прямоугольник 6">
            <a:extLst>
              <a:ext uri="{FF2B5EF4-FFF2-40B4-BE49-F238E27FC236}">
                <a16:creationId xmlns:a16="http://schemas.microsoft.com/office/drawing/2014/main" id="{91B635CA-96A4-7AD1-5547-5A4112374036}"/>
              </a:ext>
            </a:extLst>
          </p:cNvPr>
          <p:cNvSpPr/>
          <p:nvPr userDrawn="1"/>
        </p:nvSpPr>
        <p:spPr>
          <a:xfrm>
            <a:off x="442911" y="1089025"/>
            <a:ext cx="3636963" cy="4679950"/>
          </a:xfrm>
          <a:prstGeom prst="roundRect">
            <a:avLst>
              <a:gd name="adj" fmla="val 5617"/>
            </a:avLst>
          </a:prstGeom>
          <a:noFill/>
          <a:ln w="12700" cap="flat">
            <a:solidFill>
              <a:srgbClr val="FFFFFF"/>
            </a:solidFill>
            <a:prstDash val="solid"/>
            <a:round/>
          </a:ln>
          <a:effectLst>
            <a:outerShdw blurRad="254000" dist="101600" dir="2700000" algn="tl" rotWithShape="0">
              <a:prstClr val="black">
                <a:alpha val="1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R="0" lvl="0" indent="0" defTabSz="82550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sym typeface="CoFo Sans"/>
            </a:endParaRPr>
          </a:p>
        </p:txBody>
      </p:sp>
      <p:sp>
        <p:nvSpPr>
          <p:cNvPr id="8" name="Скругленный прямоугольник 7">
            <a:extLst>
              <a:ext uri="{FF2B5EF4-FFF2-40B4-BE49-F238E27FC236}">
                <a16:creationId xmlns:a16="http://schemas.microsoft.com/office/drawing/2014/main" id="{851ECD17-63EA-E297-8306-5508E403BA27}"/>
              </a:ext>
            </a:extLst>
          </p:cNvPr>
          <p:cNvSpPr/>
          <p:nvPr userDrawn="1"/>
        </p:nvSpPr>
        <p:spPr>
          <a:xfrm>
            <a:off x="8112125" y="1089025"/>
            <a:ext cx="3636965" cy="4679950"/>
          </a:xfrm>
          <a:prstGeom prst="roundRect">
            <a:avLst>
              <a:gd name="adj" fmla="val 5617"/>
            </a:avLst>
          </a:prstGeom>
          <a:noFill/>
          <a:ln w="12700" cap="flat">
            <a:solidFill>
              <a:srgbClr val="FFFFFF"/>
            </a:solidFill>
            <a:prstDash val="solid"/>
            <a:round/>
          </a:ln>
          <a:effectLst>
            <a:outerShdw blurRad="254000" dist="101600" dir="2700000" algn="tl" rotWithShape="0">
              <a:prstClr val="black">
                <a:alpha val="1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R="0" lvl="0" indent="0" defTabSz="82550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sym typeface="CoFo Sans"/>
            </a:endParaRPr>
          </a:p>
        </p:txBody>
      </p:sp>
      <p:sp>
        <p:nvSpPr>
          <p:cNvPr id="9" name="Скругленный прямоугольник 8">
            <a:extLst>
              <a:ext uri="{FF2B5EF4-FFF2-40B4-BE49-F238E27FC236}">
                <a16:creationId xmlns:a16="http://schemas.microsoft.com/office/drawing/2014/main" id="{CCC1322D-07A1-97C0-43B3-2C92799B60A7}"/>
              </a:ext>
            </a:extLst>
          </p:cNvPr>
          <p:cNvSpPr/>
          <p:nvPr userDrawn="1"/>
        </p:nvSpPr>
        <p:spPr>
          <a:xfrm>
            <a:off x="4295774" y="1089025"/>
            <a:ext cx="3600451" cy="4679950"/>
          </a:xfrm>
          <a:prstGeom prst="roundRect">
            <a:avLst>
              <a:gd name="adj" fmla="val 5617"/>
            </a:avLst>
          </a:prstGeom>
          <a:noFill/>
          <a:ln w="12700" cap="flat">
            <a:solidFill>
              <a:srgbClr val="FFFFFF"/>
            </a:solidFill>
            <a:prstDash val="solid"/>
            <a:round/>
          </a:ln>
          <a:effectLst>
            <a:outerShdw blurRad="254000" dist="101600" dir="2700000" algn="tl" rotWithShape="0">
              <a:prstClr val="black">
                <a:alpha val="1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R="0" lvl="0" indent="0" defTabSz="82550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sym typeface="CoFo Sans"/>
            </a:endParaRPr>
          </a:p>
        </p:txBody>
      </p:sp>
      <p:sp>
        <p:nvSpPr>
          <p:cNvPr id="12" name="Текст 4">
            <a:extLst>
              <a:ext uri="{FF2B5EF4-FFF2-40B4-BE49-F238E27FC236}">
                <a16:creationId xmlns:a16="http://schemas.microsoft.com/office/drawing/2014/main" id="{0FCBB0EA-0BFA-3952-E23C-42D1C0ABC0A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58800" y="1306800"/>
            <a:ext cx="3204000" cy="4244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1200"/>
              </a:spcBef>
              <a:buNone/>
              <a:defRPr sz="20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13" name="Текст 4">
            <a:extLst>
              <a:ext uri="{FF2B5EF4-FFF2-40B4-BE49-F238E27FC236}">
                <a16:creationId xmlns:a16="http://schemas.microsoft.com/office/drawing/2014/main" id="{9D62EA5D-5B04-4799-F85A-D77E0173228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10800" y="1306800"/>
            <a:ext cx="3168000" cy="4244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1200"/>
              </a:spcBef>
              <a:buNone/>
              <a:defRPr sz="20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14" name="Текст 4">
            <a:extLst>
              <a:ext uri="{FF2B5EF4-FFF2-40B4-BE49-F238E27FC236}">
                <a16:creationId xmlns:a16="http://schemas.microsoft.com/office/drawing/2014/main" id="{9A19E276-9CD7-3BA8-B95C-6E0D176CEA6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28607" y="1306800"/>
            <a:ext cx="3204000" cy="4244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1200"/>
              </a:spcBef>
              <a:buNone/>
              <a:defRPr sz="20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</p:spTree>
    <p:extLst>
      <p:ext uri="{BB962C8B-B14F-4D97-AF65-F5344CB8AC3E}">
        <p14:creationId xmlns:p14="http://schemas.microsoft.com/office/powerpoint/2010/main" val="4093732887"/>
      </p:ext>
    </p:extLst>
  </p:cSld>
  <p:clrMapOvr>
    <a:masterClrMapping/>
  </p:clrMapOvr>
  <p:transition spd="med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_threefillcards_2">
    <p:bg>
      <p:bgPr>
        <a:solidFill>
          <a:srgbClr val="007B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Text">
            <a:extLst>
              <a:ext uri="{FF2B5EF4-FFF2-40B4-BE49-F238E27FC236}">
                <a16:creationId xmlns:a16="http://schemas.microsoft.com/office/drawing/2014/main" id="{7F98E639-6BC9-FAC8-9786-366ED41A980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2914" y="441326"/>
            <a:ext cx="11302400" cy="647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ru-RU" dirty="0"/>
              <a:t>Заголовок</a:t>
            </a:r>
            <a:endParaRPr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183733E-FF56-25CC-EF92-1925426E0EE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13" y="6222274"/>
            <a:ext cx="127860" cy="19440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C33CC4D-F850-5516-7E08-B64715CBD07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9888" y="6229474"/>
            <a:ext cx="1340146" cy="180000"/>
          </a:xfrm>
          <a:prstGeom prst="rect">
            <a:avLst/>
          </a:prstGeom>
        </p:spPr>
      </p:pic>
      <p:sp>
        <p:nvSpPr>
          <p:cNvPr id="2" name="Скругленный прямоугольник 1">
            <a:extLst>
              <a:ext uri="{FF2B5EF4-FFF2-40B4-BE49-F238E27FC236}">
                <a16:creationId xmlns:a16="http://schemas.microsoft.com/office/drawing/2014/main" id="{8A3D225A-5F35-4C1A-9636-0763B4F15187}"/>
              </a:ext>
            </a:extLst>
          </p:cNvPr>
          <p:cNvSpPr/>
          <p:nvPr userDrawn="1"/>
        </p:nvSpPr>
        <p:spPr>
          <a:xfrm>
            <a:off x="442911" y="1089025"/>
            <a:ext cx="3636963" cy="4679950"/>
          </a:xfrm>
          <a:prstGeom prst="roundRect">
            <a:avLst>
              <a:gd name="adj" fmla="val 5617"/>
            </a:avLst>
          </a:prstGeom>
          <a:solidFill>
            <a:srgbClr val="0088FF"/>
          </a:solidFill>
          <a:ln w="25400" cap="flat">
            <a:noFill/>
            <a:prstDash val="solid"/>
            <a:round/>
          </a:ln>
          <a:effectLst>
            <a:outerShdw blurRad="254000" dist="101600" dir="2700000" algn="tl" rotWithShape="0">
              <a:prstClr val="black">
                <a:alpha val="1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R="0" lvl="0" indent="0" defTabSz="82550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sym typeface="CoFo Sans"/>
            </a:endParaRPr>
          </a:p>
        </p:txBody>
      </p:sp>
      <p:sp>
        <p:nvSpPr>
          <p:cNvPr id="3" name="Скругленный прямоугольник 2">
            <a:extLst>
              <a:ext uri="{FF2B5EF4-FFF2-40B4-BE49-F238E27FC236}">
                <a16:creationId xmlns:a16="http://schemas.microsoft.com/office/drawing/2014/main" id="{F9DFC2BF-F4FE-945B-BB81-9BBFE928792E}"/>
              </a:ext>
            </a:extLst>
          </p:cNvPr>
          <p:cNvSpPr/>
          <p:nvPr userDrawn="1"/>
        </p:nvSpPr>
        <p:spPr>
          <a:xfrm>
            <a:off x="8112125" y="1089025"/>
            <a:ext cx="3636965" cy="4679950"/>
          </a:xfrm>
          <a:prstGeom prst="roundRect">
            <a:avLst>
              <a:gd name="adj" fmla="val 5617"/>
            </a:avLst>
          </a:prstGeom>
          <a:solidFill>
            <a:srgbClr val="0088FF"/>
          </a:solidFill>
          <a:ln w="25400" cap="flat">
            <a:noFill/>
            <a:prstDash val="solid"/>
            <a:round/>
          </a:ln>
          <a:effectLst>
            <a:outerShdw blurRad="254000" dist="101600" dir="2700000" algn="tl" rotWithShape="0">
              <a:prstClr val="black">
                <a:alpha val="1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R="0" lvl="0" indent="0" defTabSz="82550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sym typeface="CoFo Sans"/>
            </a:endParaRPr>
          </a:p>
        </p:txBody>
      </p:sp>
      <p:sp>
        <p:nvSpPr>
          <p:cNvPr id="10" name="Скругленный прямоугольник 9">
            <a:extLst>
              <a:ext uri="{FF2B5EF4-FFF2-40B4-BE49-F238E27FC236}">
                <a16:creationId xmlns:a16="http://schemas.microsoft.com/office/drawing/2014/main" id="{6355B7A9-EC58-08DB-6CF0-4F27F4055F4F}"/>
              </a:ext>
            </a:extLst>
          </p:cNvPr>
          <p:cNvSpPr/>
          <p:nvPr userDrawn="1"/>
        </p:nvSpPr>
        <p:spPr>
          <a:xfrm>
            <a:off x="4295774" y="1089025"/>
            <a:ext cx="3600451" cy="4679950"/>
          </a:xfrm>
          <a:prstGeom prst="roundRect">
            <a:avLst>
              <a:gd name="adj" fmla="val 5617"/>
            </a:avLst>
          </a:prstGeom>
          <a:solidFill>
            <a:srgbClr val="0088FF"/>
          </a:solidFill>
          <a:ln w="25400" cap="flat">
            <a:noFill/>
            <a:prstDash val="solid"/>
            <a:round/>
          </a:ln>
          <a:effectLst>
            <a:outerShdw blurRad="254000" dist="101600" dir="2700000" algn="tl" rotWithShape="0">
              <a:prstClr val="black">
                <a:alpha val="1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R="0" lvl="0" indent="0" defTabSz="82550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sym typeface="CoFo Sans"/>
            </a:endParaRPr>
          </a:p>
        </p:txBody>
      </p:sp>
      <p:sp>
        <p:nvSpPr>
          <p:cNvPr id="11" name="Текст 4">
            <a:extLst>
              <a:ext uri="{FF2B5EF4-FFF2-40B4-BE49-F238E27FC236}">
                <a16:creationId xmlns:a16="http://schemas.microsoft.com/office/drawing/2014/main" id="{0590AC6A-DD48-9899-D5EC-0B41C4358D1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58800" y="1306800"/>
            <a:ext cx="3204000" cy="25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0" i="0">
                <a:solidFill>
                  <a:srgbClr val="FFFFFF"/>
                </a:solidFill>
                <a:latin typeface="CoFo Sans Medium" panose="020B0503030202060203" pitchFamily="34" charset="0"/>
                <a:ea typeface="CoFo Sans Medium" panose="020B0503030202060203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15" name="Текст 4">
            <a:extLst>
              <a:ext uri="{FF2B5EF4-FFF2-40B4-BE49-F238E27FC236}">
                <a16:creationId xmlns:a16="http://schemas.microsoft.com/office/drawing/2014/main" id="{1ECD6316-3255-BFC1-D68F-3B7AE7238AB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8800" y="1774800"/>
            <a:ext cx="3204000" cy="3776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700"/>
              </a:spcBef>
              <a:buNone/>
              <a:defRPr sz="16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16" name="Текст 4">
            <a:extLst>
              <a:ext uri="{FF2B5EF4-FFF2-40B4-BE49-F238E27FC236}">
                <a16:creationId xmlns:a16="http://schemas.microsoft.com/office/drawing/2014/main" id="{71583E61-F077-614B-9021-D67D5F6FA1F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10800" y="1306800"/>
            <a:ext cx="3168000" cy="25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0" i="0">
                <a:solidFill>
                  <a:srgbClr val="FFFFFF"/>
                </a:solidFill>
                <a:latin typeface="CoFo Sans Medium" panose="020B0503030202060203" pitchFamily="34" charset="0"/>
                <a:ea typeface="CoFo Sans Medium" panose="020B0503030202060203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17" name="Текст 4">
            <a:extLst>
              <a:ext uri="{FF2B5EF4-FFF2-40B4-BE49-F238E27FC236}">
                <a16:creationId xmlns:a16="http://schemas.microsoft.com/office/drawing/2014/main" id="{CB687091-DC26-4BAA-2F49-01C19AD1D79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10800" y="1774800"/>
            <a:ext cx="3168000" cy="3776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700"/>
              </a:spcBef>
              <a:buNone/>
              <a:defRPr sz="16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18" name="Текст 4">
            <a:extLst>
              <a:ext uri="{FF2B5EF4-FFF2-40B4-BE49-F238E27FC236}">
                <a16:creationId xmlns:a16="http://schemas.microsoft.com/office/drawing/2014/main" id="{81698BE6-E79E-190A-49AF-D16ED328052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29200" y="1306800"/>
            <a:ext cx="3204000" cy="25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0" i="0">
                <a:solidFill>
                  <a:srgbClr val="FFFFFF"/>
                </a:solidFill>
                <a:latin typeface="CoFo Sans Medium" panose="020B0503030202060203" pitchFamily="34" charset="0"/>
                <a:ea typeface="CoFo Sans Medium" panose="020B0503030202060203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19" name="Текст 4">
            <a:extLst>
              <a:ext uri="{FF2B5EF4-FFF2-40B4-BE49-F238E27FC236}">
                <a16:creationId xmlns:a16="http://schemas.microsoft.com/office/drawing/2014/main" id="{52E8703A-2707-A71C-6A7F-5EB85CC9ADA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329200" y="1774800"/>
            <a:ext cx="3204000" cy="3776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700"/>
              </a:spcBef>
              <a:buNone/>
              <a:defRPr sz="16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</p:spTree>
    <p:extLst>
      <p:ext uri="{BB962C8B-B14F-4D97-AF65-F5344CB8AC3E}">
        <p14:creationId xmlns:p14="http://schemas.microsoft.com/office/powerpoint/2010/main" val="2418756437"/>
      </p:ext>
    </p:extLst>
  </p:cSld>
  <p:clrMapOvr>
    <a:masterClrMapping/>
  </p:clrMapOvr>
  <p:transition spd="med"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_threestrokecards_2">
    <p:bg>
      <p:bgPr>
        <a:solidFill>
          <a:srgbClr val="007B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Text">
            <a:extLst>
              <a:ext uri="{FF2B5EF4-FFF2-40B4-BE49-F238E27FC236}">
                <a16:creationId xmlns:a16="http://schemas.microsoft.com/office/drawing/2014/main" id="{7F98E639-6BC9-FAC8-9786-366ED41A980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2914" y="441326"/>
            <a:ext cx="11302400" cy="647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ru-RU" dirty="0"/>
              <a:t>Заголовок</a:t>
            </a:r>
            <a:endParaRPr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183733E-FF56-25CC-EF92-1925426E0EE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13" y="6222274"/>
            <a:ext cx="127860" cy="19440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C33CC4D-F850-5516-7E08-B64715CBD07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9888" y="6229474"/>
            <a:ext cx="1340146" cy="180000"/>
          </a:xfrm>
          <a:prstGeom prst="rect">
            <a:avLst/>
          </a:prstGeom>
        </p:spPr>
      </p:pic>
      <p:sp>
        <p:nvSpPr>
          <p:cNvPr id="2" name="Скругленный прямоугольник 1">
            <a:extLst>
              <a:ext uri="{FF2B5EF4-FFF2-40B4-BE49-F238E27FC236}">
                <a16:creationId xmlns:a16="http://schemas.microsoft.com/office/drawing/2014/main" id="{8A3D225A-5F35-4C1A-9636-0763B4F15187}"/>
              </a:ext>
            </a:extLst>
          </p:cNvPr>
          <p:cNvSpPr/>
          <p:nvPr userDrawn="1"/>
        </p:nvSpPr>
        <p:spPr>
          <a:xfrm>
            <a:off x="442911" y="1089025"/>
            <a:ext cx="3636963" cy="4679950"/>
          </a:xfrm>
          <a:prstGeom prst="roundRect">
            <a:avLst>
              <a:gd name="adj" fmla="val 5617"/>
            </a:avLst>
          </a:prstGeom>
          <a:noFill/>
          <a:ln w="12700" cap="flat">
            <a:solidFill>
              <a:srgbClr val="FFFFFF"/>
            </a:solidFill>
            <a:prstDash val="solid"/>
            <a:round/>
          </a:ln>
          <a:effectLst>
            <a:outerShdw blurRad="254000" dist="101600" dir="2700000" algn="tl" rotWithShape="0">
              <a:prstClr val="black">
                <a:alpha val="1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R="0" lvl="0" indent="0" defTabSz="82550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sym typeface="CoFo Sans"/>
            </a:endParaRPr>
          </a:p>
        </p:txBody>
      </p:sp>
      <p:sp>
        <p:nvSpPr>
          <p:cNvPr id="3" name="Скругленный прямоугольник 2">
            <a:extLst>
              <a:ext uri="{FF2B5EF4-FFF2-40B4-BE49-F238E27FC236}">
                <a16:creationId xmlns:a16="http://schemas.microsoft.com/office/drawing/2014/main" id="{F9DFC2BF-F4FE-945B-BB81-9BBFE928792E}"/>
              </a:ext>
            </a:extLst>
          </p:cNvPr>
          <p:cNvSpPr/>
          <p:nvPr userDrawn="1"/>
        </p:nvSpPr>
        <p:spPr>
          <a:xfrm>
            <a:off x="8112125" y="1089025"/>
            <a:ext cx="3636965" cy="4679950"/>
          </a:xfrm>
          <a:prstGeom prst="roundRect">
            <a:avLst>
              <a:gd name="adj" fmla="val 5617"/>
            </a:avLst>
          </a:prstGeom>
          <a:noFill/>
          <a:ln w="12700" cap="flat">
            <a:solidFill>
              <a:srgbClr val="FFFFFF"/>
            </a:solidFill>
            <a:prstDash val="solid"/>
            <a:round/>
          </a:ln>
          <a:effectLst>
            <a:outerShdw blurRad="254000" dist="101600" dir="2700000" algn="tl" rotWithShape="0">
              <a:prstClr val="black">
                <a:alpha val="1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R="0" lvl="0" indent="0" defTabSz="82550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sym typeface="CoFo Sans"/>
            </a:endParaRPr>
          </a:p>
        </p:txBody>
      </p:sp>
      <p:sp>
        <p:nvSpPr>
          <p:cNvPr id="10" name="Скругленный прямоугольник 9">
            <a:extLst>
              <a:ext uri="{FF2B5EF4-FFF2-40B4-BE49-F238E27FC236}">
                <a16:creationId xmlns:a16="http://schemas.microsoft.com/office/drawing/2014/main" id="{6355B7A9-EC58-08DB-6CF0-4F27F4055F4F}"/>
              </a:ext>
            </a:extLst>
          </p:cNvPr>
          <p:cNvSpPr/>
          <p:nvPr userDrawn="1"/>
        </p:nvSpPr>
        <p:spPr>
          <a:xfrm>
            <a:off x="4295774" y="1089025"/>
            <a:ext cx="3600451" cy="4679950"/>
          </a:xfrm>
          <a:prstGeom prst="roundRect">
            <a:avLst>
              <a:gd name="adj" fmla="val 5617"/>
            </a:avLst>
          </a:prstGeom>
          <a:noFill/>
          <a:ln w="12700" cap="flat">
            <a:solidFill>
              <a:srgbClr val="FFFFFF"/>
            </a:solidFill>
            <a:prstDash val="solid"/>
            <a:round/>
          </a:ln>
          <a:effectLst>
            <a:outerShdw blurRad="254000" dist="101600" dir="2700000" algn="tl" rotWithShape="0">
              <a:prstClr val="black">
                <a:alpha val="1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R="0" lvl="0" indent="0" defTabSz="82550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sym typeface="CoFo Sans"/>
            </a:endParaRPr>
          </a:p>
        </p:txBody>
      </p:sp>
      <p:sp>
        <p:nvSpPr>
          <p:cNvPr id="11" name="Текст 4">
            <a:extLst>
              <a:ext uri="{FF2B5EF4-FFF2-40B4-BE49-F238E27FC236}">
                <a16:creationId xmlns:a16="http://schemas.microsoft.com/office/drawing/2014/main" id="{0590AC6A-DD48-9899-D5EC-0B41C4358D1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58800" y="1306800"/>
            <a:ext cx="3204000" cy="25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0" i="0">
                <a:solidFill>
                  <a:srgbClr val="FFFFFF"/>
                </a:solidFill>
                <a:latin typeface="CoFo Sans Medium" panose="020B0503030202060203" pitchFamily="34" charset="0"/>
                <a:ea typeface="CoFo Sans Medium" panose="020B0503030202060203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15" name="Текст 4">
            <a:extLst>
              <a:ext uri="{FF2B5EF4-FFF2-40B4-BE49-F238E27FC236}">
                <a16:creationId xmlns:a16="http://schemas.microsoft.com/office/drawing/2014/main" id="{1ECD6316-3255-BFC1-D68F-3B7AE7238AB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8800" y="1774800"/>
            <a:ext cx="3204000" cy="3776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700"/>
              </a:spcBef>
              <a:buNone/>
              <a:defRPr sz="16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16" name="Текст 4">
            <a:extLst>
              <a:ext uri="{FF2B5EF4-FFF2-40B4-BE49-F238E27FC236}">
                <a16:creationId xmlns:a16="http://schemas.microsoft.com/office/drawing/2014/main" id="{71583E61-F077-614B-9021-D67D5F6FA1F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10800" y="1306800"/>
            <a:ext cx="3168000" cy="25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0" i="0">
                <a:solidFill>
                  <a:srgbClr val="FFFFFF"/>
                </a:solidFill>
                <a:latin typeface="CoFo Sans Medium" panose="020B0503030202060203" pitchFamily="34" charset="0"/>
                <a:ea typeface="CoFo Sans Medium" panose="020B0503030202060203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17" name="Текст 4">
            <a:extLst>
              <a:ext uri="{FF2B5EF4-FFF2-40B4-BE49-F238E27FC236}">
                <a16:creationId xmlns:a16="http://schemas.microsoft.com/office/drawing/2014/main" id="{CB687091-DC26-4BAA-2F49-01C19AD1D79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10800" y="1774800"/>
            <a:ext cx="3168000" cy="3776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700"/>
              </a:spcBef>
              <a:buNone/>
              <a:defRPr sz="16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18" name="Текст 4">
            <a:extLst>
              <a:ext uri="{FF2B5EF4-FFF2-40B4-BE49-F238E27FC236}">
                <a16:creationId xmlns:a16="http://schemas.microsoft.com/office/drawing/2014/main" id="{81698BE6-E79E-190A-49AF-D16ED328052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29200" y="1306800"/>
            <a:ext cx="3204000" cy="25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0" i="0">
                <a:solidFill>
                  <a:srgbClr val="FFFFFF"/>
                </a:solidFill>
                <a:latin typeface="CoFo Sans Medium" panose="020B0503030202060203" pitchFamily="34" charset="0"/>
                <a:ea typeface="CoFo Sans Medium" panose="020B0503030202060203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19" name="Текст 4">
            <a:extLst>
              <a:ext uri="{FF2B5EF4-FFF2-40B4-BE49-F238E27FC236}">
                <a16:creationId xmlns:a16="http://schemas.microsoft.com/office/drawing/2014/main" id="{52E8703A-2707-A71C-6A7F-5EB85CC9ADA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329200" y="1774800"/>
            <a:ext cx="3204000" cy="3776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700"/>
              </a:spcBef>
              <a:buNone/>
              <a:defRPr sz="16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</p:spTree>
    <p:extLst>
      <p:ext uri="{BB962C8B-B14F-4D97-AF65-F5344CB8AC3E}">
        <p14:creationId xmlns:p14="http://schemas.microsoft.com/office/powerpoint/2010/main" val="982781640"/>
      </p:ext>
    </p:extLst>
  </p:cSld>
  <p:clrMapOvr>
    <a:masterClrMapping/>
  </p:clrMapOvr>
  <p:transition spd="med"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_sixphotos">
    <p:bg>
      <p:bgPr>
        <a:solidFill>
          <a:srgbClr val="007B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Text">
            <a:extLst>
              <a:ext uri="{FF2B5EF4-FFF2-40B4-BE49-F238E27FC236}">
                <a16:creationId xmlns:a16="http://schemas.microsoft.com/office/drawing/2014/main" id="{7F98E639-6BC9-FAC8-9786-366ED41A980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2914" y="441326"/>
            <a:ext cx="11302400" cy="647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ru-RU" dirty="0"/>
              <a:t>Заголовок</a:t>
            </a:r>
            <a:endParaRPr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183733E-FF56-25CC-EF92-1925426E0EE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13" y="6222274"/>
            <a:ext cx="127860" cy="19440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C33CC4D-F850-5516-7E08-B64715CBD07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9888" y="6229474"/>
            <a:ext cx="1340146" cy="180000"/>
          </a:xfrm>
          <a:prstGeom prst="rect">
            <a:avLst/>
          </a:prstGeom>
        </p:spPr>
      </p:pic>
      <p:sp>
        <p:nvSpPr>
          <p:cNvPr id="7" name="Рисунок 2">
            <a:extLst>
              <a:ext uri="{FF2B5EF4-FFF2-40B4-BE49-F238E27FC236}">
                <a16:creationId xmlns:a16="http://schemas.microsoft.com/office/drawing/2014/main" id="{4B42D62A-720D-6CDF-A19D-4B3FCF94B44A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42801" y="1089025"/>
            <a:ext cx="3636964" cy="2230176"/>
          </a:xfrm>
          <a:prstGeom prst="roundRect">
            <a:avLst>
              <a:gd name="adj" fmla="val 9192"/>
            </a:avLst>
          </a:prstGeom>
        </p:spPr>
        <p:txBody>
          <a:bodyPr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</a:lstStyle>
          <a:p>
            <a:r>
              <a:rPr lang="ru-RU" dirty="0"/>
              <a:t>Нажмите на иконку </a:t>
            </a:r>
            <a:br>
              <a:rPr lang="ru-RU" dirty="0"/>
            </a:br>
            <a:r>
              <a:rPr lang="ru-RU" dirty="0"/>
              <a:t>и вставьте картинку</a:t>
            </a:r>
          </a:p>
        </p:txBody>
      </p:sp>
      <p:sp>
        <p:nvSpPr>
          <p:cNvPr id="8" name="Рисунок 2">
            <a:extLst>
              <a:ext uri="{FF2B5EF4-FFF2-40B4-BE49-F238E27FC236}">
                <a16:creationId xmlns:a16="http://schemas.microsoft.com/office/drawing/2014/main" id="{19A5918B-EC5E-4897-0BEF-324D5FD0F09B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42801" y="3538799"/>
            <a:ext cx="3636964" cy="2230176"/>
          </a:xfrm>
          <a:prstGeom prst="roundRect">
            <a:avLst>
              <a:gd name="adj" fmla="val 9192"/>
            </a:avLst>
          </a:prstGeom>
        </p:spPr>
        <p:txBody>
          <a:bodyPr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</a:lstStyle>
          <a:p>
            <a:r>
              <a:rPr lang="ru-RU" dirty="0"/>
              <a:t>Нажмите на иконку </a:t>
            </a:r>
            <a:br>
              <a:rPr lang="ru-RU" dirty="0"/>
            </a:br>
            <a:r>
              <a:rPr lang="ru-RU" dirty="0"/>
              <a:t>и вставьте картинку</a:t>
            </a:r>
          </a:p>
        </p:txBody>
      </p:sp>
      <p:sp>
        <p:nvSpPr>
          <p:cNvPr id="9" name="Рисунок 2">
            <a:extLst>
              <a:ext uri="{FF2B5EF4-FFF2-40B4-BE49-F238E27FC236}">
                <a16:creationId xmlns:a16="http://schemas.microsoft.com/office/drawing/2014/main" id="{BE6C37F6-E570-859D-20D3-8DBE6527EE48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8108350" y="1089025"/>
            <a:ext cx="3636964" cy="2230176"/>
          </a:xfrm>
          <a:prstGeom prst="roundRect">
            <a:avLst>
              <a:gd name="adj" fmla="val 9192"/>
            </a:avLst>
          </a:prstGeom>
        </p:spPr>
        <p:txBody>
          <a:bodyPr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</a:lstStyle>
          <a:p>
            <a:r>
              <a:rPr lang="ru-RU" dirty="0"/>
              <a:t>Нажмите на иконку </a:t>
            </a:r>
            <a:br>
              <a:rPr lang="ru-RU" dirty="0"/>
            </a:br>
            <a:r>
              <a:rPr lang="ru-RU" dirty="0"/>
              <a:t>и вставьте картинку</a:t>
            </a:r>
          </a:p>
        </p:txBody>
      </p:sp>
      <p:sp>
        <p:nvSpPr>
          <p:cNvPr id="12" name="Рисунок 2">
            <a:extLst>
              <a:ext uri="{FF2B5EF4-FFF2-40B4-BE49-F238E27FC236}">
                <a16:creationId xmlns:a16="http://schemas.microsoft.com/office/drawing/2014/main" id="{838C3528-E342-FC72-408A-5CDF585409C6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8108350" y="3538799"/>
            <a:ext cx="3636964" cy="2230176"/>
          </a:xfrm>
          <a:prstGeom prst="roundRect">
            <a:avLst>
              <a:gd name="adj" fmla="val 9192"/>
            </a:avLst>
          </a:prstGeom>
        </p:spPr>
        <p:txBody>
          <a:bodyPr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</a:lstStyle>
          <a:p>
            <a:r>
              <a:rPr lang="ru-RU" dirty="0"/>
              <a:t>Нажмите на иконку </a:t>
            </a:r>
            <a:br>
              <a:rPr lang="ru-RU" dirty="0"/>
            </a:br>
            <a:r>
              <a:rPr lang="ru-RU" dirty="0"/>
              <a:t>и вставьте картинку</a:t>
            </a:r>
          </a:p>
        </p:txBody>
      </p:sp>
      <p:sp>
        <p:nvSpPr>
          <p:cNvPr id="13" name="Рисунок 2">
            <a:extLst>
              <a:ext uri="{FF2B5EF4-FFF2-40B4-BE49-F238E27FC236}">
                <a16:creationId xmlns:a16="http://schemas.microsoft.com/office/drawing/2014/main" id="{1A342409-4246-B387-9324-8DD052819722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4294057" y="1089025"/>
            <a:ext cx="3600000" cy="2230176"/>
          </a:xfrm>
          <a:prstGeom prst="roundRect">
            <a:avLst>
              <a:gd name="adj" fmla="val 9192"/>
            </a:avLst>
          </a:prstGeom>
        </p:spPr>
        <p:txBody>
          <a:bodyPr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</a:lstStyle>
          <a:p>
            <a:r>
              <a:rPr lang="ru-RU" dirty="0"/>
              <a:t>Нажмите на иконку </a:t>
            </a:r>
            <a:br>
              <a:rPr lang="ru-RU" dirty="0"/>
            </a:br>
            <a:r>
              <a:rPr lang="ru-RU" dirty="0"/>
              <a:t>и вставьте картинку</a:t>
            </a:r>
          </a:p>
        </p:txBody>
      </p:sp>
      <p:sp>
        <p:nvSpPr>
          <p:cNvPr id="14" name="Рисунок 2">
            <a:extLst>
              <a:ext uri="{FF2B5EF4-FFF2-40B4-BE49-F238E27FC236}">
                <a16:creationId xmlns:a16="http://schemas.microsoft.com/office/drawing/2014/main" id="{9990A71B-6F07-292F-92CB-88DB7EDF07B5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4294057" y="3538799"/>
            <a:ext cx="3600000" cy="2230176"/>
          </a:xfrm>
          <a:prstGeom prst="roundRect">
            <a:avLst>
              <a:gd name="adj" fmla="val 9192"/>
            </a:avLst>
          </a:prstGeom>
        </p:spPr>
        <p:txBody>
          <a:bodyPr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</a:lstStyle>
          <a:p>
            <a:r>
              <a:rPr lang="ru-RU" dirty="0"/>
              <a:t>Нажмите на иконку </a:t>
            </a:r>
            <a:br>
              <a:rPr lang="ru-RU" dirty="0"/>
            </a:br>
            <a:r>
              <a:rPr lang="ru-RU" dirty="0"/>
              <a:t>и вставьте картинку</a:t>
            </a:r>
          </a:p>
        </p:txBody>
      </p:sp>
    </p:spTree>
    <p:extLst>
      <p:ext uri="{BB962C8B-B14F-4D97-AF65-F5344CB8AC3E}">
        <p14:creationId xmlns:p14="http://schemas.microsoft.com/office/powerpoint/2010/main" val="1438868462"/>
      </p:ext>
    </p:extLst>
  </p:cSld>
  <p:clrMapOvr>
    <a:masterClrMapping/>
  </p:clrMapOvr>
  <p:transition spd="med"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_sixfillcards_1">
    <p:bg>
      <p:bgPr>
        <a:solidFill>
          <a:srgbClr val="007B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Text">
            <a:extLst>
              <a:ext uri="{FF2B5EF4-FFF2-40B4-BE49-F238E27FC236}">
                <a16:creationId xmlns:a16="http://schemas.microsoft.com/office/drawing/2014/main" id="{7F98E639-6BC9-FAC8-9786-366ED41A980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2914" y="441326"/>
            <a:ext cx="11302400" cy="647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ru-RU" dirty="0"/>
              <a:t>Заголовок</a:t>
            </a:r>
            <a:endParaRPr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183733E-FF56-25CC-EF92-1925426E0EE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13" y="6222274"/>
            <a:ext cx="127860" cy="19440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C33CC4D-F850-5516-7E08-B64715CBD07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9888" y="6229474"/>
            <a:ext cx="1340146" cy="180000"/>
          </a:xfrm>
          <a:prstGeom prst="rect">
            <a:avLst/>
          </a:prstGeom>
        </p:spPr>
      </p:pic>
      <p:sp>
        <p:nvSpPr>
          <p:cNvPr id="2" name="Скругленный прямоугольник 1">
            <a:extLst>
              <a:ext uri="{FF2B5EF4-FFF2-40B4-BE49-F238E27FC236}">
                <a16:creationId xmlns:a16="http://schemas.microsoft.com/office/drawing/2014/main" id="{683BB279-2459-CB2C-0451-AF89C1CEF6BC}"/>
              </a:ext>
            </a:extLst>
          </p:cNvPr>
          <p:cNvSpPr/>
          <p:nvPr userDrawn="1"/>
        </p:nvSpPr>
        <p:spPr>
          <a:xfrm>
            <a:off x="442911" y="1089025"/>
            <a:ext cx="3636963" cy="2232000"/>
          </a:xfrm>
          <a:prstGeom prst="roundRect">
            <a:avLst>
              <a:gd name="adj" fmla="val 9237"/>
            </a:avLst>
          </a:prstGeom>
          <a:solidFill>
            <a:srgbClr val="0088FF"/>
          </a:solidFill>
          <a:ln w="25400" cap="flat">
            <a:noFill/>
            <a:prstDash val="solid"/>
            <a:round/>
          </a:ln>
          <a:effectLst>
            <a:outerShdw blurRad="254000" dist="101600" dir="2700000" algn="tl" rotWithShape="0">
              <a:prstClr val="black">
                <a:alpha val="1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R="0" lvl="0" indent="0" defTabSz="82550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sym typeface="CoFo Sans"/>
            </a:endParaRPr>
          </a:p>
        </p:txBody>
      </p:sp>
      <p:sp>
        <p:nvSpPr>
          <p:cNvPr id="3" name="Скругленный прямоугольник 2">
            <a:extLst>
              <a:ext uri="{FF2B5EF4-FFF2-40B4-BE49-F238E27FC236}">
                <a16:creationId xmlns:a16="http://schemas.microsoft.com/office/drawing/2014/main" id="{D67009BD-7452-34FC-B58F-130BBC809EAF}"/>
              </a:ext>
            </a:extLst>
          </p:cNvPr>
          <p:cNvSpPr/>
          <p:nvPr userDrawn="1"/>
        </p:nvSpPr>
        <p:spPr>
          <a:xfrm>
            <a:off x="8112125" y="1089025"/>
            <a:ext cx="3636965" cy="2232000"/>
          </a:xfrm>
          <a:prstGeom prst="roundRect">
            <a:avLst>
              <a:gd name="adj" fmla="val 9315"/>
            </a:avLst>
          </a:prstGeom>
          <a:solidFill>
            <a:srgbClr val="0088FF"/>
          </a:solidFill>
          <a:ln w="25400" cap="flat">
            <a:noFill/>
            <a:prstDash val="solid"/>
            <a:round/>
          </a:ln>
          <a:effectLst>
            <a:outerShdw blurRad="254000" dist="101600" dir="2700000" algn="tl" rotWithShape="0">
              <a:prstClr val="black">
                <a:alpha val="1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R="0" lvl="0" indent="0" defTabSz="82550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sym typeface="CoFo Sans"/>
            </a:endParaRPr>
          </a:p>
        </p:txBody>
      </p:sp>
      <p:sp>
        <p:nvSpPr>
          <p:cNvPr id="10" name="Скругленный прямоугольник 9">
            <a:extLst>
              <a:ext uri="{FF2B5EF4-FFF2-40B4-BE49-F238E27FC236}">
                <a16:creationId xmlns:a16="http://schemas.microsoft.com/office/drawing/2014/main" id="{7447C956-1E0D-0F5B-B620-5A2D2B7F84C7}"/>
              </a:ext>
            </a:extLst>
          </p:cNvPr>
          <p:cNvSpPr/>
          <p:nvPr userDrawn="1"/>
        </p:nvSpPr>
        <p:spPr>
          <a:xfrm>
            <a:off x="4295774" y="1089025"/>
            <a:ext cx="3600451" cy="2232000"/>
          </a:xfrm>
          <a:prstGeom prst="roundRect">
            <a:avLst>
              <a:gd name="adj" fmla="val 9031"/>
            </a:avLst>
          </a:prstGeom>
          <a:solidFill>
            <a:srgbClr val="0088FF"/>
          </a:solidFill>
          <a:ln w="25400" cap="flat">
            <a:noFill/>
            <a:prstDash val="solid"/>
            <a:round/>
          </a:ln>
          <a:effectLst>
            <a:outerShdw blurRad="254000" dist="101600" dir="2700000" algn="tl" rotWithShape="0">
              <a:prstClr val="black">
                <a:alpha val="1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R="0" lvl="0" indent="0" defTabSz="82550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sym typeface="CoFo Sans"/>
            </a:endParaRPr>
          </a:p>
        </p:txBody>
      </p:sp>
      <p:sp>
        <p:nvSpPr>
          <p:cNvPr id="11" name="Скругленный прямоугольник 10">
            <a:extLst>
              <a:ext uri="{FF2B5EF4-FFF2-40B4-BE49-F238E27FC236}">
                <a16:creationId xmlns:a16="http://schemas.microsoft.com/office/drawing/2014/main" id="{D5930E85-83CF-1F5E-011A-2E9371FF0FB7}"/>
              </a:ext>
            </a:extLst>
          </p:cNvPr>
          <p:cNvSpPr/>
          <p:nvPr userDrawn="1"/>
        </p:nvSpPr>
        <p:spPr>
          <a:xfrm>
            <a:off x="442911" y="3538800"/>
            <a:ext cx="3636963" cy="2232000"/>
          </a:xfrm>
          <a:prstGeom prst="roundRect">
            <a:avLst>
              <a:gd name="adj" fmla="val 9237"/>
            </a:avLst>
          </a:prstGeom>
          <a:solidFill>
            <a:srgbClr val="0088FF"/>
          </a:solidFill>
          <a:ln w="25400" cap="flat">
            <a:noFill/>
            <a:prstDash val="solid"/>
            <a:round/>
          </a:ln>
          <a:effectLst>
            <a:outerShdw blurRad="254000" dist="101600" dir="2700000" algn="tl" rotWithShape="0">
              <a:prstClr val="black">
                <a:alpha val="1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R="0" lvl="0" indent="0" defTabSz="82550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sym typeface="CoFo Sans"/>
            </a:endParaRPr>
          </a:p>
        </p:txBody>
      </p:sp>
      <p:sp>
        <p:nvSpPr>
          <p:cNvPr id="15" name="Скругленный прямоугольник 14">
            <a:extLst>
              <a:ext uri="{FF2B5EF4-FFF2-40B4-BE49-F238E27FC236}">
                <a16:creationId xmlns:a16="http://schemas.microsoft.com/office/drawing/2014/main" id="{2396678E-0A16-8A18-6B98-5FAFE52F7595}"/>
              </a:ext>
            </a:extLst>
          </p:cNvPr>
          <p:cNvSpPr/>
          <p:nvPr userDrawn="1"/>
        </p:nvSpPr>
        <p:spPr>
          <a:xfrm>
            <a:off x="8112125" y="3538800"/>
            <a:ext cx="3636965" cy="2232000"/>
          </a:xfrm>
          <a:prstGeom prst="roundRect">
            <a:avLst>
              <a:gd name="adj" fmla="val 9315"/>
            </a:avLst>
          </a:prstGeom>
          <a:solidFill>
            <a:srgbClr val="0088FF"/>
          </a:solidFill>
          <a:ln w="25400" cap="flat">
            <a:noFill/>
            <a:prstDash val="solid"/>
            <a:round/>
          </a:ln>
          <a:effectLst>
            <a:outerShdw blurRad="254000" dist="101600" dir="2700000" algn="tl" rotWithShape="0">
              <a:prstClr val="black">
                <a:alpha val="1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R="0" lvl="0" indent="0" defTabSz="82550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sym typeface="CoFo Sans"/>
            </a:endParaRPr>
          </a:p>
        </p:txBody>
      </p:sp>
      <p:sp>
        <p:nvSpPr>
          <p:cNvPr id="16" name="Скругленный прямоугольник 15">
            <a:extLst>
              <a:ext uri="{FF2B5EF4-FFF2-40B4-BE49-F238E27FC236}">
                <a16:creationId xmlns:a16="http://schemas.microsoft.com/office/drawing/2014/main" id="{A40EB918-97E1-6E7B-B564-32C69ED8AFA2}"/>
              </a:ext>
            </a:extLst>
          </p:cNvPr>
          <p:cNvSpPr/>
          <p:nvPr userDrawn="1"/>
        </p:nvSpPr>
        <p:spPr>
          <a:xfrm>
            <a:off x="4295774" y="3538800"/>
            <a:ext cx="3600451" cy="2232000"/>
          </a:xfrm>
          <a:prstGeom prst="roundRect">
            <a:avLst>
              <a:gd name="adj" fmla="val 9031"/>
            </a:avLst>
          </a:prstGeom>
          <a:solidFill>
            <a:srgbClr val="0088FF"/>
          </a:solidFill>
          <a:ln w="25400" cap="flat">
            <a:noFill/>
            <a:prstDash val="solid"/>
            <a:round/>
          </a:ln>
          <a:effectLst>
            <a:outerShdw blurRad="254000" dist="101600" dir="2700000" algn="tl" rotWithShape="0">
              <a:prstClr val="black">
                <a:alpha val="1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R="0" lvl="0" indent="0" defTabSz="82550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sym typeface="CoFo Sans"/>
            </a:endParaRPr>
          </a:p>
        </p:txBody>
      </p:sp>
      <p:sp>
        <p:nvSpPr>
          <p:cNvPr id="17" name="Текст 4">
            <a:extLst>
              <a:ext uri="{FF2B5EF4-FFF2-40B4-BE49-F238E27FC236}">
                <a16:creationId xmlns:a16="http://schemas.microsoft.com/office/drawing/2014/main" id="{9E26B505-F0E3-F590-E53A-3E493718DAF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58800" y="1306800"/>
            <a:ext cx="3204000" cy="180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1200"/>
              </a:spcBef>
              <a:buNone/>
              <a:defRPr sz="20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18" name="Текст 4">
            <a:extLst>
              <a:ext uri="{FF2B5EF4-FFF2-40B4-BE49-F238E27FC236}">
                <a16:creationId xmlns:a16="http://schemas.microsoft.com/office/drawing/2014/main" id="{F10253A0-E839-0FC9-F12C-F873339D40C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10800" y="1306800"/>
            <a:ext cx="3168000" cy="180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1200"/>
              </a:spcBef>
              <a:buNone/>
              <a:defRPr sz="20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19" name="Текст 4">
            <a:extLst>
              <a:ext uri="{FF2B5EF4-FFF2-40B4-BE49-F238E27FC236}">
                <a16:creationId xmlns:a16="http://schemas.microsoft.com/office/drawing/2014/main" id="{6C806384-8B85-5875-9C50-66F94EF6AFB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28607" y="1306800"/>
            <a:ext cx="3204000" cy="180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1200"/>
              </a:spcBef>
              <a:buNone/>
              <a:defRPr sz="20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20" name="Текст 4">
            <a:extLst>
              <a:ext uri="{FF2B5EF4-FFF2-40B4-BE49-F238E27FC236}">
                <a16:creationId xmlns:a16="http://schemas.microsoft.com/office/drawing/2014/main" id="{87342D65-B8E1-797F-08C1-6315852D534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58800" y="3754800"/>
            <a:ext cx="3204000" cy="180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1200"/>
              </a:spcBef>
              <a:buNone/>
              <a:defRPr sz="20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21" name="Текст 4">
            <a:extLst>
              <a:ext uri="{FF2B5EF4-FFF2-40B4-BE49-F238E27FC236}">
                <a16:creationId xmlns:a16="http://schemas.microsoft.com/office/drawing/2014/main" id="{8AFD982B-064D-D26E-FBD8-6494EEE4C22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10800" y="3754800"/>
            <a:ext cx="3168000" cy="180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1200"/>
              </a:spcBef>
              <a:buNone/>
              <a:defRPr sz="20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22" name="Текст 4">
            <a:extLst>
              <a:ext uri="{FF2B5EF4-FFF2-40B4-BE49-F238E27FC236}">
                <a16:creationId xmlns:a16="http://schemas.microsoft.com/office/drawing/2014/main" id="{57A2E7B9-2525-CF24-CF99-7215C59BD77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28607" y="3754800"/>
            <a:ext cx="3204000" cy="180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1200"/>
              </a:spcBef>
              <a:buNone/>
              <a:defRPr sz="20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</p:spTree>
    <p:extLst>
      <p:ext uri="{BB962C8B-B14F-4D97-AF65-F5344CB8AC3E}">
        <p14:creationId xmlns:p14="http://schemas.microsoft.com/office/powerpoint/2010/main" val="2432845387"/>
      </p:ext>
    </p:extLst>
  </p:cSld>
  <p:clrMapOvr>
    <a:masterClrMapping/>
  </p:clrMapOvr>
  <p:transition spd="med"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_sixstrokecards_1">
    <p:bg>
      <p:bgPr>
        <a:solidFill>
          <a:srgbClr val="007B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Text">
            <a:extLst>
              <a:ext uri="{FF2B5EF4-FFF2-40B4-BE49-F238E27FC236}">
                <a16:creationId xmlns:a16="http://schemas.microsoft.com/office/drawing/2014/main" id="{7F98E639-6BC9-FAC8-9786-366ED41A980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2914" y="441326"/>
            <a:ext cx="11302400" cy="647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ru-RU" dirty="0"/>
              <a:t>Заголовок</a:t>
            </a:r>
            <a:endParaRPr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183733E-FF56-25CC-EF92-1925426E0EE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13" y="6222274"/>
            <a:ext cx="127860" cy="19440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C33CC4D-F850-5516-7E08-B64715CBD07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9888" y="6229474"/>
            <a:ext cx="1340146" cy="180000"/>
          </a:xfrm>
          <a:prstGeom prst="rect">
            <a:avLst/>
          </a:prstGeom>
        </p:spPr>
      </p:pic>
      <p:sp>
        <p:nvSpPr>
          <p:cNvPr id="2" name="Скругленный прямоугольник 1">
            <a:extLst>
              <a:ext uri="{FF2B5EF4-FFF2-40B4-BE49-F238E27FC236}">
                <a16:creationId xmlns:a16="http://schemas.microsoft.com/office/drawing/2014/main" id="{683BB279-2459-CB2C-0451-AF89C1CEF6BC}"/>
              </a:ext>
            </a:extLst>
          </p:cNvPr>
          <p:cNvSpPr/>
          <p:nvPr userDrawn="1"/>
        </p:nvSpPr>
        <p:spPr>
          <a:xfrm>
            <a:off x="442911" y="1089025"/>
            <a:ext cx="3636963" cy="2232000"/>
          </a:xfrm>
          <a:prstGeom prst="roundRect">
            <a:avLst>
              <a:gd name="adj" fmla="val 9237"/>
            </a:avLst>
          </a:prstGeom>
          <a:noFill/>
          <a:ln w="12700" cap="flat">
            <a:solidFill>
              <a:srgbClr val="FFFFFF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R="0" lvl="0" indent="0" defTabSz="82550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sym typeface="CoFo Sans"/>
            </a:endParaRPr>
          </a:p>
        </p:txBody>
      </p:sp>
      <p:sp>
        <p:nvSpPr>
          <p:cNvPr id="3" name="Скругленный прямоугольник 2">
            <a:extLst>
              <a:ext uri="{FF2B5EF4-FFF2-40B4-BE49-F238E27FC236}">
                <a16:creationId xmlns:a16="http://schemas.microsoft.com/office/drawing/2014/main" id="{D67009BD-7452-34FC-B58F-130BBC809EAF}"/>
              </a:ext>
            </a:extLst>
          </p:cNvPr>
          <p:cNvSpPr/>
          <p:nvPr userDrawn="1"/>
        </p:nvSpPr>
        <p:spPr>
          <a:xfrm>
            <a:off x="8112125" y="1089025"/>
            <a:ext cx="3636965" cy="2232000"/>
          </a:xfrm>
          <a:prstGeom prst="roundRect">
            <a:avLst>
              <a:gd name="adj" fmla="val 9315"/>
            </a:avLst>
          </a:prstGeom>
          <a:noFill/>
          <a:ln w="12700" cap="flat">
            <a:solidFill>
              <a:srgbClr val="FFFFFF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R="0" lvl="0" indent="0" defTabSz="82550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sym typeface="CoFo Sans"/>
            </a:endParaRPr>
          </a:p>
        </p:txBody>
      </p:sp>
      <p:sp>
        <p:nvSpPr>
          <p:cNvPr id="10" name="Скругленный прямоугольник 9">
            <a:extLst>
              <a:ext uri="{FF2B5EF4-FFF2-40B4-BE49-F238E27FC236}">
                <a16:creationId xmlns:a16="http://schemas.microsoft.com/office/drawing/2014/main" id="{7447C956-1E0D-0F5B-B620-5A2D2B7F84C7}"/>
              </a:ext>
            </a:extLst>
          </p:cNvPr>
          <p:cNvSpPr/>
          <p:nvPr userDrawn="1"/>
        </p:nvSpPr>
        <p:spPr>
          <a:xfrm>
            <a:off x="4295774" y="1089025"/>
            <a:ext cx="3600451" cy="2232000"/>
          </a:xfrm>
          <a:prstGeom prst="roundRect">
            <a:avLst>
              <a:gd name="adj" fmla="val 9031"/>
            </a:avLst>
          </a:prstGeom>
          <a:noFill/>
          <a:ln w="12700" cap="flat">
            <a:solidFill>
              <a:srgbClr val="FFFFFF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R="0" lvl="0" indent="0" defTabSz="82550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sym typeface="CoFo Sans"/>
            </a:endParaRPr>
          </a:p>
        </p:txBody>
      </p:sp>
      <p:sp>
        <p:nvSpPr>
          <p:cNvPr id="11" name="Скругленный прямоугольник 10">
            <a:extLst>
              <a:ext uri="{FF2B5EF4-FFF2-40B4-BE49-F238E27FC236}">
                <a16:creationId xmlns:a16="http://schemas.microsoft.com/office/drawing/2014/main" id="{D5930E85-83CF-1F5E-011A-2E9371FF0FB7}"/>
              </a:ext>
            </a:extLst>
          </p:cNvPr>
          <p:cNvSpPr/>
          <p:nvPr userDrawn="1"/>
        </p:nvSpPr>
        <p:spPr>
          <a:xfrm>
            <a:off x="442911" y="3538800"/>
            <a:ext cx="3636963" cy="2232000"/>
          </a:xfrm>
          <a:prstGeom prst="roundRect">
            <a:avLst>
              <a:gd name="adj" fmla="val 9237"/>
            </a:avLst>
          </a:prstGeom>
          <a:noFill/>
          <a:ln w="12700" cap="flat">
            <a:solidFill>
              <a:srgbClr val="FFFFFF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R="0" lvl="0" indent="0" defTabSz="82550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sym typeface="CoFo Sans"/>
            </a:endParaRPr>
          </a:p>
        </p:txBody>
      </p:sp>
      <p:sp>
        <p:nvSpPr>
          <p:cNvPr id="15" name="Скругленный прямоугольник 14">
            <a:extLst>
              <a:ext uri="{FF2B5EF4-FFF2-40B4-BE49-F238E27FC236}">
                <a16:creationId xmlns:a16="http://schemas.microsoft.com/office/drawing/2014/main" id="{2396678E-0A16-8A18-6B98-5FAFE52F7595}"/>
              </a:ext>
            </a:extLst>
          </p:cNvPr>
          <p:cNvSpPr/>
          <p:nvPr userDrawn="1"/>
        </p:nvSpPr>
        <p:spPr>
          <a:xfrm>
            <a:off x="8112125" y="3538800"/>
            <a:ext cx="3636965" cy="2232000"/>
          </a:xfrm>
          <a:prstGeom prst="roundRect">
            <a:avLst>
              <a:gd name="adj" fmla="val 9315"/>
            </a:avLst>
          </a:prstGeom>
          <a:noFill/>
          <a:ln w="12700" cap="flat">
            <a:solidFill>
              <a:srgbClr val="FFFFFF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R="0" lvl="0" indent="0" defTabSz="82550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sym typeface="CoFo Sans"/>
            </a:endParaRPr>
          </a:p>
        </p:txBody>
      </p:sp>
      <p:sp>
        <p:nvSpPr>
          <p:cNvPr id="16" name="Скругленный прямоугольник 15">
            <a:extLst>
              <a:ext uri="{FF2B5EF4-FFF2-40B4-BE49-F238E27FC236}">
                <a16:creationId xmlns:a16="http://schemas.microsoft.com/office/drawing/2014/main" id="{A40EB918-97E1-6E7B-B564-32C69ED8AFA2}"/>
              </a:ext>
            </a:extLst>
          </p:cNvPr>
          <p:cNvSpPr/>
          <p:nvPr userDrawn="1"/>
        </p:nvSpPr>
        <p:spPr>
          <a:xfrm>
            <a:off x="4295774" y="3538800"/>
            <a:ext cx="3600451" cy="2232000"/>
          </a:xfrm>
          <a:prstGeom prst="roundRect">
            <a:avLst>
              <a:gd name="adj" fmla="val 9031"/>
            </a:avLst>
          </a:prstGeom>
          <a:noFill/>
          <a:ln w="12700" cap="flat">
            <a:solidFill>
              <a:srgbClr val="FFFFFF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R="0" lvl="0" indent="0" defTabSz="82550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sym typeface="CoFo Sans"/>
            </a:endParaRPr>
          </a:p>
        </p:txBody>
      </p:sp>
      <p:sp>
        <p:nvSpPr>
          <p:cNvPr id="17" name="Текст 4">
            <a:extLst>
              <a:ext uri="{FF2B5EF4-FFF2-40B4-BE49-F238E27FC236}">
                <a16:creationId xmlns:a16="http://schemas.microsoft.com/office/drawing/2014/main" id="{9E26B505-F0E3-F590-E53A-3E493718DAF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58800" y="1306800"/>
            <a:ext cx="3204000" cy="180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1200"/>
              </a:spcBef>
              <a:buNone/>
              <a:defRPr sz="20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18" name="Текст 4">
            <a:extLst>
              <a:ext uri="{FF2B5EF4-FFF2-40B4-BE49-F238E27FC236}">
                <a16:creationId xmlns:a16="http://schemas.microsoft.com/office/drawing/2014/main" id="{F10253A0-E839-0FC9-F12C-F873339D40C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10800" y="1306800"/>
            <a:ext cx="3168000" cy="180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1200"/>
              </a:spcBef>
              <a:buNone/>
              <a:defRPr sz="20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19" name="Текст 4">
            <a:extLst>
              <a:ext uri="{FF2B5EF4-FFF2-40B4-BE49-F238E27FC236}">
                <a16:creationId xmlns:a16="http://schemas.microsoft.com/office/drawing/2014/main" id="{6C806384-8B85-5875-9C50-66F94EF6AFB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28607" y="1306800"/>
            <a:ext cx="3204000" cy="180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1200"/>
              </a:spcBef>
              <a:buNone/>
              <a:defRPr sz="20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20" name="Текст 4">
            <a:extLst>
              <a:ext uri="{FF2B5EF4-FFF2-40B4-BE49-F238E27FC236}">
                <a16:creationId xmlns:a16="http://schemas.microsoft.com/office/drawing/2014/main" id="{87342D65-B8E1-797F-08C1-6315852D534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58800" y="3754800"/>
            <a:ext cx="3204000" cy="180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1200"/>
              </a:spcBef>
              <a:buNone/>
              <a:defRPr sz="20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21" name="Текст 4">
            <a:extLst>
              <a:ext uri="{FF2B5EF4-FFF2-40B4-BE49-F238E27FC236}">
                <a16:creationId xmlns:a16="http://schemas.microsoft.com/office/drawing/2014/main" id="{8AFD982B-064D-D26E-FBD8-6494EEE4C22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10800" y="3754800"/>
            <a:ext cx="3168000" cy="180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1200"/>
              </a:spcBef>
              <a:buNone/>
              <a:defRPr sz="20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22" name="Текст 4">
            <a:extLst>
              <a:ext uri="{FF2B5EF4-FFF2-40B4-BE49-F238E27FC236}">
                <a16:creationId xmlns:a16="http://schemas.microsoft.com/office/drawing/2014/main" id="{57A2E7B9-2525-CF24-CF99-7215C59BD77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28607" y="3754800"/>
            <a:ext cx="3204000" cy="180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1200"/>
              </a:spcBef>
              <a:buNone/>
              <a:defRPr sz="20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</p:spTree>
    <p:extLst>
      <p:ext uri="{BB962C8B-B14F-4D97-AF65-F5344CB8AC3E}">
        <p14:creationId xmlns:p14="http://schemas.microsoft.com/office/powerpoint/2010/main" val="3811274720"/>
      </p:ext>
    </p:extLst>
  </p:cSld>
  <p:clrMapOvr>
    <a:masterClrMapping/>
  </p:clrMapOvr>
  <p:transition spd="med"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_sixfillcards_2">
    <p:bg>
      <p:bgPr>
        <a:solidFill>
          <a:srgbClr val="007B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Text">
            <a:extLst>
              <a:ext uri="{FF2B5EF4-FFF2-40B4-BE49-F238E27FC236}">
                <a16:creationId xmlns:a16="http://schemas.microsoft.com/office/drawing/2014/main" id="{7F98E639-6BC9-FAC8-9786-366ED41A980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2914" y="441326"/>
            <a:ext cx="11302400" cy="647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ru-RU" dirty="0"/>
              <a:t>Заголовок</a:t>
            </a:r>
            <a:endParaRPr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183733E-FF56-25CC-EF92-1925426E0EE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13" y="6222274"/>
            <a:ext cx="127860" cy="19440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C33CC4D-F850-5516-7E08-B64715CBD07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9888" y="6229474"/>
            <a:ext cx="1340146" cy="180000"/>
          </a:xfrm>
          <a:prstGeom prst="rect">
            <a:avLst/>
          </a:prstGeom>
        </p:spPr>
      </p:pic>
      <p:sp>
        <p:nvSpPr>
          <p:cNvPr id="7" name="Скругленный прямоугольник 6">
            <a:extLst>
              <a:ext uri="{FF2B5EF4-FFF2-40B4-BE49-F238E27FC236}">
                <a16:creationId xmlns:a16="http://schemas.microsoft.com/office/drawing/2014/main" id="{FC9A10E5-135F-B72F-F64F-A96FBAA0D624}"/>
              </a:ext>
            </a:extLst>
          </p:cNvPr>
          <p:cNvSpPr/>
          <p:nvPr userDrawn="1"/>
        </p:nvSpPr>
        <p:spPr>
          <a:xfrm>
            <a:off x="442911" y="1089025"/>
            <a:ext cx="3636963" cy="2232000"/>
          </a:xfrm>
          <a:prstGeom prst="roundRect">
            <a:avLst>
              <a:gd name="adj" fmla="val 9237"/>
            </a:avLst>
          </a:prstGeom>
          <a:solidFill>
            <a:srgbClr val="0088FF"/>
          </a:solidFill>
          <a:ln w="25400" cap="flat">
            <a:noFill/>
            <a:prstDash val="solid"/>
            <a:round/>
          </a:ln>
          <a:effectLst>
            <a:outerShdw blurRad="254000" dist="101600" dir="2700000" algn="tl" rotWithShape="0">
              <a:prstClr val="black">
                <a:alpha val="1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R="0" lvl="0" indent="0" defTabSz="82550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sym typeface="CoFo Sans"/>
            </a:endParaRPr>
          </a:p>
        </p:txBody>
      </p:sp>
      <p:sp>
        <p:nvSpPr>
          <p:cNvPr id="8" name="Скругленный прямоугольник 7">
            <a:extLst>
              <a:ext uri="{FF2B5EF4-FFF2-40B4-BE49-F238E27FC236}">
                <a16:creationId xmlns:a16="http://schemas.microsoft.com/office/drawing/2014/main" id="{4FA45110-B77A-04AA-3BAF-CA7153A6C919}"/>
              </a:ext>
            </a:extLst>
          </p:cNvPr>
          <p:cNvSpPr/>
          <p:nvPr userDrawn="1"/>
        </p:nvSpPr>
        <p:spPr>
          <a:xfrm>
            <a:off x="8112125" y="1089025"/>
            <a:ext cx="3636965" cy="2232000"/>
          </a:xfrm>
          <a:prstGeom prst="roundRect">
            <a:avLst>
              <a:gd name="adj" fmla="val 9315"/>
            </a:avLst>
          </a:prstGeom>
          <a:solidFill>
            <a:srgbClr val="0088FF"/>
          </a:solidFill>
          <a:ln w="25400" cap="flat">
            <a:noFill/>
            <a:prstDash val="solid"/>
            <a:round/>
          </a:ln>
          <a:effectLst>
            <a:outerShdw blurRad="254000" dist="101600" dir="2700000" algn="tl" rotWithShape="0">
              <a:prstClr val="black">
                <a:alpha val="1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R="0" lvl="0" indent="0" defTabSz="82550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sym typeface="CoFo Sans"/>
            </a:endParaRPr>
          </a:p>
        </p:txBody>
      </p:sp>
      <p:sp>
        <p:nvSpPr>
          <p:cNvPr id="9" name="Скругленный прямоугольник 8">
            <a:extLst>
              <a:ext uri="{FF2B5EF4-FFF2-40B4-BE49-F238E27FC236}">
                <a16:creationId xmlns:a16="http://schemas.microsoft.com/office/drawing/2014/main" id="{9354AB2D-1A06-1C39-8E23-8A14A0066AC5}"/>
              </a:ext>
            </a:extLst>
          </p:cNvPr>
          <p:cNvSpPr/>
          <p:nvPr userDrawn="1"/>
        </p:nvSpPr>
        <p:spPr>
          <a:xfrm>
            <a:off x="4295774" y="1089025"/>
            <a:ext cx="3600451" cy="2232000"/>
          </a:xfrm>
          <a:prstGeom prst="roundRect">
            <a:avLst>
              <a:gd name="adj" fmla="val 9031"/>
            </a:avLst>
          </a:prstGeom>
          <a:solidFill>
            <a:srgbClr val="0088FF"/>
          </a:solidFill>
          <a:ln w="25400" cap="flat">
            <a:noFill/>
            <a:prstDash val="solid"/>
            <a:round/>
          </a:ln>
          <a:effectLst>
            <a:outerShdw blurRad="254000" dist="101600" dir="2700000" algn="tl" rotWithShape="0">
              <a:prstClr val="black">
                <a:alpha val="1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R="0" lvl="0" indent="0" defTabSz="82550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sym typeface="CoFo Sans"/>
            </a:endParaRPr>
          </a:p>
        </p:txBody>
      </p:sp>
      <p:sp>
        <p:nvSpPr>
          <p:cNvPr id="12" name="Скругленный прямоугольник 11">
            <a:extLst>
              <a:ext uri="{FF2B5EF4-FFF2-40B4-BE49-F238E27FC236}">
                <a16:creationId xmlns:a16="http://schemas.microsoft.com/office/drawing/2014/main" id="{2D9B29C6-AFC7-2952-0872-0074D8095385}"/>
              </a:ext>
            </a:extLst>
          </p:cNvPr>
          <p:cNvSpPr/>
          <p:nvPr userDrawn="1"/>
        </p:nvSpPr>
        <p:spPr>
          <a:xfrm>
            <a:off x="442911" y="3538800"/>
            <a:ext cx="3636963" cy="2232000"/>
          </a:xfrm>
          <a:prstGeom prst="roundRect">
            <a:avLst>
              <a:gd name="adj" fmla="val 9237"/>
            </a:avLst>
          </a:prstGeom>
          <a:solidFill>
            <a:srgbClr val="0088FF"/>
          </a:solidFill>
          <a:ln w="25400" cap="flat">
            <a:noFill/>
            <a:prstDash val="solid"/>
            <a:round/>
          </a:ln>
          <a:effectLst>
            <a:outerShdw blurRad="254000" dist="101600" dir="2700000" algn="tl" rotWithShape="0">
              <a:prstClr val="black">
                <a:alpha val="1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R="0" lvl="0" indent="0" defTabSz="82550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sym typeface="CoFo Sans"/>
            </a:endParaRPr>
          </a:p>
        </p:txBody>
      </p:sp>
      <p:sp>
        <p:nvSpPr>
          <p:cNvPr id="13" name="Скругленный прямоугольник 12">
            <a:extLst>
              <a:ext uri="{FF2B5EF4-FFF2-40B4-BE49-F238E27FC236}">
                <a16:creationId xmlns:a16="http://schemas.microsoft.com/office/drawing/2014/main" id="{515466FE-7CB2-6B4E-8C22-52FA4974D8B2}"/>
              </a:ext>
            </a:extLst>
          </p:cNvPr>
          <p:cNvSpPr/>
          <p:nvPr userDrawn="1"/>
        </p:nvSpPr>
        <p:spPr>
          <a:xfrm>
            <a:off x="8112125" y="3538800"/>
            <a:ext cx="3636965" cy="2232000"/>
          </a:xfrm>
          <a:prstGeom prst="roundRect">
            <a:avLst>
              <a:gd name="adj" fmla="val 9315"/>
            </a:avLst>
          </a:prstGeom>
          <a:solidFill>
            <a:srgbClr val="0088FF"/>
          </a:solidFill>
          <a:ln w="25400" cap="flat">
            <a:noFill/>
            <a:prstDash val="solid"/>
            <a:round/>
          </a:ln>
          <a:effectLst>
            <a:outerShdw blurRad="254000" dist="101600" dir="2700000" algn="tl" rotWithShape="0">
              <a:prstClr val="black">
                <a:alpha val="1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R="0" lvl="0" indent="0" defTabSz="82550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sym typeface="CoFo Sans"/>
            </a:endParaRPr>
          </a:p>
        </p:txBody>
      </p:sp>
      <p:sp>
        <p:nvSpPr>
          <p:cNvPr id="14" name="Скругленный прямоугольник 13">
            <a:extLst>
              <a:ext uri="{FF2B5EF4-FFF2-40B4-BE49-F238E27FC236}">
                <a16:creationId xmlns:a16="http://schemas.microsoft.com/office/drawing/2014/main" id="{49755763-BEE6-1FA0-F7E7-B2F9D447C6B5}"/>
              </a:ext>
            </a:extLst>
          </p:cNvPr>
          <p:cNvSpPr/>
          <p:nvPr userDrawn="1"/>
        </p:nvSpPr>
        <p:spPr>
          <a:xfrm>
            <a:off x="4295774" y="3538800"/>
            <a:ext cx="3600451" cy="2232000"/>
          </a:xfrm>
          <a:prstGeom prst="roundRect">
            <a:avLst>
              <a:gd name="adj" fmla="val 9031"/>
            </a:avLst>
          </a:prstGeom>
          <a:solidFill>
            <a:srgbClr val="0088FF"/>
          </a:solidFill>
          <a:ln w="25400" cap="flat">
            <a:noFill/>
            <a:prstDash val="solid"/>
            <a:round/>
          </a:ln>
          <a:effectLst>
            <a:outerShdw blurRad="254000" dist="101600" dir="2700000" algn="tl" rotWithShape="0">
              <a:prstClr val="black">
                <a:alpha val="1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R="0" lvl="0" indent="0" defTabSz="82550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sym typeface="CoFo Sans"/>
            </a:endParaRPr>
          </a:p>
        </p:txBody>
      </p:sp>
      <p:sp>
        <p:nvSpPr>
          <p:cNvPr id="23" name="Текст 4">
            <a:extLst>
              <a:ext uri="{FF2B5EF4-FFF2-40B4-BE49-F238E27FC236}">
                <a16:creationId xmlns:a16="http://schemas.microsoft.com/office/drawing/2014/main" id="{7E8201DC-4305-8442-A528-71B5B8385E4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58800" y="1306800"/>
            <a:ext cx="3204000" cy="25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0" i="0">
                <a:solidFill>
                  <a:srgbClr val="FFFFFF"/>
                </a:solidFill>
                <a:latin typeface="CoFo Sans Medium" panose="020B0503030202060203" pitchFamily="34" charset="0"/>
                <a:ea typeface="CoFo Sans Medium" panose="020B0503030202060203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24" name="Текст 4">
            <a:extLst>
              <a:ext uri="{FF2B5EF4-FFF2-40B4-BE49-F238E27FC236}">
                <a16:creationId xmlns:a16="http://schemas.microsoft.com/office/drawing/2014/main" id="{46B9EBC2-3112-DC4D-D4CA-5FEBAD00C8D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8800" y="1774800"/>
            <a:ext cx="3204000" cy="133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700"/>
              </a:spcBef>
              <a:buNone/>
              <a:defRPr sz="16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25" name="Текст 4">
            <a:extLst>
              <a:ext uri="{FF2B5EF4-FFF2-40B4-BE49-F238E27FC236}">
                <a16:creationId xmlns:a16="http://schemas.microsoft.com/office/drawing/2014/main" id="{2B1F5AD5-8E27-34CF-CAE9-671E9B5CE16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10800" y="1306800"/>
            <a:ext cx="3168000" cy="25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0" i="0">
                <a:solidFill>
                  <a:srgbClr val="FFFFFF"/>
                </a:solidFill>
                <a:latin typeface="CoFo Sans Medium" panose="020B0503030202060203" pitchFamily="34" charset="0"/>
                <a:ea typeface="CoFo Sans Medium" panose="020B0503030202060203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26" name="Текст 4">
            <a:extLst>
              <a:ext uri="{FF2B5EF4-FFF2-40B4-BE49-F238E27FC236}">
                <a16:creationId xmlns:a16="http://schemas.microsoft.com/office/drawing/2014/main" id="{546F4094-FC3D-686B-F4CE-3E7AD654ABB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10800" y="1774800"/>
            <a:ext cx="3168000" cy="133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700"/>
              </a:spcBef>
              <a:buNone/>
              <a:defRPr sz="16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27" name="Текст 4">
            <a:extLst>
              <a:ext uri="{FF2B5EF4-FFF2-40B4-BE49-F238E27FC236}">
                <a16:creationId xmlns:a16="http://schemas.microsoft.com/office/drawing/2014/main" id="{7F5F6F7D-E00C-2AE7-75BC-8A32942024B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29200" y="1306800"/>
            <a:ext cx="3204000" cy="25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0" i="0">
                <a:solidFill>
                  <a:srgbClr val="FFFFFF"/>
                </a:solidFill>
                <a:latin typeface="CoFo Sans Medium" panose="020B0503030202060203" pitchFamily="34" charset="0"/>
                <a:ea typeface="CoFo Sans Medium" panose="020B0503030202060203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28" name="Текст 4">
            <a:extLst>
              <a:ext uri="{FF2B5EF4-FFF2-40B4-BE49-F238E27FC236}">
                <a16:creationId xmlns:a16="http://schemas.microsoft.com/office/drawing/2014/main" id="{D26ABE6B-6CC9-8CF9-CE34-93E1EB3B66A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329200" y="1774800"/>
            <a:ext cx="3204000" cy="133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700"/>
              </a:spcBef>
              <a:buNone/>
              <a:defRPr sz="16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29" name="Текст 4">
            <a:extLst>
              <a:ext uri="{FF2B5EF4-FFF2-40B4-BE49-F238E27FC236}">
                <a16:creationId xmlns:a16="http://schemas.microsoft.com/office/drawing/2014/main" id="{11069AD8-5C3F-D26E-2CF7-12142465A6B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58800" y="3756503"/>
            <a:ext cx="3204000" cy="25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0" i="0">
                <a:solidFill>
                  <a:srgbClr val="FFFFFF"/>
                </a:solidFill>
                <a:latin typeface="CoFo Sans Medium" panose="020B0503030202060203" pitchFamily="34" charset="0"/>
                <a:ea typeface="CoFo Sans Medium" panose="020B0503030202060203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30" name="Текст 4">
            <a:extLst>
              <a:ext uri="{FF2B5EF4-FFF2-40B4-BE49-F238E27FC236}">
                <a16:creationId xmlns:a16="http://schemas.microsoft.com/office/drawing/2014/main" id="{F082C48C-CBCB-CE91-0AC3-9FD7F18CDFF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58800" y="4222800"/>
            <a:ext cx="3204000" cy="133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700"/>
              </a:spcBef>
              <a:buNone/>
              <a:defRPr sz="16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31" name="Текст 4">
            <a:extLst>
              <a:ext uri="{FF2B5EF4-FFF2-40B4-BE49-F238E27FC236}">
                <a16:creationId xmlns:a16="http://schemas.microsoft.com/office/drawing/2014/main" id="{58BE1675-E1D1-0DBF-5007-B855C03DDFA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510800" y="3756503"/>
            <a:ext cx="3168000" cy="25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0" i="0">
                <a:solidFill>
                  <a:srgbClr val="FFFFFF"/>
                </a:solidFill>
                <a:latin typeface="CoFo Sans Medium" panose="020B0503030202060203" pitchFamily="34" charset="0"/>
                <a:ea typeface="CoFo Sans Medium" panose="020B0503030202060203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32" name="Текст 4">
            <a:extLst>
              <a:ext uri="{FF2B5EF4-FFF2-40B4-BE49-F238E27FC236}">
                <a16:creationId xmlns:a16="http://schemas.microsoft.com/office/drawing/2014/main" id="{74C4F857-9226-0881-54E5-3660FED8686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510800" y="4222800"/>
            <a:ext cx="3168000" cy="133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700"/>
              </a:spcBef>
              <a:buNone/>
              <a:defRPr sz="16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33" name="Текст 4">
            <a:extLst>
              <a:ext uri="{FF2B5EF4-FFF2-40B4-BE49-F238E27FC236}">
                <a16:creationId xmlns:a16="http://schemas.microsoft.com/office/drawing/2014/main" id="{F5CA349A-0D22-C45F-3385-B502EF90F53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329200" y="3756503"/>
            <a:ext cx="3204000" cy="25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0" i="0">
                <a:solidFill>
                  <a:srgbClr val="FFFFFF"/>
                </a:solidFill>
                <a:latin typeface="CoFo Sans Medium" panose="020B0503030202060203" pitchFamily="34" charset="0"/>
                <a:ea typeface="CoFo Sans Medium" panose="020B0503030202060203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34" name="Текст 4">
            <a:extLst>
              <a:ext uri="{FF2B5EF4-FFF2-40B4-BE49-F238E27FC236}">
                <a16:creationId xmlns:a16="http://schemas.microsoft.com/office/drawing/2014/main" id="{1251647E-4CDE-7303-E381-E39AF15254E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329200" y="4222800"/>
            <a:ext cx="3204000" cy="133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700"/>
              </a:spcBef>
              <a:buNone/>
              <a:defRPr sz="16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</p:spTree>
    <p:extLst>
      <p:ext uri="{BB962C8B-B14F-4D97-AF65-F5344CB8AC3E}">
        <p14:creationId xmlns:p14="http://schemas.microsoft.com/office/powerpoint/2010/main" val="1039741007"/>
      </p:ext>
    </p:extLst>
  </p:cSld>
  <p:clrMapOvr>
    <a:masterClrMapping/>
  </p:clrMapOvr>
  <p:transition spd="med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_sixstrokecards_2">
    <p:bg>
      <p:bgPr>
        <a:solidFill>
          <a:srgbClr val="007B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Text">
            <a:extLst>
              <a:ext uri="{FF2B5EF4-FFF2-40B4-BE49-F238E27FC236}">
                <a16:creationId xmlns:a16="http://schemas.microsoft.com/office/drawing/2014/main" id="{7F98E639-6BC9-FAC8-9786-366ED41A980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2914" y="441326"/>
            <a:ext cx="11302400" cy="647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ru-RU" dirty="0"/>
              <a:t>Заголовок</a:t>
            </a:r>
            <a:endParaRPr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183733E-FF56-25CC-EF92-1925426E0EE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13" y="6222274"/>
            <a:ext cx="127860" cy="19440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C33CC4D-F850-5516-7E08-B64715CBD07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9888" y="6229474"/>
            <a:ext cx="1340146" cy="180000"/>
          </a:xfrm>
          <a:prstGeom prst="rect">
            <a:avLst/>
          </a:prstGeom>
        </p:spPr>
      </p:pic>
      <p:sp>
        <p:nvSpPr>
          <p:cNvPr id="7" name="Скругленный прямоугольник 6">
            <a:extLst>
              <a:ext uri="{FF2B5EF4-FFF2-40B4-BE49-F238E27FC236}">
                <a16:creationId xmlns:a16="http://schemas.microsoft.com/office/drawing/2014/main" id="{FC9A10E5-135F-B72F-F64F-A96FBAA0D624}"/>
              </a:ext>
            </a:extLst>
          </p:cNvPr>
          <p:cNvSpPr/>
          <p:nvPr userDrawn="1"/>
        </p:nvSpPr>
        <p:spPr>
          <a:xfrm>
            <a:off x="442911" y="1089025"/>
            <a:ext cx="3636963" cy="2232000"/>
          </a:xfrm>
          <a:prstGeom prst="roundRect">
            <a:avLst>
              <a:gd name="adj" fmla="val 9237"/>
            </a:avLst>
          </a:prstGeom>
          <a:noFill/>
          <a:ln w="12700" cap="flat">
            <a:solidFill>
              <a:srgbClr val="FFFFFF"/>
            </a:solidFill>
            <a:prstDash val="solid"/>
            <a:round/>
          </a:ln>
          <a:effectLst>
            <a:outerShdw blurRad="254000" dist="101600" dir="2700000" algn="tl" rotWithShape="0">
              <a:prstClr val="black">
                <a:alpha val="1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R="0" lvl="0" indent="0" defTabSz="82550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sym typeface="CoFo Sans"/>
            </a:endParaRPr>
          </a:p>
        </p:txBody>
      </p:sp>
      <p:sp>
        <p:nvSpPr>
          <p:cNvPr id="8" name="Скругленный прямоугольник 7">
            <a:extLst>
              <a:ext uri="{FF2B5EF4-FFF2-40B4-BE49-F238E27FC236}">
                <a16:creationId xmlns:a16="http://schemas.microsoft.com/office/drawing/2014/main" id="{4FA45110-B77A-04AA-3BAF-CA7153A6C919}"/>
              </a:ext>
            </a:extLst>
          </p:cNvPr>
          <p:cNvSpPr/>
          <p:nvPr userDrawn="1"/>
        </p:nvSpPr>
        <p:spPr>
          <a:xfrm>
            <a:off x="8112125" y="1089025"/>
            <a:ext cx="3636965" cy="2232000"/>
          </a:xfrm>
          <a:prstGeom prst="roundRect">
            <a:avLst>
              <a:gd name="adj" fmla="val 9315"/>
            </a:avLst>
          </a:prstGeom>
          <a:noFill/>
          <a:ln w="12700" cap="flat">
            <a:solidFill>
              <a:srgbClr val="FFFFFF"/>
            </a:solidFill>
            <a:prstDash val="solid"/>
            <a:round/>
          </a:ln>
          <a:effectLst>
            <a:outerShdw blurRad="254000" dist="101600" dir="2700000" algn="tl" rotWithShape="0">
              <a:prstClr val="black">
                <a:alpha val="1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R="0" lvl="0" indent="0" defTabSz="82550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sym typeface="CoFo Sans"/>
            </a:endParaRPr>
          </a:p>
        </p:txBody>
      </p:sp>
      <p:sp>
        <p:nvSpPr>
          <p:cNvPr id="9" name="Скругленный прямоугольник 8">
            <a:extLst>
              <a:ext uri="{FF2B5EF4-FFF2-40B4-BE49-F238E27FC236}">
                <a16:creationId xmlns:a16="http://schemas.microsoft.com/office/drawing/2014/main" id="{9354AB2D-1A06-1C39-8E23-8A14A0066AC5}"/>
              </a:ext>
            </a:extLst>
          </p:cNvPr>
          <p:cNvSpPr/>
          <p:nvPr userDrawn="1"/>
        </p:nvSpPr>
        <p:spPr>
          <a:xfrm>
            <a:off x="4295774" y="1089025"/>
            <a:ext cx="3600451" cy="2232000"/>
          </a:xfrm>
          <a:prstGeom prst="roundRect">
            <a:avLst>
              <a:gd name="adj" fmla="val 9031"/>
            </a:avLst>
          </a:prstGeom>
          <a:noFill/>
          <a:ln w="12700" cap="flat">
            <a:solidFill>
              <a:srgbClr val="FFFFFF"/>
            </a:solidFill>
            <a:prstDash val="solid"/>
            <a:round/>
          </a:ln>
          <a:effectLst>
            <a:outerShdw blurRad="254000" dist="101600" dir="2700000" algn="tl" rotWithShape="0">
              <a:prstClr val="black">
                <a:alpha val="1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R="0" lvl="0" indent="0" defTabSz="82550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sym typeface="CoFo Sans"/>
            </a:endParaRPr>
          </a:p>
        </p:txBody>
      </p:sp>
      <p:sp>
        <p:nvSpPr>
          <p:cNvPr id="12" name="Скругленный прямоугольник 11">
            <a:extLst>
              <a:ext uri="{FF2B5EF4-FFF2-40B4-BE49-F238E27FC236}">
                <a16:creationId xmlns:a16="http://schemas.microsoft.com/office/drawing/2014/main" id="{2D9B29C6-AFC7-2952-0872-0074D8095385}"/>
              </a:ext>
            </a:extLst>
          </p:cNvPr>
          <p:cNvSpPr/>
          <p:nvPr userDrawn="1"/>
        </p:nvSpPr>
        <p:spPr>
          <a:xfrm>
            <a:off x="442911" y="3538800"/>
            <a:ext cx="3636963" cy="2232000"/>
          </a:xfrm>
          <a:prstGeom prst="roundRect">
            <a:avLst>
              <a:gd name="adj" fmla="val 9237"/>
            </a:avLst>
          </a:prstGeom>
          <a:noFill/>
          <a:ln w="12700" cap="flat">
            <a:solidFill>
              <a:srgbClr val="FFFFFF"/>
            </a:solidFill>
            <a:prstDash val="solid"/>
            <a:round/>
          </a:ln>
          <a:effectLst>
            <a:outerShdw blurRad="254000" dist="101600" dir="2700000" algn="tl" rotWithShape="0">
              <a:prstClr val="black">
                <a:alpha val="1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R="0" lvl="0" indent="0" defTabSz="82550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sym typeface="CoFo Sans"/>
            </a:endParaRPr>
          </a:p>
        </p:txBody>
      </p:sp>
      <p:sp>
        <p:nvSpPr>
          <p:cNvPr id="13" name="Скругленный прямоугольник 12">
            <a:extLst>
              <a:ext uri="{FF2B5EF4-FFF2-40B4-BE49-F238E27FC236}">
                <a16:creationId xmlns:a16="http://schemas.microsoft.com/office/drawing/2014/main" id="{515466FE-7CB2-6B4E-8C22-52FA4974D8B2}"/>
              </a:ext>
            </a:extLst>
          </p:cNvPr>
          <p:cNvSpPr/>
          <p:nvPr userDrawn="1"/>
        </p:nvSpPr>
        <p:spPr>
          <a:xfrm>
            <a:off x="8112125" y="3538800"/>
            <a:ext cx="3636965" cy="2232000"/>
          </a:xfrm>
          <a:prstGeom prst="roundRect">
            <a:avLst>
              <a:gd name="adj" fmla="val 9315"/>
            </a:avLst>
          </a:prstGeom>
          <a:noFill/>
          <a:ln w="12700" cap="flat">
            <a:solidFill>
              <a:srgbClr val="FFFFFF"/>
            </a:solidFill>
            <a:prstDash val="solid"/>
            <a:round/>
          </a:ln>
          <a:effectLst>
            <a:outerShdw blurRad="254000" dist="101600" dir="2700000" algn="tl" rotWithShape="0">
              <a:prstClr val="black">
                <a:alpha val="1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R="0" lvl="0" indent="0" defTabSz="82550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sym typeface="CoFo Sans"/>
            </a:endParaRPr>
          </a:p>
        </p:txBody>
      </p:sp>
      <p:sp>
        <p:nvSpPr>
          <p:cNvPr id="14" name="Скругленный прямоугольник 13">
            <a:extLst>
              <a:ext uri="{FF2B5EF4-FFF2-40B4-BE49-F238E27FC236}">
                <a16:creationId xmlns:a16="http://schemas.microsoft.com/office/drawing/2014/main" id="{49755763-BEE6-1FA0-F7E7-B2F9D447C6B5}"/>
              </a:ext>
            </a:extLst>
          </p:cNvPr>
          <p:cNvSpPr/>
          <p:nvPr userDrawn="1"/>
        </p:nvSpPr>
        <p:spPr>
          <a:xfrm>
            <a:off x="4295774" y="3538800"/>
            <a:ext cx="3600451" cy="2232000"/>
          </a:xfrm>
          <a:prstGeom prst="roundRect">
            <a:avLst>
              <a:gd name="adj" fmla="val 9031"/>
            </a:avLst>
          </a:prstGeom>
          <a:noFill/>
          <a:ln w="12700" cap="flat">
            <a:solidFill>
              <a:srgbClr val="FFFFFF"/>
            </a:solidFill>
            <a:prstDash val="solid"/>
            <a:round/>
          </a:ln>
          <a:effectLst>
            <a:outerShdw blurRad="254000" dist="101600" dir="2700000" algn="tl" rotWithShape="0">
              <a:prstClr val="black">
                <a:alpha val="1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R="0" lvl="0" indent="0" defTabSz="82550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sym typeface="CoFo Sans"/>
            </a:endParaRPr>
          </a:p>
        </p:txBody>
      </p:sp>
      <p:sp>
        <p:nvSpPr>
          <p:cNvPr id="23" name="Текст 4">
            <a:extLst>
              <a:ext uri="{FF2B5EF4-FFF2-40B4-BE49-F238E27FC236}">
                <a16:creationId xmlns:a16="http://schemas.microsoft.com/office/drawing/2014/main" id="{7E8201DC-4305-8442-A528-71B5B8385E4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58800" y="1306800"/>
            <a:ext cx="3204000" cy="25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0" i="0">
                <a:solidFill>
                  <a:srgbClr val="FFFFFF"/>
                </a:solidFill>
                <a:latin typeface="CoFo Sans Medium" panose="020B0503030202060203" pitchFamily="34" charset="0"/>
                <a:ea typeface="CoFo Sans Medium" panose="020B0503030202060203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24" name="Текст 4">
            <a:extLst>
              <a:ext uri="{FF2B5EF4-FFF2-40B4-BE49-F238E27FC236}">
                <a16:creationId xmlns:a16="http://schemas.microsoft.com/office/drawing/2014/main" id="{46B9EBC2-3112-DC4D-D4CA-5FEBAD00C8D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8800" y="1774800"/>
            <a:ext cx="3204000" cy="133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700"/>
              </a:spcBef>
              <a:buNone/>
              <a:defRPr sz="16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25" name="Текст 4">
            <a:extLst>
              <a:ext uri="{FF2B5EF4-FFF2-40B4-BE49-F238E27FC236}">
                <a16:creationId xmlns:a16="http://schemas.microsoft.com/office/drawing/2014/main" id="{2B1F5AD5-8E27-34CF-CAE9-671E9B5CE16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10800" y="1306800"/>
            <a:ext cx="3168000" cy="25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0" i="0">
                <a:solidFill>
                  <a:srgbClr val="FFFFFF"/>
                </a:solidFill>
                <a:latin typeface="CoFo Sans Medium" panose="020B0503030202060203" pitchFamily="34" charset="0"/>
                <a:ea typeface="CoFo Sans Medium" panose="020B0503030202060203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26" name="Текст 4">
            <a:extLst>
              <a:ext uri="{FF2B5EF4-FFF2-40B4-BE49-F238E27FC236}">
                <a16:creationId xmlns:a16="http://schemas.microsoft.com/office/drawing/2014/main" id="{546F4094-FC3D-686B-F4CE-3E7AD654ABB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10800" y="1774800"/>
            <a:ext cx="3168000" cy="133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700"/>
              </a:spcBef>
              <a:buNone/>
              <a:defRPr sz="16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27" name="Текст 4">
            <a:extLst>
              <a:ext uri="{FF2B5EF4-FFF2-40B4-BE49-F238E27FC236}">
                <a16:creationId xmlns:a16="http://schemas.microsoft.com/office/drawing/2014/main" id="{7F5F6F7D-E00C-2AE7-75BC-8A32942024B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29200" y="1306800"/>
            <a:ext cx="3204000" cy="25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0" i="0">
                <a:solidFill>
                  <a:srgbClr val="FFFFFF"/>
                </a:solidFill>
                <a:latin typeface="CoFo Sans Medium" panose="020B0503030202060203" pitchFamily="34" charset="0"/>
                <a:ea typeface="CoFo Sans Medium" panose="020B0503030202060203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28" name="Текст 4">
            <a:extLst>
              <a:ext uri="{FF2B5EF4-FFF2-40B4-BE49-F238E27FC236}">
                <a16:creationId xmlns:a16="http://schemas.microsoft.com/office/drawing/2014/main" id="{D26ABE6B-6CC9-8CF9-CE34-93E1EB3B66A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329200" y="1774800"/>
            <a:ext cx="3204000" cy="133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700"/>
              </a:spcBef>
              <a:buNone/>
              <a:defRPr sz="16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29" name="Текст 4">
            <a:extLst>
              <a:ext uri="{FF2B5EF4-FFF2-40B4-BE49-F238E27FC236}">
                <a16:creationId xmlns:a16="http://schemas.microsoft.com/office/drawing/2014/main" id="{11069AD8-5C3F-D26E-2CF7-12142465A6B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58800" y="3756503"/>
            <a:ext cx="3204000" cy="25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0" i="0">
                <a:solidFill>
                  <a:srgbClr val="FFFFFF"/>
                </a:solidFill>
                <a:latin typeface="CoFo Sans Medium" panose="020B0503030202060203" pitchFamily="34" charset="0"/>
                <a:ea typeface="CoFo Sans Medium" panose="020B0503030202060203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30" name="Текст 4">
            <a:extLst>
              <a:ext uri="{FF2B5EF4-FFF2-40B4-BE49-F238E27FC236}">
                <a16:creationId xmlns:a16="http://schemas.microsoft.com/office/drawing/2014/main" id="{F082C48C-CBCB-CE91-0AC3-9FD7F18CDFF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58800" y="4222800"/>
            <a:ext cx="3204000" cy="133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700"/>
              </a:spcBef>
              <a:buNone/>
              <a:defRPr sz="16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31" name="Текст 4">
            <a:extLst>
              <a:ext uri="{FF2B5EF4-FFF2-40B4-BE49-F238E27FC236}">
                <a16:creationId xmlns:a16="http://schemas.microsoft.com/office/drawing/2014/main" id="{58BE1675-E1D1-0DBF-5007-B855C03DDFA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510800" y="3756503"/>
            <a:ext cx="3168000" cy="25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0" i="0">
                <a:solidFill>
                  <a:srgbClr val="FFFFFF"/>
                </a:solidFill>
                <a:latin typeface="CoFo Sans Medium" panose="020B0503030202060203" pitchFamily="34" charset="0"/>
                <a:ea typeface="CoFo Sans Medium" panose="020B0503030202060203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32" name="Текст 4">
            <a:extLst>
              <a:ext uri="{FF2B5EF4-FFF2-40B4-BE49-F238E27FC236}">
                <a16:creationId xmlns:a16="http://schemas.microsoft.com/office/drawing/2014/main" id="{74C4F857-9226-0881-54E5-3660FED8686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510800" y="4222800"/>
            <a:ext cx="3168000" cy="133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700"/>
              </a:spcBef>
              <a:buNone/>
              <a:defRPr sz="16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33" name="Текст 4">
            <a:extLst>
              <a:ext uri="{FF2B5EF4-FFF2-40B4-BE49-F238E27FC236}">
                <a16:creationId xmlns:a16="http://schemas.microsoft.com/office/drawing/2014/main" id="{F5CA349A-0D22-C45F-3385-B502EF90F53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329200" y="3756503"/>
            <a:ext cx="3204000" cy="25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0" i="0">
                <a:solidFill>
                  <a:srgbClr val="FFFFFF"/>
                </a:solidFill>
                <a:latin typeface="CoFo Sans Medium" panose="020B0503030202060203" pitchFamily="34" charset="0"/>
                <a:ea typeface="CoFo Sans Medium" panose="020B0503030202060203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34" name="Текст 4">
            <a:extLst>
              <a:ext uri="{FF2B5EF4-FFF2-40B4-BE49-F238E27FC236}">
                <a16:creationId xmlns:a16="http://schemas.microsoft.com/office/drawing/2014/main" id="{1251647E-4CDE-7303-E381-E39AF15254E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329200" y="4222800"/>
            <a:ext cx="3204000" cy="133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700"/>
              </a:spcBef>
              <a:buNone/>
              <a:defRPr sz="16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</p:spTree>
    <p:extLst>
      <p:ext uri="{BB962C8B-B14F-4D97-AF65-F5344CB8AC3E}">
        <p14:creationId xmlns:p14="http://schemas.microsoft.com/office/powerpoint/2010/main" val="2844508262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_text+photo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Text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 lIns="0" tIns="0" rIns="0" bIns="0"/>
          <a:lstStyle/>
          <a:p>
            <a:r>
              <a:rPr lang="ru-RU" dirty="0"/>
              <a:t>Заголовок</a:t>
            </a:r>
            <a:endParaRPr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4B3DDDF-876A-1984-C66E-771A3BF2B66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42913" y="1089025"/>
            <a:ext cx="7453312" cy="467995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1200"/>
              </a:spcBef>
              <a:buNone/>
              <a:defRPr sz="2000"/>
            </a:lvl1pPr>
            <a:lvl2pPr marL="317516" indent="0">
              <a:buNone/>
              <a:defRPr sz="2000"/>
            </a:lvl2pPr>
            <a:lvl3pPr marL="635032" indent="0">
              <a:buNone/>
              <a:defRPr sz="2000"/>
            </a:lvl3pPr>
            <a:lvl4pPr marL="952548" indent="0">
              <a:buNone/>
              <a:defRPr sz="2000"/>
            </a:lvl4pPr>
            <a:lvl5pPr marL="1270063" indent="0">
              <a:buNone/>
              <a:defRPr sz="2000"/>
            </a:lvl5pPr>
          </a:lstStyle>
          <a:p>
            <a:pPr lvl="0"/>
            <a:r>
              <a:rPr lang="ru-RU" dirty="0"/>
              <a:t>Текст слайда</a:t>
            </a:r>
          </a:p>
        </p:txBody>
      </p:sp>
      <p:sp>
        <p:nvSpPr>
          <p:cNvPr id="2" name="Рисунок 2">
            <a:extLst>
              <a:ext uri="{FF2B5EF4-FFF2-40B4-BE49-F238E27FC236}">
                <a16:creationId xmlns:a16="http://schemas.microsoft.com/office/drawing/2014/main" id="{416629DB-67B6-3CA2-09DE-6039FE3231FC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8112125" y="1089024"/>
            <a:ext cx="3636964" cy="4679949"/>
          </a:xfrm>
          <a:prstGeom prst="roundRect">
            <a:avLst>
              <a:gd name="adj" fmla="val 5739"/>
            </a:avLst>
          </a:prstGeom>
        </p:spPr>
        <p:txBody>
          <a:bodyPr/>
          <a:lstStyle>
            <a:lvl1pPr marL="0" indent="0">
              <a:buNone/>
              <a:defRPr sz="2000"/>
            </a:lvl1pPr>
          </a:lstStyle>
          <a:p>
            <a:r>
              <a:rPr lang="ru-RU" dirty="0"/>
              <a:t>Нажмите на иконку </a:t>
            </a:r>
            <a:br>
              <a:rPr lang="ru-RU" dirty="0"/>
            </a:br>
            <a:r>
              <a:rPr lang="ru-RU" dirty="0"/>
              <a:t>и вставьте картинку</a:t>
            </a:r>
          </a:p>
        </p:txBody>
      </p:sp>
    </p:spTree>
    <p:extLst>
      <p:ext uri="{BB962C8B-B14F-4D97-AF65-F5344CB8AC3E}">
        <p14:creationId xmlns:p14="http://schemas.microsoft.com/office/powerpoint/2010/main" val="1185632242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/>
    </p:ext>
  </p:extLst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_fourlongphotos">
    <p:bg>
      <p:bgPr>
        <a:solidFill>
          <a:srgbClr val="007B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Text">
            <a:extLst>
              <a:ext uri="{FF2B5EF4-FFF2-40B4-BE49-F238E27FC236}">
                <a16:creationId xmlns:a16="http://schemas.microsoft.com/office/drawing/2014/main" id="{7F98E639-6BC9-FAC8-9786-366ED41A980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2914" y="441326"/>
            <a:ext cx="11302400" cy="647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ru-RU" dirty="0"/>
              <a:t>Заголовок</a:t>
            </a:r>
            <a:endParaRPr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183733E-FF56-25CC-EF92-1925426E0EE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13" y="6222274"/>
            <a:ext cx="127860" cy="19440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C33CC4D-F850-5516-7E08-B64715CBD07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9888" y="6229474"/>
            <a:ext cx="1340146" cy="180000"/>
          </a:xfrm>
          <a:prstGeom prst="rect">
            <a:avLst/>
          </a:prstGeom>
        </p:spPr>
      </p:pic>
      <p:sp>
        <p:nvSpPr>
          <p:cNvPr id="2" name="Рисунок 2">
            <a:extLst>
              <a:ext uri="{FF2B5EF4-FFF2-40B4-BE49-F238E27FC236}">
                <a16:creationId xmlns:a16="http://schemas.microsoft.com/office/drawing/2014/main" id="{B1F64AD3-13AA-9037-C520-5083D37A039C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42801" y="1089024"/>
            <a:ext cx="2663131" cy="4679949"/>
          </a:xfrm>
          <a:prstGeom prst="roundRect">
            <a:avLst>
              <a:gd name="adj" fmla="val 7525"/>
            </a:avLst>
          </a:prstGeom>
        </p:spPr>
        <p:txBody>
          <a:bodyPr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</a:lstStyle>
          <a:p>
            <a:r>
              <a:rPr lang="ru-RU" dirty="0"/>
              <a:t>Нажмите на иконку </a:t>
            </a:r>
            <a:br>
              <a:rPr lang="ru-RU" dirty="0"/>
            </a:br>
            <a:r>
              <a:rPr lang="ru-RU" dirty="0"/>
              <a:t>и вставьте картинку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957AD7C-61E5-CB25-5C25-2F43B0F1A39C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9086070" y="1089024"/>
            <a:ext cx="2663131" cy="4679949"/>
          </a:xfrm>
          <a:prstGeom prst="roundRect">
            <a:avLst>
              <a:gd name="adj" fmla="val 7525"/>
            </a:avLst>
          </a:prstGeom>
        </p:spPr>
        <p:txBody>
          <a:bodyPr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</a:lstStyle>
          <a:p>
            <a:r>
              <a:rPr lang="ru-RU" dirty="0"/>
              <a:t>Нажмите на иконку </a:t>
            </a:r>
            <a:br>
              <a:rPr lang="ru-RU" dirty="0"/>
            </a:br>
            <a:r>
              <a:rPr lang="ru-RU" dirty="0"/>
              <a:t>и вставьте картинку</a:t>
            </a:r>
          </a:p>
        </p:txBody>
      </p:sp>
      <p:sp>
        <p:nvSpPr>
          <p:cNvPr id="10" name="Рисунок 2">
            <a:extLst>
              <a:ext uri="{FF2B5EF4-FFF2-40B4-BE49-F238E27FC236}">
                <a16:creationId xmlns:a16="http://schemas.microsoft.com/office/drawing/2014/main" id="{568B4D7D-F3EC-EBA6-08FA-4D9DBF5F27A5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202800" y="1089024"/>
            <a:ext cx="2663131" cy="4679949"/>
          </a:xfrm>
          <a:prstGeom prst="roundRect">
            <a:avLst>
              <a:gd name="adj" fmla="val 7525"/>
            </a:avLst>
          </a:prstGeom>
        </p:spPr>
        <p:txBody>
          <a:bodyPr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</a:lstStyle>
          <a:p>
            <a:r>
              <a:rPr lang="ru-RU" dirty="0"/>
              <a:t>Нажмите на иконку </a:t>
            </a:r>
            <a:br>
              <a:rPr lang="ru-RU" dirty="0"/>
            </a:br>
            <a:r>
              <a:rPr lang="ru-RU" dirty="0"/>
              <a:t>и вставьте картинку</a:t>
            </a:r>
          </a:p>
        </p:txBody>
      </p:sp>
      <p:sp>
        <p:nvSpPr>
          <p:cNvPr id="11" name="Рисунок 2">
            <a:extLst>
              <a:ext uri="{FF2B5EF4-FFF2-40B4-BE49-F238E27FC236}">
                <a16:creationId xmlns:a16="http://schemas.microsoft.com/office/drawing/2014/main" id="{410A685E-A663-67BE-6B10-A5BB17B357D9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3323891" y="1089024"/>
            <a:ext cx="2663131" cy="4679949"/>
          </a:xfrm>
          <a:prstGeom prst="roundRect">
            <a:avLst>
              <a:gd name="adj" fmla="val 7525"/>
            </a:avLst>
          </a:prstGeom>
        </p:spPr>
        <p:txBody>
          <a:bodyPr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</a:lstStyle>
          <a:p>
            <a:r>
              <a:rPr lang="ru-RU" dirty="0"/>
              <a:t>Нажмите на иконку </a:t>
            </a:r>
            <a:br>
              <a:rPr lang="ru-RU" dirty="0"/>
            </a:br>
            <a:r>
              <a:rPr lang="ru-RU" dirty="0"/>
              <a:t>и вставьте картинку</a:t>
            </a:r>
          </a:p>
        </p:txBody>
      </p:sp>
    </p:spTree>
    <p:extLst>
      <p:ext uri="{BB962C8B-B14F-4D97-AF65-F5344CB8AC3E}">
        <p14:creationId xmlns:p14="http://schemas.microsoft.com/office/powerpoint/2010/main" val="305588626"/>
      </p:ext>
    </p:extLst>
  </p:cSld>
  <p:clrMapOvr>
    <a:masterClrMapping/>
  </p:clrMapOvr>
  <p:transition spd="med"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_fourlongfillcards_1">
    <p:bg>
      <p:bgPr>
        <a:solidFill>
          <a:srgbClr val="007B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Text">
            <a:extLst>
              <a:ext uri="{FF2B5EF4-FFF2-40B4-BE49-F238E27FC236}">
                <a16:creationId xmlns:a16="http://schemas.microsoft.com/office/drawing/2014/main" id="{7F98E639-6BC9-FAC8-9786-366ED41A980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2914" y="441326"/>
            <a:ext cx="11302400" cy="647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ru-RU" dirty="0"/>
              <a:t>Заголовок</a:t>
            </a:r>
            <a:endParaRPr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183733E-FF56-25CC-EF92-1925426E0EE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13" y="6222274"/>
            <a:ext cx="127860" cy="19440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C33CC4D-F850-5516-7E08-B64715CBD07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9888" y="6229474"/>
            <a:ext cx="1340146" cy="180000"/>
          </a:xfrm>
          <a:prstGeom prst="rect">
            <a:avLst/>
          </a:prstGeom>
        </p:spPr>
      </p:pic>
      <p:sp>
        <p:nvSpPr>
          <p:cNvPr id="2" name="Скругленный прямоугольник 1">
            <a:extLst>
              <a:ext uri="{FF2B5EF4-FFF2-40B4-BE49-F238E27FC236}">
                <a16:creationId xmlns:a16="http://schemas.microsoft.com/office/drawing/2014/main" id="{D70616B3-EAEB-3391-0322-8B9F5F5EE07E}"/>
              </a:ext>
            </a:extLst>
          </p:cNvPr>
          <p:cNvSpPr/>
          <p:nvPr userDrawn="1"/>
        </p:nvSpPr>
        <p:spPr>
          <a:xfrm>
            <a:off x="442913" y="1089025"/>
            <a:ext cx="2665412" cy="4679950"/>
          </a:xfrm>
          <a:prstGeom prst="roundRect">
            <a:avLst>
              <a:gd name="adj" fmla="val 7560"/>
            </a:avLst>
          </a:prstGeom>
          <a:solidFill>
            <a:srgbClr val="0088FF"/>
          </a:solidFill>
          <a:ln w="25400" cap="flat">
            <a:noFill/>
            <a:prstDash val="solid"/>
            <a:round/>
          </a:ln>
          <a:effectLst>
            <a:outerShdw blurRad="254000" dist="101600" dir="2700000" algn="tl" rotWithShape="0">
              <a:prstClr val="black">
                <a:alpha val="1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R="0" lvl="0" indent="0" defTabSz="82550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sym typeface="CoFo Sans"/>
            </a:endParaRPr>
          </a:p>
        </p:txBody>
      </p:sp>
      <p:sp>
        <p:nvSpPr>
          <p:cNvPr id="3" name="Скругленный прямоугольник 2">
            <a:extLst>
              <a:ext uri="{FF2B5EF4-FFF2-40B4-BE49-F238E27FC236}">
                <a16:creationId xmlns:a16="http://schemas.microsoft.com/office/drawing/2014/main" id="{E18572FB-9C8B-46D8-E19B-105D41B01BA7}"/>
              </a:ext>
            </a:extLst>
          </p:cNvPr>
          <p:cNvSpPr/>
          <p:nvPr userDrawn="1"/>
        </p:nvSpPr>
        <p:spPr>
          <a:xfrm>
            <a:off x="3322638" y="1089025"/>
            <a:ext cx="2665412" cy="4679950"/>
          </a:xfrm>
          <a:prstGeom prst="roundRect">
            <a:avLst>
              <a:gd name="adj" fmla="val 7560"/>
            </a:avLst>
          </a:prstGeom>
          <a:solidFill>
            <a:srgbClr val="0088FF"/>
          </a:solidFill>
          <a:ln w="25400" cap="flat">
            <a:noFill/>
            <a:prstDash val="solid"/>
            <a:round/>
          </a:ln>
          <a:effectLst>
            <a:outerShdw blurRad="254000" dist="101600" dir="2700000" algn="tl" rotWithShape="0">
              <a:prstClr val="black">
                <a:alpha val="1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R="0" lvl="0" indent="0" defTabSz="82550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sym typeface="CoFo Sans"/>
            </a:endParaRPr>
          </a:p>
        </p:txBody>
      </p:sp>
      <p:sp>
        <p:nvSpPr>
          <p:cNvPr id="10" name="Скругленный прямоугольник 9">
            <a:extLst>
              <a:ext uri="{FF2B5EF4-FFF2-40B4-BE49-F238E27FC236}">
                <a16:creationId xmlns:a16="http://schemas.microsoft.com/office/drawing/2014/main" id="{88C45472-69AB-6303-697E-7D94927DE8E6}"/>
              </a:ext>
            </a:extLst>
          </p:cNvPr>
          <p:cNvSpPr/>
          <p:nvPr userDrawn="1"/>
        </p:nvSpPr>
        <p:spPr>
          <a:xfrm>
            <a:off x="6203950" y="1089025"/>
            <a:ext cx="2665412" cy="4679950"/>
          </a:xfrm>
          <a:prstGeom prst="roundRect">
            <a:avLst>
              <a:gd name="adj" fmla="val 7560"/>
            </a:avLst>
          </a:prstGeom>
          <a:solidFill>
            <a:srgbClr val="0088FF"/>
          </a:solidFill>
          <a:ln w="25400" cap="flat">
            <a:noFill/>
            <a:prstDash val="solid"/>
            <a:round/>
          </a:ln>
          <a:effectLst>
            <a:outerShdw blurRad="254000" dist="101600" dir="2700000" algn="tl" rotWithShape="0">
              <a:prstClr val="black">
                <a:alpha val="1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R="0" lvl="0" indent="0" defTabSz="82550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sym typeface="CoFo Sans"/>
            </a:endParaRPr>
          </a:p>
        </p:txBody>
      </p:sp>
      <p:sp>
        <p:nvSpPr>
          <p:cNvPr id="11" name="Скругленный прямоугольник 10">
            <a:extLst>
              <a:ext uri="{FF2B5EF4-FFF2-40B4-BE49-F238E27FC236}">
                <a16:creationId xmlns:a16="http://schemas.microsoft.com/office/drawing/2014/main" id="{AD253B8E-1171-C420-DDC2-584D3AFAEF76}"/>
              </a:ext>
            </a:extLst>
          </p:cNvPr>
          <p:cNvSpPr/>
          <p:nvPr userDrawn="1"/>
        </p:nvSpPr>
        <p:spPr>
          <a:xfrm>
            <a:off x="9085262" y="1089025"/>
            <a:ext cx="2665412" cy="4679950"/>
          </a:xfrm>
          <a:prstGeom prst="roundRect">
            <a:avLst>
              <a:gd name="adj" fmla="val 7560"/>
            </a:avLst>
          </a:prstGeom>
          <a:solidFill>
            <a:srgbClr val="0088FF"/>
          </a:solidFill>
          <a:ln w="25400" cap="flat">
            <a:noFill/>
            <a:prstDash val="solid"/>
            <a:round/>
          </a:ln>
          <a:effectLst>
            <a:outerShdw blurRad="254000" dist="101600" dir="2700000" algn="tl" rotWithShape="0">
              <a:prstClr val="black">
                <a:alpha val="1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R="0" lvl="0" indent="0" defTabSz="82550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sym typeface="CoFo Sans"/>
            </a:endParaRPr>
          </a:p>
        </p:txBody>
      </p:sp>
      <p:sp>
        <p:nvSpPr>
          <p:cNvPr id="15" name="Текст 4">
            <a:extLst>
              <a:ext uri="{FF2B5EF4-FFF2-40B4-BE49-F238E27FC236}">
                <a16:creationId xmlns:a16="http://schemas.microsoft.com/office/drawing/2014/main" id="{042BE894-9A0B-1213-D5F2-DD14CD076BF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58800" y="1306800"/>
            <a:ext cx="2232000" cy="4244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1200"/>
              </a:spcBef>
              <a:buNone/>
              <a:defRPr sz="20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16" name="Текст 4">
            <a:extLst>
              <a:ext uri="{FF2B5EF4-FFF2-40B4-BE49-F238E27FC236}">
                <a16:creationId xmlns:a16="http://schemas.microsoft.com/office/drawing/2014/main" id="{47DE3FB8-AE11-5CAD-700C-DEAEBEFF816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539344" y="1306800"/>
            <a:ext cx="2232000" cy="4244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1200"/>
              </a:spcBef>
              <a:buNone/>
              <a:defRPr sz="20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17" name="Текст 4">
            <a:extLst>
              <a:ext uri="{FF2B5EF4-FFF2-40B4-BE49-F238E27FC236}">
                <a16:creationId xmlns:a16="http://schemas.microsoft.com/office/drawing/2014/main" id="{A8607C9B-5F56-21D5-0003-A54D744CBDF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420656" y="1306800"/>
            <a:ext cx="2232000" cy="4244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1200"/>
              </a:spcBef>
              <a:buNone/>
              <a:defRPr sz="20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18" name="Текст 4">
            <a:extLst>
              <a:ext uri="{FF2B5EF4-FFF2-40B4-BE49-F238E27FC236}">
                <a16:creationId xmlns:a16="http://schemas.microsoft.com/office/drawing/2014/main" id="{45F3801C-444C-6FFE-9D9A-1230DA70EC6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301968" y="1306800"/>
            <a:ext cx="2232000" cy="4244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1200"/>
              </a:spcBef>
              <a:buNone/>
              <a:defRPr sz="20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</p:spTree>
    <p:extLst>
      <p:ext uri="{BB962C8B-B14F-4D97-AF65-F5344CB8AC3E}">
        <p14:creationId xmlns:p14="http://schemas.microsoft.com/office/powerpoint/2010/main" val="2612269866"/>
      </p:ext>
    </p:extLst>
  </p:cSld>
  <p:clrMapOvr>
    <a:masterClrMapping/>
  </p:clrMapOvr>
  <p:transition spd="med"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_fourlongstrokecards_1">
    <p:bg>
      <p:bgPr>
        <a:solidFill>
          <a:srgbClr val="007B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Text">
            <a:extLst>
              <a:ext uri="{FF2B5EF4-FFF2-40B4-BE49-F238E27FC236}">
                <a16:creationId xmlns:a16="http://schemas.microsoft.com/office/drawing/2014/main" id="{7F98E639-6BC9-FAC8-9786-366ED41A980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2914" y="441326"/>
            <a:ext cx="11302400" cy="647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ru-RU" dirty="0"/>
              <a:t>Заголовок</a:t>
            </a:r>
            <a:endParaRPr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183733E-FF56-25CC-EF92-1925426E0EE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13" y="6222274"/>
            <a:ext cx="127860" cy="19440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C33CC4D-F850-5516-7E08-B64715CBD07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9888" y="6229474"/>
            <a:ext cx="1340146" cy="180000"/>
          </a:xfrm>
          <a:prstGeom prst="rect">
            <a:avLst/>
          </a:prstGeom>
        </p:spPr>
      </p:pic>
      <p:sp>
        <p:nvSpPr>
          <p:cNvPr id="2" name="Скругленный прямоугольник 1">
            <a:extLst>
              <a:ext uri="{FF2B5EF4-FFF2-40B4-BE49-F238E27FC236}">
                <a16:creationId xmlns:a16="http://schemas.microsoft.com/office/drawing/2014/main" id="{D70616B3-EAEB-3391-0322-8B9F5F5EE07E}"/>
              </a:ext>
            </a:extLst>
          </p:cNvPr>
          <p:cNvSpPr/>
          <p:nvPr userDrawn="1"/>
        </p:nvSpPr>
        <p:spPr>
          <a:xfrm>
            <a:off x="442913" y="1089025"/>
            <a:ext cx="2665412" cy="4679950"/>
          </a:xfrm>
          <a:prstGeom prst="roundRect">
            <a:avLst>
              <a:gd name="adj" fmla="val 7560"/>
            </a:avLst>
          </a:prstGeom>
          <a:noFill/>
          <a:ln w="12700" cap="flat">
            <a:solidFill>
              <a:srgbClr val="FFFFFF"/>
            </a:solidFill>
            <a:prstDash val="solid"/>
            <a:round/>
          </a:ln>
          <a:effectLst>
            <a:outerShdw blurRad="254000" dist="101600" dir="2700000" algn="tl" rotWithShape="0">
              <a:prstClr val="black">
                <a:alpha val="1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R="0" lvl="0" indent="0" defTabSz="82550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sym typeface="CoFo Sans"/>
            </a:endParaRPr>
          </a:p>
        </p:txBody>
      </p:sp>
      <p:sp>
        <p:nvSpPr>
          <p:cNvPr id="3" name="Скругленный прямоугольник 2">
            <a:extLst>
              <a:ext uri="{FF2B5EF4-FFF2-40B4-BE49-F238E27FC236}">
                <a16:creationId xmlns:a16="http://schemas.microsoft.com/office/drawing/2014/main" id="{E18572FB-9C8B-46D8-E19B-105D41B01BA7}"/>
              </a:ext>
            </a:extLst>
          </p:cNvPr>
          <p:cNvSpPr/>
          <p:nvPr userDrawn="1"/>
        </p:nvSpPr>
        <p:spPr>
          <a:xfrm>
            <a:off x="3322638" y="1089025"/>
            <a:ext cx="2665412" cy="4679950"/>
          </a:xfrm>
          <a:prstGeom prst="roundRect">
            <a:avLst>
              <a:gd name="adj" fmla="val 7560"/>
            </a:avLst>
          </a:prstGeom>
          <a:noFill/>
          <a:ln w="12700" cap="flat">
            <a:solidFill>
              <a:srgbClr val="FFFFFF"/>
            </a:solidFill>
            <a:prstDash val="solid"/>
            <a:round/>
          </a:ln>
          <a:effectLst>
            <a:outerShdw blurRad="254000" dist="101600" dir="2700000" algn="tl" rotWithShape="0">
              <a:prstClr val="black">
                <a:alpha val="1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R="0" lvl="0" indent="0" defTabSz="82550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sym typeface="CoFo Sans"/>
            </a:endParaRPr>
          </a:p>
        </p:txBody>
      </p:sp>
      <p:sp>
        <p:nvSpPr>
          <p:cNvPr id="10" name="Скругленный прямоугольник 9">
            <a:extLst>
              <a:ext uri="{FF2B5EF4-FFF2-40B4-BE49-F238E27FC236}">
                <a16:creationId xmlns:a16="http://schemas.microsoft.com/office/drawing/2014/main" id="{88C45472-69AB-6303-697E-7D94927DE8E6}"/>
              </a:ext>
            </a:extLst>
          </p:cNvPr>
          <p:cNvSpPr/>
          <p:nvPr userDrawn="1"/>
        </p:nvSpPr>
        <p:spPr>
          <a:xfrm>
            <a:off x="6203950" y="1089025"/>
            <a:ext cx="2665412" cy="4679950"/>
          </a:xfrm>
          <a:prstGeom prst="roundRect">
            <a:avLst>
              <a:gd name="adj" fmla="val 7560"/>
            </a:avLst>
          </a:prstGeom>
          <a:noFill/>
          <a:ln w="12700" cap="flat">
            <a:solidFill>
              <a:srgbClr val="FFFFFF"/>
            </a:solidFill>
            <a:prstDash val="solid"/>
            <a:round/>
          </a:ln>
          <a:effectLst>
            <a:outerShdw blurRad="254000" dist="101600" dir="2700000" algn="tl" rotWithShape="0">
              <a:prstClr val="black">
                <a:alpha val="1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R="0" lvl="0" indent="0" defTabSz="82550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sym typeface="CoFo Sans"/>
            </a:endParaRPr>
          </a:p>
        </p:txBody>
      </p:sp>
      <p:sp>
        <p:nvSpPr>
          <p:cNvPr id="11" name="Скругленный прямоугольник 10">
            <a:extLst>
              <a:ext uri="{FF2B5EF4-FFF2-40B4-BE49-F238E27FC236}">
                <a16:creationId xmlns:a16="http://schemas.microsoft.com/office/drawing/2014/main" id="{AD253B8E-1171-C420-DDC2-584D3AFAEF76}"/>
              </a:ext>
            </a:extLst>
          </p:cNvPr>
          <p:cNvSpPr/>
          <p:nvPr userDrawn="1"/>
        </p:nvSpPr>
        <p:spPr>
          <a:xfrm>
            <a:off x="9085262" y="1089025"/>
            <a:ext cx="2665412" cy="4679950"/>
          </a:xfrm>
          <a:prstGeom prst="roundRect">
            <a:avLst>
              <a:gd name="adj" fmla="val 7560"/>
            </a:avLst>
          </a:prstGeom>
          <a:noFill/>
          <a:ln w="12700" cap="flat">
            <a:solidFill>
              <a:srgbClr val="FFFFFF"/>
            </a:solidFill>
            <a:prstDash val="solid"/>
            <a:round/>
          </a:ln>
          <a:effectLst>
            <a:outerShdw blurRad="254000" dist="101600" dir="2700000" algn="tl" rotWithShape="0">
              <a:prstClr val="black">
                <a:alpha val="1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R="0" lvl="0" indent="0" defTabSz="82550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sym typeface="CoFo Sans"/>
            </a:endParaRPr>
          </a:p>
        </p:txBody>
      </p:sp>
      <p:sp>
        <p:nvSpPr>
          <p:cNvPr id="15" name="Текст 4">
            <a:extLst>
              <a:ext uri="{FF2B5EF4-FFF2-40B4-BE49-F238E27FC236}">
                <a16:creationId xmlns:a16="http://schemas.microsoft.com/office/drawing/2014/main" id="{042BE894-9A0B-1213-D5F2-DD14CD076BF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58800" y="1306800"/>
            <a:ext cx="2232000" cy="4244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1200"/>
              </a:spcBef>
              <a:buNone/>
              <a:defRPr sz="20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16" name="Текст 4">
            <a:extLst>
              <a:ext uri="{FF2B5EF4-FFF2-40B4-BE49-F238E27FC236}">
                <a16:creationId xmlns:a16="http://schemas.microsoft.com/office/drawing/2014/main" id="{47DE3FB8-AE11-5CAD-700C-DEAEBEFF816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539344" y="1306800"/>
            <a:ext cx="2232000" cy="4244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1200"/>
              </a:spcBef>
              <a:buNone/>
              <a:defRPr sz="20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17" name="Текст 4">
            <a:extLst>
              <a:ext uri="{FF2B5EF4-FFF2-40B4-BE49-F238E27FC236}">
                <a16:creationId xmlns:a16="http://schemas.microsoft.com/office/drawing/2014/main" id="{A8607C9B-5F56-21D5-0003-A54D744CBDF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420656" y="1306800"/>
            <a:ext cx="2232000" cy="4244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1200"/>
              </a:spcBef>
              <a:buNone/>
              <a:defRPr sz="20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18" name="Текст 4">
            <a:extLst>
              <a:ext uri="{FF2B5EF4-FFF2-40B4-BE49-F238E27FC236}">
                <a16:creationId xmlns:a16="http://schemas.microsoft.com/office/drawing/2014/main" id="{45F3801C-444C-6FFE-9D9A-1230DA70EC6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301968" y="1306800"/>
            <a:ext cx="2232000" cy="4244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1200"/>
              </a:spcBef>
              <a:buNone/>
              <a:defRPr sz="20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</p:spTree>
    <p:extLst>
      <p:ext uri="{BB962C8B-B14F-4D97-AF65-F5344CB8AC3E}">
        <p14:creationId xmlns:p14="http://schemas.microsoft.com/office/powerpoint/2010/main" val="1761798684"/>
      </p:ext>
    </p:extLst>
  </p:cSld>
  <p:clrMapOvr>
    <a:masterClrMapping/>
  </p:clrMapOvr>
  <p:transition spd="med"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_fourlongfillcards_2">
    <p:bg>
      <p:bgPr>
        <a:solidFill>
          <a:srgbClr val="007B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Text">
            <a:extLst>
              <a:ext uri="{FF2B5EF4-FFF2-40B4-BE49-F238E27FC236}">
                <a16:creationId xmlns:a16="http://schemas.microsoft.com/office/drawing/2014/main" id="{7F98E639-6BC9-FAC8-9786-366ED41A980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2914" y="441326"/>
            <a:ext cx="11302400" cy="647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ru-RU" dirty="0"/>
              <a:t>Заголовок</a:t>
            </a:r>
            <a:endParaRPr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183733E-FF56-25CC-EF92-1925426E0EE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13" y="6222274"/>
            <a:ext cx="127860" cy="19440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C33CC4D-F850-5516-7E08-B64715CBD07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9888" y="6229474"/>
            <a:ext cx="1340146" cy="180000"/>
          </a:xfrm>
          <a:prstGeom prst="rect">
            <a:avLst/>
          </a:prstGeom>
        </p:spPr>
      </p:pic>
      <p:sp>
        <p:nvSpPr>
          <p:cNvPr id="7" name="Скругленный прямоугольник 6">
            <a:extLst>
              <a:ext uri="{FF2B5EF4-FFF2-40B4-BE49-F238E27FC236}">
                <a16:creationId xmlns:a16="http://schemas.microsoft.com/office/drawing/2014/main" id="{86A2657A-FE27-E8A9-ADFC-3AB06DBBD166}"/>
              </a:ext>
            </a:extLst>
          </p:cNvPr>
          <p:cNvSpPr/>
          <p:nvPr userDrawn="1"/>
        </p:nvSpPr>
        <p:spPr>
          <a:xfrm>
            <a:off x="442913" y="1089025"/>
            <a:ext cx="2665412" cy="4679950"/>
          </a:xfrm>
          <a:prstGeom prst="roundRect">
            <a:avLst>
              <a:gd name="adj" fmla="val 7560"/>
            </a:avLst>
          </a:prstGeom>
          <a:solidFill>
            <a:srgbClr val="0088FF"/>
          </a:solidFill>
          <a:ln w="25400" cap="flat">
            <a:noFill/>
            <a:prstDash val="solid"/>
            <a:round/>
          </a:ln>
          <a:effectLst>
            <a:outerShdw blurRad="254000" dist="101600" dir="2700000" algn="tl" rotWithShape="0">
              <a:prstClr val="black">
                <a:alpha val="1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R="0" lvl="0" indent="0" defTabSz="82550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sym typeface="CoFo Sans"/>
            </a:endParaRPr>
          </a:p>
        </p:txBody>
      </p:sp>
      <p:sp>
        <p:nvSpPr>
          <p:cNvPr id="8" name="Скругленный прямоугольник 7">
            <a:extLst>
              <a:ext uri="{FF2B5EF4-FFF2-40B4-BE49-F238E27FC236}">
                <a16:creationId xmlns:a16="http://schemas.microsoft.com/office/drawing/2014/main" id="{292CEE20-0658-B452-FBF2-D02E190AAC83}"/>
              </a:ext>
            </a:extLst>
          </p:cNvPr>
          <p:cNvSpPr/>
          <p:nvPr userDrawn="1"/>
        </p:nvSpPr>
        <p:spPr>
          <a:xfrm>
            <a:off x="3322638" y="1089025"/>
            <a:ext cx="2665412" cy="4679950"/>
          </a:xfrm>
          <a:prstGeom prst="roundRect">
            <a:avLst>
              <a:gd name="adj" fmla="val 7560"/>
            </a:avLst>
          </a:prstGeom>
          <a:solidFill>
            <a:srgbClr val="0088FF"/>
          </a:solidFill>
          <a:ln w="25400" cap="flat">
            <a:noFill/>
            <a:prstDash val="solid"/>
            <a:round/>
          </a:ln>
          <a:effectLst>
            <a:outerShdw blurRad="254000" dist="101600" dir="2700000" algn="tl" rotWithShape="0">
              <a:prstClr val="black">
                <a:alpha val="1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R="0" lvl="0" indent="0" defTabSz="82550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sym typeface="CoFo Sans"/>
            </a:endParaRPr>
          </a:p>
        </p:txBody>
      </p:sp>
      <p:sp>
        <p:nvSpPr>
          <p:cNvPr id="9" name="Скругленный прямоугольник 8">
            <a:extLst>
              <a:ext uri="{FF2B5EF4-FFF2-40B4-BE49-F238E27FC236}">
                <a16:creationId xmlns:a16="http://schemas.microsoft.com/office/drawing/2014/main" id="{4993784F-F46C-CC85-934F-3D33CB30C0C3}"/>
              </a:ext>
            </a:extLst>
          </p:cNvPr>
          <p:cNvSpPr/>
          <p:nvPr userDrawn="1"/>
        </p:nvSpPr>
        <p:spPr>
          <a:xfrm>
            <a:off x="6203950" y="1089025"/>
            <a:ext cx="2665412" cy="4679950"/>
          </a:xfrm>
          <a:prstGeom prst="roundRect">
            <a:avLst>
              <a:gd name="adj" fmla="val 7560"/>
            </a:avLst>
          </a:prstGeom>
          <a:solidFill>
            <a:srgbClr val="0088FF"/>
          </a:solidFill>
          <a:ln w="25400" cap="flat">
            <a:noFill/>
            <a:prstDash val="solid"/>
            <a:round/>
          </a:ln>
          <a:effectLst>
            <a:outerShdw blurRad="254000" dist="101600" dir="2700000" algn="tl" rotWithShape="0">
              <a:prstClr val="black">
                <a:alpha val="1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R="0" lvl="0" indent="0" defTabSz="82550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sym typeface="CoFo Sans"/>
            </a:endParaRPr>
          </a:p>
        </p:txBody>
      </p:sp>
      <p:sp>
        <p:nvSpPr>
          <p:cNvPr id="12" name="Скругленный прямоугольник 11">
            <a:extLst>
              <a:ext uri="{FF2B5EF4-FFF2-40B4-BE49-F238E27FC236}">
                <a16:creationId xmlns:a16="http://schemas.microsoft.com/office/drawing/2014/main" id="{1F748D1A-BE87-2AC1-CAC8-32B0CD2EABF9}"/>
              </a:ext>
            </a:extLst>
          </p:cNvPr>
          <p:cNvSpPr/>
          <p:nvPr userDrawn="1"/>
        </p:nvSpPr>
        <p:spPr>
          <a:xfrm>
            <a:off x="9085262" y="1089025"/>
            <a:ext cx="2665412" cy="4679950"/>
          </a:xfrm>
          <a:prstGeom prst="roundRect">
            <a:avLst>
              <a:gd name="adj" fmla="val 7560"/>
            </a:avLst>
          </a:prstGeom>
          <a:solidFill>
            <a:srgbClr val="0088FF"/>
          </a:solidFill>
          <a:ln w="25400" cap="flat">
            <a:noFill/>
            <a:prstDash val="solid"/>
            <a:round/>
          </a:ln>
          <a:effectLst>
            <a:outerShdw blurRad="254000" dist="101600" dir="2700000" algn="tl" rotWithShape="0">
              <a:prstClr val="black">
                <a:alpha val="1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R="0" lvl="0" indent="0" defTabSz="82550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sym typeface="CoFo Sans"/>
            </a:endParaRPr>
          </a:p>
        </p:txBody>
      </p:sp>
      <p:sp>
        <p:nvSpPr>
          <p:cNvPr id="13" name="Текст 4">
            <a:extLst>
              <a:ext uri="{FF2B5EF4-FFF2-40B4-BE49-F238E27FC236}">
                <a16:creationId xmlns:a16="http://schemas.microsoft.com/office/drawing/2014/main" id="{044E6B6A-0FF8-A4FE-C9F0-2E3DE66C2A7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58800" y="1306800"/>
            <a:ext cx="2232000" cy="25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0" i="0">
                <a:solidFill>
                  <a:srgbClr val="FFFFFF"/>
                </a:solidFill>
                <a:latin typeface="CoFo Sans Medium" panose="020B0503030202060203" pitchFamily="34" charset="0"/>
                <a:ea typeface="CoFo Sans Medium" panose="020B0503030202060203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14" name="Текст 4">
            <a:extLst>
              <a:ext uri="{FF2B5EF4-FFF2-40B4-BE49-F238E27FC236}">
                <a16:creationId xmlns:a16="http://schemas.microsoft.com/office/drawing/2014/main" id="{1A5A64ED-A41F-955A-8CA1-C05D1ABFF1E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8800" y="1774800"/>
            <a:ext cx="2232000" cy="3776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700"/>
              </a:spcBef>
              <a:buNone/>
              <a:defRPr sz="16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19" name="Текст 4">
            <a:extLst>
              <a:ext uri="{FF2B5EF4-FFF2-40B4-BE49-F238E27FC236}">
                <a16:creationId xmlns:a16="http://schemas.microsoft.com/office/drawing/2014/main" id="{5C0137D7-4A60-282D-A637-52294303150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38800" y="1306800"/>
            <a:ext cx="2232000" cy="25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0" i="0">
                <a:solidFill>
                  <a:srgbClr val="FFFFFF"/>
                </a:solidFill>
                <a:latin typeface="CoFo Sans Medium" panose="020B0503030202060203" pitchFamily="34" charset="0"/>
                <a:ea typeface="CoFo Sans Medium" panose="020B0503030202060203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20" name="Текст 4">
            <a:extLst>
              <a:ext uri="{FF2B5EF4-FFF2-40B4-BE49-F238E27FC236}">
                <a16:creationId xmlns:a16="http://schemas.microsoft.com/office/drawing/2014/main" id="{D0D6F9A3-3CFF-576D-FEA9-FAD08C15D87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538800" y="1774800"/>
            <a:ext cx="2232000" cy="3776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700"/>
              </a:spcBef>
              <a:buNone/>
              <a:defRPr sz="16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21" name="Текст 4">
            <a:extLst>
              <a:ext uri="{FF2B5EF4-FFF2-40B4-BE49-F238E27FC236}">
                <a16:creationId xmlns:a16="http://schemas.microsoft.com/office/drawing/2014/main" id="{4555E0E3-49EF-A141-97FA-E3EA642EA3B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18800" y="1306800"/>
            <a:ext cx="2232000" cy="25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0" i="0">
                <a:solidFill>
                  <a:srgbClr val="FFFFFF"/>
                </a:solidFill>
                <a:latin typeface="CoFo Sans Medium" panose="020B0503030202060203" pitchFamily="34" charset="0"/>
                <a:ea typeface="CoFo Sans Medium" panose="020B0503030202060203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22" name="Текст 4">
            <a:extLst>
              <a:ext uri="{FF2B5EF4-FFF2-40B4-BE49-F238E27FC236}">
                <a16:creationId xmlns:a16="http://schemas.microsoft.com/office/drawing/2014/main" id="{EE1CA5D3-180C-C19C-2867-89CFAE6957F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418800" y="1774800"/>
            <a:ext cx="2232000" cy="3776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700"/>
              </a:spcBef>
              <a:buNone/>
              <a:defRPr sz="16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23" name="Текст 4">
            <a:extLst>
              <a:ext uri="{FF2B5EF4-FFF2-40B4-BE49-F238E27FC236}">
                <a16:creationId xmlns:a16="http://schemas.microsoft.com/office/drawing/2014/main" id="{95D4B095-18EF-9E93-D244-1DDBB467AD1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298800" y="1306800"/>
            <a:ext cx="2232000" cy="25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0" i="0">
                <a:solidFill>
                  <a:srgbClr val="FFFFFF"/>
                </a:solidFill>
                <a:latin typeface="CoFo Sans Medium" panose="020B0503030202060203" pitchFamily="34" charset="0"/>
                <a:ea typeface="CoFo Sans Medium" panose="020B0503030202060203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24" name="Текст 4">
            <a:extLst>
              <a:ext uri="{FF2B5EF4-FFF2-40B4-BE49-F238E27FC236}">
                <a16:creationId xmlns:a16="http://schemas.microsoft.com/office/drawing/2014/main" id="{936027AC-63C7-E9A4-5272-8B802A39653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298800" y="1774800"/>
            <a:ext cx="2232000" cy="3776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700"/>
              </a:spcBef>
              <a:buNone/>
              <a:defRPr sz="16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</p:spTree>
    <p:extLst>
      <p:ext uri="{BB962C8B-B14F-4D97-AF65-F5344CB8AC3E}">
        <p14:creationId xmlns:p14="http://schemas.microsoft.com/office/powerpoint/2010/main" val="3390917422"/>
      </p:ext>
    </p:extLst>
  </p:cSld>
  <p:clrMapOvr>
    <a:masterClrMapping/>
  </p:clrMapOvr>
  <p:transition spd="med"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_fourlongstrokecards_2">
    <p:bg>
      <p:bgPr>
        <a:solidFill>
          <a:srgbClr val="007B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Text">
            <a:extLst>
              <a:ext uri="{FF2B5EF4-FFF2-40B4-BE49-F238E27FC236}">
                <a16:creationId xmlns:a16="http://schemas.microsoft.com/office/drawing/2014/main" id="{7F98E639-6BC9-FAC8-9786-366ED41A980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2914" y="441326"/>
            <a:ext cx="11302400" cy="647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ru-RU" dirty="0"/>
              <a:t>Заголовок</a:t>
            </a:r>
            <a:endParaRPr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183733E-FF56-25CC-EF92-1925426E0EE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13" y="6222274"/>
            <a:ext cx="127860" cy="19440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C33CC4D-F850-5516-7E08-B64715CBD07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9888" y="6229474"/>
            <a:ext cx="1340146" cy="180000"/>
          </a:xfrm>
          <a:prstGeom prst="rect">
            <a:avLst/>
          </a:prstGeom>
        </p:spPr>
      </p:pic>
      <p:sp>
        <p:nvSpPr>
          <p:cNvPr id="7" name="Скругленный прямоугольник 6">
            <a:extLst>
              <a:ext uri="{FF2B5EF4-FFF2-40B4-BE49-F238E27FC236}">
                <a16:creationId xmlns:a16="http://schemas.microsoft.com/office/drawing/2014/main" id="{86A2657A-FE27-E8A9-ADFC-3AB06DBBD166}"/>
              </a:ext>
            </a:extLst>
          </p:cNvPr>
          <p:cNvSpPr/>
          <p:nvPr userDrawn="1"/>
        </p:nvSpPr>
        <p:spPr>
          <a:xfrm>
            <a:off x="442913" y="1089025"/>
            <a:ext cx="2665412" cy="4679950"/>
          </a:xfrm>
          <a:prstGeom prst="roundRect">
            <a:avLst>
              <a:gd name="adj" fmla="val 7560"/>
            </a:avLst>
          </a:prstGeom>
          <a:noFill/>
          <a:ln w="12700" cap="flat">
            <a:solidFill>
              <a:srgbClr val="FFFFFF"/>
            </a:solidFill>
            <a:prstDash val="solid"/>
            <a:round/>
          </a:ln>
          <a:effectLst>
            <a:outerShdw blurRad="254000" dist="101600" dir="2700000" algn="tl" rotWithShape="0">
              <a:prstClr val="black">
                <a:alpha val="1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R="0" lvl="0" indent="0" defTabSz="82550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sym typeface="CoFo Sans"/>
            </a:endParaRPr>
          </a:p>
        </p:txBody>
      </p:sp>
      <p:sp>
        <p:nvSpPr>
          <p:cNvPr id="8" name="Скругленный прямоугольник 7">
            <a:extLst>
              <a:ext uri="{FF2B5EF4-FFF2-40B4-BE49-F238E27FC236}">
                <a16:creationId xmlns:a16="http://schemas.microsoft.com/office/drawing/2014/main" id="{292CEE20-0658-B452-FBF2-D02E190AAC83}"/>
              </a:ext>
            </a:extLst>
          </p:cNvPr>
          <p:cNvSpPr/>
          <p:nvPr userDrawn="1"/>
        </p:nvSpPr>
        <p:spPr>
          <a:xfrm>
            <a:off x="3322638" y="1089025"/>
            <a:ext cx="2665412" cy="4679950"/>
          </a:xfrm>
          <a:prstGeom prst="roundRect">
            <a:avLst>
              <a:gd name="adj" fmla="val 7560"/>
            </a:avLst>
          </a:prstGeom>
          <a:noFill/>
          <a:ln w="12700" cap="flat">
            <a:solidFill>
              <a:srgbClr val="FFFFFF"/>
            </a:solidFill>
            <a:prstDash val="solid"/>
            <a:round/>
          </a:ln>
          <a:effectLst>
            <a:outerShdw blurRad="254000" dist="101600" dir="2700000" algn="tl" rotWithShape="0">
              <a:prstClr val="black">
                <a:alpha val="1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R="0" lvl="0" indent="0" defTabSz="82550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sym typeface="CoFo Sans"/>
            </a:endParaRPr>
          </a:p>
        </p:txBody>
      </p:sp>
      <p:sp>
        <p:nvSpPr>
          <p:cNvPr id="9" name="Скругленный прямоугольник 8">
            <a:extLst>
              <a:ext uri="{FF2B5EF4-FFF2-40B4-BE49-F238E27FC236}">
                <a16:creationId xmlns:a16="http://schemas.microsoft.com/office/drawing/2014/main" id="{4993784F-F46C-CC85-934F-3D33CB30C0C3}"/>
              </a:ext>
            </a:extLst>
          </p:cNvPr>
          <p:cNvSpPr/>
          <p:nvPr userDrawn="1"/>
        </p:nvSpPr>
        <p:spPr>
          <a:xfrm>
            <a:off x="6203950" y="1089025"/>
            <a:ext cx="2665412" cy="4679950"/>
          </a:xfrm>
          <a:prstGeom prst="roundRect">
            <a:avLst>
              <a:gd name="adj" fmla="val 7560"/>
            </a:avLst>
          </a:prstGeom>
          <a:noFill/>
          <a:ln w="12700" cap="flat">
            <a:solidFill>
              <a:srgbClr val="FFFFFF"/>
            </a:solidFill>
            <a:prstDash val="solid"/>
            <a:round/>
          </a:ln>
          <a:effectLst>
            <a:outerShdw blurRad="254000" dist="101600" dir="2700000" algn="tl" rotWithShape="0">
              <a:prstClr val="black">
                <a:alpha val="1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R="0" lvl="0" indent="0" defTabSz="82550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sym typeface="CoFo Sans"/>
            </a:endParaRPr>
          </a:p>
        </p:txBody>
      </p:sp>
      <p:sp>
        <p:nvSpPr>
          <p:cNvPr id="12" name="Скругленный прямоугольник 11">
            <a:extLst>
              <a:ext uri="{FF2B5EF4-FFF2-40B4-BE49-F238E27FC236}">
                <a16:creationId xmlns:a16="http://schemas.microsoft.com/office/drawing/2014/main" id="{1F748D1A-BE87-2AC1-CAC8-32B0CD2EABF9}"/>
              </a:ext>
            </a:extLst>
          </p:cNvPr>
          <p:cNvSpPr/>
          <p:nvPr userDrawn="1"/>
        </p:nvSpPr>
        <p:spPr>
          <a:xfrm>
            <a:off x="9085262" y="1089025"/>
            <a:ext cx="2665412" cy="4679950"/>
          </a:xfrm>
          <a:prstGeom prst="roundRect">
            <a:avLst>
              <a:gd name="adj" fmla="val 7560"/>
            </a:avLst>
          </a:prstGeom>
          <a:noFill/>
          <a:ln w="12700" cap="flat">
            <a:solidFill>
              <a:srgbClr val="FFFFFF"/>
            </a:solidFill>
            <a:prstDash val="solid"/>
            <a:round/>
          </a:ln>
          <a:effectLst>
            <a:outerShdw blurRad="254000" dist="101600" dir="2700000" algn="tl" rotWithShape="0">
              <a:prstClr val="black">
                <a:alpha val="1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R="0" lvl="0" indent="0" defTabSz="82550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sym typeface="CoFo Sans"/>
            </a:endParaRPr>
          </a:p>
        </p:txBody>
      </p:sp>
      <p:sp>
        <p:nvSpPr>
          <p:cNvPr id="13" name="Текст 4">
            <a:extLst>
              <a:ext uri="{FF2B5EF4-FFF2-40B4-BE49-F238E27FC236}">
                <a16:creationId xmlns:a16="http://schemas.microsoft.com/office/drawing/2014/main" id="{044E6B6A-0FF8-A4FE-C9F0-2E3DE66C2A7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58800" y="1306800"/>
            <a:ext cx="2232000" cy="25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0" i="0">
                <a:solidFill>
                  <a:srgbClr val="FFFFFF"/>
                </a:solidFill>
                <a:latin typeface="CoFo Sans Medium" panose="020B0503030202060203" pitchFamily="34" charset="0"/>
                <a:ea typeface="CoFo Sans Medium" panose="020B0503030202060203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14" name="Текст 4">
            <a:extLst>
              <a:ext uri="{FF2B5EF4-FFF2-40B4-BE49-F238E27FC236}">
                <a16:creationId xmlns:a16="http://schemas.microsoft.com/office/drawing/2014/main" id="{1A5A64ED-A41F-955A-8CA1-C05D1ABFF1E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8800" y="1774800"/>
            <a:ext cx="2232000" cy="3776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700"/>
              </a:spcBef>
              <a:buNone/>
              <a:defRPr sz="16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19" name="Текст 4">
            <a:extLst>
              <a:ext uri="{FF2B5EF4-FFF2-40B4-BE49-F238E27FC236}">
                <a16:creationId xmlns:a16="http://schemas.microsoft.com/office/drawing/2014/main" id="{5C0137D7-4A60-282D-A637-52294303150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38800" y="1306800"/>
            <a:ext cx="2232000" cy="25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0" i="0">
                <a:solidFill>
                  <a:srgbClr val="FFFFFF"/>
                </a:solidFill>
                <a:latin typeface="CoFo Sans Medium" panose="020B0503030202060203" pitchFamily="34" charset="0"/>
                <a:ea typeface="CoFo Sans Medium" panose="020B0503030202060203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20" name="Текст 4">
            <a:extLst>
              <a:ext uri="{FF2B5EF4-FFF2-40B4-BE49-F238E27FC236}">
                <a16:creationId xmlns:a16="http://schemas.microsoft.com/office/drawing/2014/main" id="{D0D6F9A3-3CFF-576D-FEA9-FAD08C15D87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538800" y="1774800"/>
            <a:ext cx="2232000" cy="3776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700"/>
              </a:spcBef>
              <a:buNone/>
              <a:defRPr sz="16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21" name="Текст 4">
            <a:extLst>
              <a:ext uri="{FF2B5EF4-FFF2-40B4-BE49-F238E27FC236}">
                <a16:creationId xmlns:a16="http://schemas.microsoft.com/office/drawing/2014/main" id="{4555E0E3-49EF-A141-97FA-E3EA642EA3B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18800" y="1306800"/>
            <a:ext cx="2232000" cy="25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0" i="0">
                <a:solidFill>
                  <a:srgbClr val="FFFFFF"/>
                </a:solidFill>
                <a:latin typeface="CoFo Sans Medium" panose="020B0503030202060203" pitchFamily="34" charset="0"/>
                <a:ea typeface="CoFo Sans Medium" panose="020B0503030202060203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22" name="Текст 4">
            <a:extLst>
              <a:ext uri="{FF2B5EF4-FFF2-40B4-BE49-F238E27FC236}">
                <a16:creationId xmlns:a16="http://schemas.microsoft.com/office/drawing/2014/main" id="{EE1CA5D3-180C-C19C-2867-89CFAE6957F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418800" y="1774800"/>
            <a:ext cx="2232000" cy="3776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700"/>
              </a:spcBef>
              <a:buNone/>
              <a:defRPr sz="16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23" name="Текст 4">
            <a:extLst>
              <a:ext uri="{FF2B5EF4-FFF2-40B4-BE49-F238E27FC236}">
                <a16:creationId xmlns:a16="http://schemas.microsoft.com/office/drawing/2014/main" id="{95D4B095-18EF-9E93-D244-1DDBB467AD1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298800" y="1306800"/>
            <a:ext cx="2232000" cy="25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0" i="0">
                <a:solidFill>
                  <a:srgbClr val="FFFFFF"/>
                </a:solidFill>
                <a:latin typeface="CoFo Sans Medium" panose="020B0503030202060203" pitchFamily="34" charset="0"/>
                <a:ea typeface="CoFo Sans Medium" panose="020B0503030202060203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24" name="Текст 4">
            <a:extLst>
              <a:ext uri="{FF2B5EF4-FFF2-40B4-BE49-F238E27FC236}">
                <a16:creationId xmlns:a16="http://schemas.microsoft.com/office/drawing/2014/main" id="{936027AC-63C7-E9A4-5272-8B802A39653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298800" y="1774800"/>
            <a:ext cx="2232000" cy="3776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700"/>
              </a:spcBef>
              <a:buNone/>
              <a:defRPr sz="16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</p:spTree>
    <p:extLst>
      <p:ext uri="{BB962C8B-B14F-4D97-AF65-F5344CB8AC3E}">
        <p14:creationId xmlns:p14="http://schemas.microsoft.com/office/powerpoint/2010/main" val="1553535761"/>
      </p:ext>
    </p:extLst>
  </p:cSld>
  <p:clrMapOvr>
    <a:masterClrMapping/>
  </p:clrMapOvr>
  <p:transition spd="med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_eightphotos">
    <p:bg>
      <p:bgPr>
        <a:solidFill>
          <a:srgbClr val="007B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Text">
            <a:extLst>
              <a:ext uri="{FF2B5EF4-FFF2-40B4-BE49-F238E27FC236}">
                <a16:creationId xmlns:a16="http://schemas.microsoft.com/office/drawing/2014/main" id="{7F98E639-6BC9-FAC8-9786-366ED41A980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2914" y="441326"/>
            <a:ext cx="11302400" cy="647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ru-RU" dirty="0"/>
              <a:t>Заголовок</a:t>
            </a:r>
            <a:endParaRPr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183733E-FF56-25CC-EF92-1925426E0EE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13" y="6222274"/>
            <a:ext cx="127860" cy="19440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C33CC4D-F850-5516-7E08-B64715CBD07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9888" y="6229474"/>
            <a:ext cx="1340146" cy="180000"/>
          </a:xfrm>
          <a:prstGeom prst="rect">
            <a:avLst/>
          </a:prstGeom>
        </p:spPr>
      </p:pic>
      <p:sp>
        <p:nvSpPr>
          <p:cNvPr id="2" name="Рисунок 2">
            <a:extLst>
              <a:ext uri="{FF2B5EF4-FFF2-40B4-BE49-F238E27FC236}">
                <a16:creationId xmlns:a16="http://schemas.microsoft.com/office/drawing/2014/main" id="{9EBBB54C-2646-6D5C-76D9-BC1C7DD8AFBC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42801" y="1089025"/>
            <a:ext cx="2663131" cy="2232000"/>
          </a:xfrm>
          <a:prstGeom prst="roundRect">
            <a:avLst>
              <a:gd name="adj" fmla="val 9004"/>
            </a:avLst>
          </a:prstGeom>
        </p:spPr>
        <p:txBody>
          <a:bodyPr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</a:lstStyle>
          <a:p>
            <a:r>
              <a:rPr lang="ru-RU" dirty="0"/>
              <a:t>Нажмите на иконку </a:t>
            </a:r>
            <a:br>
              <a:rPr lang="ru-RU" dirty="0"/>
            </a:br>
            <a:r>
              <a:rPr lang="ru-RU" dirty="0"/>
              <a:t>и вставьте картинку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F91FC4B-6A8C-B092-8DC6-60C1250BF1D6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3322595" y="1089025"/>
            <a:ext cx="2663131" cy="2232000"/>
          </a:xfrm>
          <a:prstGeom prst="roundRect">
            <a:avLst>
              <a:gd name="adj" fmla="val 9004"/>
            </a:avLst>
          </a:prstGeom>
        </p:spPr>
        <p:txBody>
          <a:bodyPr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</a:lstStyle>
          <a:p>
            <a:r>
              <a:rPr lang="ru-RU" dirty="0"/>
              <a:t>Нажмите на иконку </a:t>
            </a:r>
            <a:br>
              <a:rPr lang="ru-RU" dirty="0"/>
            </a:br>
            <a:r>
              <a:rPr lang="ru-RU" dirty="0"/>
              <a:t>и вставьте картинку</a:t>
            </a:r>
          </a:p>
        </p:txBody>
      </p:sp>
      <p:sp>
        <p:nvSpPr>
          <p:cNvPr id="10" name="Рисунок 2">
            <a:extLst>
              <a:ext uri="{FF2B5EF4-FFF2-40B4-BE49-F238E27FC236}">
                <a16:creationId xmlns:a16="http://schemas.microsoft.com/office/drawing/2014/main" id="{30E9D3A7-B657-537D-BB13-FCEDCF92432A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202389" y="1089025"/>
            <a:ext cx="2663131" cy="2232000"/>
          </a:xfrm>
          <a:prstGeom prst="roundRect">
            <a:avLst>
              <a:gd name="adj" fmla="val 9004"/>
            </a:avLst>
          </a:prstGeom>
        </p:spPr>
        <p:txBody>
          <a:bodyPr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</a:lstStyle>
          <a:p>
            <a:r>
              <a:rPr lang="ru-RU" dirty="0"/>
              <a:t>Нажмите на иконку </a:t>
            </a:r>
            <a:br>
              <a:rPr lang="ru-RU" dirty="0"/>
            </a:br>
            <a:r>
              <a:rPr lang="ru-RU" dirty="0"/>
              <a:t>и вставьте картинку</a:t>
            </a:r>
          </a:p>
        </p:txBody>
      </p:sp>
      <p:sp>
        <p:nvSpPr>
          <p:cNvPr id="11" name="Рисунок 2">
            <a:extLst>
              <a:ext uri="{FF2B5EF4-FFF2-40B4-BE49-F238E27FC236}">
                <a16:creationId xmlns:a16="http://schemas.microsoft.com/office/drawing/2014/main" id="{2400AB1C-CFFE-766E-7389-2AAE1EBEE355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9082183" y="1089025"/>
            <a:ext cx="2663131" cy="2232000"/>
          </a:xfrm>
          <a:prstGeom prst="roundRect">
            <a:avLst>
              <a:gd name="adj" fmla="val 9004"/>
            </a:avLst>
          </a:prstGeom>
        </p:spPr>
        <p:txBody>
          <a:bodyPr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</a:lstStyle>
          <a:p>
            <a:r>
              <a:rPr lang="ru-RU" dirty="0"/>
              <a:t>Нажмите на иконку </a:t>
            </a:r>
            <a:br>
              <a:rPr lang="ru-RU" dirty="0"/>
            </a:br>
            <a:r>
              <a:rPr lang="ru-RU" dirty="0"/>
              <a:t>и вставьте картинку</a:t>
            </a:r>
          </a:p>
        </p:txBody>
      </p:sp>
      <p:sp>
        <p:nvSpPr>
          <p:cNvPr id="15" name="Рисунок 2">
            <a:extLst>
              <a:ext uri="{FF2B5EF4-FFF2-40B4-BE49-F238E27FC236}">
                <a16:creationId xmlns:a16="http://schemas.microsoft.com/office/drawing/2014/main" id="{A197C71E-F699-B5FA-FF9D-B6AE9FAA80E8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42801" y="3538800"/>
            <a:ext cx="2663131" cy="2232000"/>
          </a:xfrm>
          <a:prstGeom prst="roundRect">
            <a:avLst>
              <a:gd name="adj" fmla="val 9004"/>
            </a:avLst>
          </a:prstGeom>
        </p:spPr>
        <p:txBody>
          <a:bodyPr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</a:lstStyle>
          <a:p>
            <a:r>
              <a:rPr lang="ru-RU" dirty="0"/>
              <a:t>Нажмите на иконку </a:t>
            </a:r>
            <a:br>
              <a:rPr lang="ru-RU" dirty="0"/>
            </a:br>
            <a:r>
              <a:rPr lang="ru-RU" dirty="0"/>
              <a:t>и вставьте картинку</a:t>
            </a:r>
          </a:p>
        </p:txBody>
      </p:sp>
      <p:sp>
        <p:nvSpPr>
          <p:cNvPr id="16" name="Рисунок 2">
            <a:extLst>
              <a:ext uri="{FF2B5EF4-FFF2-40B4-BE49-F238E27FC236}">
                <a16:creationId xmlns:a16="http://schemas.microsoft.com/office/drawing/2014/main" id="{593DB8A8-5FBE-7EB8-B420-76B9D156C375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3322595" y="3538800"/>
            <a:ext cx="2663131" cy="2232000"/>
          </a:xfrm>
          <a:prstGeom prst="roundRect">
            <a:avLst>
              <a:gd name="adj" fmla="val 9004"/>
            </a:avLst>
          </a:prstGeom>
        </p:spPr>
        <p:txBody>
          <a:bodyPr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</a:lstStyle>
          <a:p>
            <a:r>
              <a:rPr lang="ru-RU" dirty="0"/>
              <a:t>Нажмите на иконку </a:t>
            </a:r>
            <a:br>
              <a:rPr lang="ru-RU" dirty="0"/>
            </a:br>
            <a:r>
              <a:rPr lang="ru-RU" dirty="0"/>
              <a:t>и вставьте картинку</a:t>
            </a:r>
          </a:p>
        </p:txBody>
      </p:sp>
      <p:sp>
        <p:nvSpPr>
          <p:cNvPr id="17" name="Рисунок 2">
            <a:extLst>
              <a:ext uri="{FF2B5EF4-FFF2-40B4-BE49-F238E27FC236}">
                <a16:creationId xmlns:a16="http://schemas.microsoft.com/office/drawing/2014/main" id="{107C25C0-AFC3-51EC-FE75-27C5B10E04EB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202389" y="3538800"/>
            <a:ext cx="2663131" cy="2232000"/>
          </a:xfrm>
          <a:prstGeom prst="roundRect">
            <a:avLst>
              <a:gd name="adj" fmla="val 9004"/>
            </a:avLst>
          </a:prstGeom>
        </p:spPr>
        <p:txBody>
          <a:bodyPr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</a:lstStyle>
          <a:p>
            <a:r>
              <a:rPr lang="ru-RU" dirty="0"/>
              <a:t>Нажмите на иконку </a:t>
            </a:r>
            <a:br>
              <a:rPr lang="ru-RU" dirty="0"/>
            </a:br>
            <a:r>
              <a:rPr lang="ru-RU" dirty="0"/>
              <a:t>и вставьте картинку</a:t>
            </a:r>
          </a:p>
        </p:txBody>
      </p:sp>
      <p:sp>
        <p:nvSpPr>
          <p:cNvPr id="18" name="Рисунок 2">
            <a:extLst>
              <a:ext uri="{FF2B5EF4-FFF2-40B4-BE49-F238E27FC236}">
                <a16:creationId xmlns:a16="http://schemas.microsoft.com/office/drawing/2014/main" id="{F3E8AB22-981A-C1C1-D581-DDE99B4E2E83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9082183" y="3538800"/>
            <a:ext cx="2663131" cy="2232000"/>
          </a:xfrm>
          <a:prstGeom prst="roundRect">
            <a:avLst>
              <a:gd name="adj" fmla="val 9004"/>
            </a:avLst>
          </a:prstGeom>
        </p:spPr>
        <p:txBody>
          <a:bodyPr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</a:lstStyle>
          <a:p>
            <a:r>
              <a:rPr lang="ru-RU" dirty="0"/>
              <a:t>Нажмите на иконку </a:t>
            </a:r>
            <a:br>
              <a:rPr lang="ru-RU" dirty="0"/>
            </a:br>
            <a:r>
              <a:rPr lang="ru-RU" dirty="0"/>
              <a:t>и вставьте картинку</a:t>
            </a:r>
          </a:p>
        </p:txBody>
      </p:sp>
    </p:spTree>
    <p:extLst>
      <p:ext uri="{BB962C8B-B14F-4D97-AF65-F5344CB8AC3E}">
        <p14:creationId xmlns:p14="http://schemas.microsoft.com/office/powerpoint/2010/main" val="2947407965"/>
      </p:ext>
    </p:extLst>
  </p:cSld>
  <p:clrMapOvr>
    <a:masterClrMapping/>
  </p:clrMapOvr>
  <p:transition spd="med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_eightfillcards_1">
    <p:bg>
      <p:bgPr>
        <a:solidFill>
          <a:srgbClr val="007B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Text">
            <a:extLst>
              <a:ext uri="{FF2B5EF4-FFF2-40B4-BE49-F238E27FC236}">
                <a16:creationId xmlns:a16="http://schemas.microsoft.com/office/drawing/2014/main" id="{7F98E639-6BC9-FAC8-9786-366ED41A980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2914" y="441326"/>
            <a:ext cx="11302400" cy="647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ru-RU" dirty="0"/>
              <a:t>Заголовок</a:t>
            </a:r>
            <a:endParaRPr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183733E-FF56-25CC-EF92-1925426E0EE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13" y="6222274"/>
            <a:ext cx="127860" cy="19440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C33CC4D-F850-5516-7E08-B64715CBD07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9888" y="6229474"/>
            <a:ext cx="1340146" cy="180000"/>
          </a:xfrm>
          <a:prstGeom prst="rect">
            <a:avLst/>
          </a:prstGeom>
        </p:spPr>
      </p:pic>
      <p:sp>
        <p:nvSpPr>
          <p:cNvPr id="7" name="Скругленный прямоугольник 6">
            <a:extLst>
              <a:ext uri="{FF2B5EF4-FFF2-40B4-BE49-F238E27FC236}">
                <a16:creationId xmlns:a16="http://schemas.microsoft.com/office/drawing/2014/main" id="{AF92FB23-F1EF-D978-0F8B-599DFB50C553}"/>
              </a:ext>
            </a:extLst>
          </p:cNvPr>
          <p:cNvSpPr/>
          <p:nvPr userDrawn="1"/>
        </p:nvSpPr>
        <p:spPr>
          <a:xfrm>
            <a:off x="442913" y="1089025"/>
            <a:ext cx="2664000" cy="2232000"/>
          </a:xfrm>
          <a:prstGeom prst="roundRect">
            <a:avLst>
              <a:gd name="adj" fmla="val 8982"/>
            </a:avLst>
          </a:prstGeom>
          <a:solidFill>
            <a:srgbClr val="0088FF"/>
          </a:solidFill>
          <a:ln w="25400" cap="flat">
            <a:noFill/>
            <a:prstDash val="solid"/>
            <a:round/>
          </a:ln>
          <a:effectLst>
            <a:outerShdw blurRad="254000" dist="101600" dir="2700000" algn="tl" rotWithShape="0">
              <a:prstClr val="black">
                <a:alpha val="1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R="0" lvl="0" indent="0" defTabSz="82550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sym typeface="CoFo Sans"/>
            </a:endParaRPr>
          </a:p>
        </p:txBody>
      </p:sp>
      <p:sp>
        <p:nvSpPr>
          <p:cNvPr id="8" name="Скругленный прямоугольник 7">
            <a:extLst>
              <a:ext uri="{FF2B5EF4-FFF2-40B4-BE49-F238E27FC236}">
                <a16:creationId xmlns:a16="http://schemas.microsoft.com/office/drawing/2014/main" id="{FD7FC78D-BBFF-887D-69B5-082685F1041B}"/>
              </a:ext>
            </a:extLst>
          </p:cNvPr>
          <p:cNvSpPr/>
          <p:nvPr userDrawn="1"/>
        </p:nvSpPr>
        <p:spPr>
          <a:xfrm>
            <a:off x="3324050" y="1089025"/>
            <a:ext cx="2664000" cy="2232000"/>
          </a:xfrm>
          <a:prstGeom prst="roundRect">
            <a:avLst>
              <a:gd name="adj" fmla="val 8982"/>
            </a:avLst>
          </a:prstGeom>
          <a:solidFill>
            <a:srgbClr val="0088FF"/>
          </a:solidFill>
          <a:ln w="25400" cap="flat">
            <a:noFill/>
            <a:prstDash val="solid"/>
            <a:round/>
          </a:ln>
          <a:effectLst>
            <a:outerShdw blurRad="254000" dist="101600" dir="2700000" algn="tl" rotWithShape="0">
              <a:prstClr val="black">
                <a:alpha val="1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R="0" lvl="0" indent="0" defTabSz="82550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sym typeface="CoFo Sans"/>
            </a:endParaRPr>
          </a:p>
        </p:txBody>
      </p:sp>
      <p:sp>
        <p:nvSpPr>
          <p:cNvPr id="9" name="Скругленный прямоугольник 8">
            <a:extLst>
              <a:ext uri="{FF2B5EF4-FFF2-40B4-BE49-F238E27FC236}">
                <a16:creationId xmlns:a16="http://schemas.microsoft.com/office/drawing/2014/main" id="{9818AC1C-BD25-7D8F-1CC7-44000932A89C}"/>
              </a:ext>
            </a:extLst>
          </p:cNvPr>
          <p:cNvSpPr/>
          <p:nvPr userDrawn="1"/>
        </p:nvSpPr>
        <p:spPr>
          <a:xfrm>
            <a:off x="6202682" y="1089025"/>
            <a:ext cx="2664000" cy="2232000"/>
          </a:xfrm>
          <a:prstGeom prst="roundRect">
            <a:avLst>
              <a:gd name="adj" fmla="val 8982"/>
            </a:avLst>
          </a:prstGeom>
          <a:solidFill>
            <a:srgbClr val="0088FF"/>
          </a:solidFill>
          <a:ln w="25400" cap="flat">
            <a:noFill/>
            <a:prstDash val="solid"/>
            <a:round/>
          </a:ln>
          <a:effectLst>
            <a:outerShdw blurRad="254000" dist="101600" dir="2700000" algn="tl" rotWithShape="0">
              <a:prstClr val="black">
                <a:alpha val="1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R="0" lvl="0" indent="0" defTabSz="82550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sym typeface="CoFo Sans"/>
            </a:endParaRPr>
          </a:p>
        </p:txBody>
      </p:sp>
      <p:sp>
        <p:nvSpPr>
          <p:cNvPr id="12" name="Скругленный прямоугольник 11">
            <a:extLst>
              <a:ext uri="{FF2B5EF4-FFF2-40B4-BE49-F238E27FC236}">
                <a16:creationId xmlns:a16="http://schemas.microsoft.com/office/drawing/2014/main" id="{C3B8161B-0790-2ED7-1665-5D3353E1595F}"/>
              </a:ext>
            </a:extLst>
          </p:cNvPr>
          <p:cNvSpPr/>
          <p:nvPr userDrawn="1"/>
        </p:nvSpPr>
        <p:spPr>
          <a:xfrm>
            <a:off x="9085088" y="1089025"/>
            <a:ext cx="2664000" cy="2232000"/>
          </a:xfrm>
          <a:prstGeom prst="roundRect">
            <a:avLst>
              <a:gd name="adj" fmla="val 8982"/>
            </a:avLst>
          </a:prstGeom>
          <a:solidFill>
            <a:srgbClr val="0088FF"/>
          </a:solidFill>
          <a:ln w="25400" cap="flat">
            <a:noFill/>
            <a:prstDash val="solid"/>
            <a:round/>
          </a:ln>
          <a:effectLst>
            <a:outerShdw blurRad="254000" dist="101600" dir="2700000" algn="tl" rotWithShape="0">
              <a:prstClr val="black">
                <a:alpha val="1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R="0" lvl="0" indent="0" defTabSz="82550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sym typeface="CoFo Sans"/>
            </a:endParaRPr>
          </a:p>
        </p:txBody>
      </p:sp>
      <p:sp>
        <p:nvSpPr>
          <p:cNvPr id="13" name="Скругленный прямоугольник 12">
            <a:extLst>
              <a:ext uri="{FF2B5EF4-FFF2-40B4-BE49-F238E27FC236}">
                <a16:creationId xmlns:a16="http://schemas.microsoft.com/office/drawing/2014/main" id="{42133261-6D2D-26C0-5C5D-ED274C2EE673}"/>
              </a:ext>
            </a:extLst>
          </p:cNvPr>
          <p:cNvSpPr/>
          <p:nvPr userDrawn="1"/>
        </p:nvSpPr>
        <p:spPr>
          <a:xfrm>
            <a:off x="442913" y="3538800"/>
            <a:ext cx="2664000" cy="2232000"/>
          </a:xfrm>
          <a:prstGeom prst="roundRect">
            <a:avLst>
              <a:gd name="adj" fmla="val 8982"/>
            </a:avLst>
          </a:prstGeom>
          <a:solidFill>
            <a:srgbClr val="0088FF"/>
          </a:solidFill>
          <a:ln w="25400" cap="flat">
            <a:noFill/>
            <a:prstDash val="solid"/>
            <a:round/>
          </a:ln>
          <a:effectLst>
            <a:outerShdw blurRad="254000" dist="101600" dir="2700000" algn="tl" rotWithShape="0">
              <a:prstClr val="black">
                <a:alpha val="1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R="0" lvl="0" indent="0" defTabSz="82550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sym typeface="CoFo Sans"/>
            </a:endParaRPr>
          </a:p>
        </p:txBody>
      </p:sp>
      <p:sp>
        <p:nvSpPr>
          <p:cNvPr id="14" name="Скругленный прямоугольник 13">
            <a:extLst>
              <a:ext uri="{FF2B5EF4-FFF2-40B4-BE49-F238E27FC236}">
                <a16:creationId xmlns:a16="http://schemas.microsoft.com/office/drawing/2014/main" id="{E14A07FF-354A-5FCC-F0A5-8870DC930B1A}"/>
              </a:ext>
            </a:extLst>
          </p:cNvPr>
          <p:cNvSpPr/>
          <p:nvPr userDrawn="1"/>
        </p:nvSpPr>
        <p:spPr>
          <a:xfrm>
            <a:off x="3324050" y="3538800"/>
            <a:ext cx="2664000" cy="2232000"/>
          </a:xfrm>
          <a:prstGeom prst="roundRect">
            <a:avLst>
              <a:gd name="adj" fmla="val 8982"/>
            </a:avLst>
          </a:prstGeom>
          <a:solidFill>
            <a:srgbClr val="0088FF"/>
          </a:solidFill>
          <a:ln w="25400" cap="flat">
            <a:noFill/>
            <a:prstDash val="solid"/>
            <a:round/>
          </a:ln>
          <a:effectLst>
            <a:outerShdw blurRad="254000" dist="101600" dir="2700000" algn="tl" rotWithShape="0">
              <a:prstClr val="black">
                <a:alpha val="1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R="0" lvl="0" indent="0" defTabSz="82550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sym typeface="CoFo Sans"/>
            </a:endParaRPr>
          </a:p>
        </p:txBody>
      </p:sp>
      <p:sp>
        <p:nvSpPr>
          <p:cNvPr id="19" name="Скругленный прямоугольник 18">
            <a:extLst>
              <a:ext uri="{FF2B5EF4-FFF2-40B4-BE49-F238E27FC236}">
                <a16:creationId xmlns:a16="http://schemas.microsoft.com/office/drawing/2014/main" id="{A4D49B59-5CBC-0BFA-2A8F-63B2100A4717}"/>
              </a:ext>
            </a:extLst>
          </p:cNvPr>
          <p:cNvSpPr/>
          <p:nvPr userDrawn="1"/>
        </p:nvSpPr>
        <p:spPr>
          <a:xfrm>
            <a:off x="6202682" y="3538800"/>
            <a:ext cx="2664000" cy="2232000"/>
          </a:xfrm>
          <a:prstGeom prst="roundRect">
            <a:avLst>
              <a:gd name="adj" fmla="val 8982"/>
            </a:avLst>
          </a:prstGeom>
          <a:solidFill>
            <a:srgbClr val="0088FF"/>
          </a:solidFill>
          <a:ln w="25400" cap="flat">
            <a:noFill/>
            <a:prstDash val="solid"/>
            <a:round/>
          </a:ln>
          <a:effectLst>
            <a:outerShdw blurRad="254000" dist="101600" dir="2700000" algn="tl" rotWithShape="0">
              <a:prstClr val="black">
                <a:alpha val="1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R="0" lvl="0" indent="0" defTabSz="82550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sym typeface="CoFo Sans"/>
            </a:endParaRPr>
          </a:p>
        </p:txBody>
      </p:sp>
      <p:sp>
        <p:nvSpPr>
          <p:cNvPr id="20" name="Скругленный прямоугольник 19">
            <a:extLst>
              <a:ext uri="{FF2B5EF4-FFF2-40B4-BE49-F238E27FC236}">
                <a16:creationId xmlns:a16="http://schemas.microsoft.com/office/drawing/2014/main" id="{12C3C0CC-B3E5-F33F-30C2-EF087A5327A2}"/>
              </a:ext>
            </a:extLst>
          </p:cNvPr>
          <p:cNvSpPr/>
          <p:nvPr userDrawn="1"/>
        </p:nvSpPr>
        <p:spPr>
          <a:xfrm>
            <a:off x="9085088" y="3538800"/>
            <a:ext cx="2664000" cy="2232000"/>
          </a:xfrm>
          <a:prstGeom prst="roundRect">
            <a:avLst>
              <a:gd name="adj" fmla="val 8982"/>
            </a:avLst>
          </a:prstGeom>
          <a:solidFill>
            <a:srgbClr val="0088FF"/>
          </a:solidFill>
          <a:ln w="25400" cap="flat">
            <a:noFill/>
            <a:prstDash val="solid"/>
            <a:round/>
          </a:ln>
          <a:effectLst>
            <a:outerShdw blurRad="254000" dist="101600" dir="2700000" algn="tl" rotWithShape="0">
              <a:prstClr val="black">
                <a:alpha val="1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R="0" lvl="0" indent="0" defTabSz="82550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sym typeface="CoFo Sans"/>
            </a:endParaRPr>
          </a:p>
        </p:txBody>
      </p:sp>
      <p:sp>
        <p:nvSpPr>
          <p:cNvPr id="21" name="Текст 4">
            <a:extLst>
              <a:ext uri="{FF2B5EF4-FFF2-40B4-BE49-F238E27FC236}">
                <a16:creationId xmlns:a16="http://schemas.microsoft.com/office/drawing/2014/main" id="{A11039E5-01AF-157E-B35F-773617B9523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58800" y="1306800"/>
            <a:ext cx="2232000" cy="180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1200"/>
              </a:spcBef>
              <a:buNone/>
              <a:defRPr sz="20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22" name="Текст 4">
            <a:extLst>
              <a:ext uri="{FF2B5EF4-FFF2-40B4-BE49-F238E27FC236}">
                <a16:creationId xmlns:a16="http://schemas.microsoft.com/office/drawing/2014/main" id="{8E5C45EC-86AF-45D7-22A8-8C168C33333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58800" y="3754800"/>
            <a:ext cx="2232000" cy="180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1200"/>
              </a:spcBef>
              <a:buNone/>
              <a:defRPr sz="20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23" name="Текст 4">
            <a:extLst>
              <a:ext uri="{FF2B5EF4-FFF2-40B4-BE49-F238E27FC236}">
                <a16:creationId xmlns:a16="http://schemas.microsoft.com/office/drawing/2014/main" id="{143E4B1A-330B-0174-EB50-93AEE11960B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538800" y="1306800"/>
            <a:ext cx="2232000" cy="180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1200"/>
              </a:spcBef>
              <a:buNone/>
              <a:defRPr sz="20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24" name="Текст 4">
            <a:extLst>
              <a:ext uri="{FF2B5EF4-FFF2-40B4-BE49-F238E27FC236}">
                <a16:creationId xmlns:a16="http://schemas.microsoft.com/office/drawing/2014/main" id="{A8049EBF-ACAF-ACFB-C71B-EEE69F2CAA9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538800" y="3754800"/>
            <a:ext cx="2232000" cy="180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1200"/>
              </a:spcBef>
              <a:buNone/>
              <a:defRPr sz="20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25" name="Текст 4">
            <a:extLst>
              <a:ext uri="{FF2B5EF4-FFF2-40B4-BE49-F238E27FC236}">
                <a16:creationId xmlns:a16="http://schemas.microsoft.com/office/drawing/2014/main" id="{159C48FD-151D-0615-0702-A59E40AF7BD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418800" y="1306800"/>
            <a:ext cx="2232000" cy="180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1200"/>
              </a:spcBef>
              <a:buNone/>
              <a:defRPr sz="20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26" name="Текст 4">
            <a:extLst>
              <a:ext uri="{FF2B5EF4-FFF2-40B4-BE49-F238E27FC236}">
                <a16:creationId xmlns:a16="http://schemas.microsoft.com/office/drawing/2014/main" id="{0B8CBBA4-868F-FCF5-C751-73101A8654C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418800" y="3754800"/>
            <a:ext cx="2232000" cy="180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1200"/>
              </a:spcBef>
              <a:buNone/>
              <a:defRPr sz="20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27" name="Текст 4">
            <a:extLst>
              <a:ext uri="{FF2B5EF4-FFF2-40B4-BE49-F238E27FC236}">
                <a16:creationId xmlns:a16="http://schemas.microsoft.com/office/drawing/2014/main" id="{DB32DD79-E2BC-6A5C-3154-0A279F1762E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298800" y="1306800"/>
            <a:ext cx="2232000" cy="180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1200"/>
              </a:spcBef>
              <a:buNone/>
              <a:defRPr sz="20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28" name="Текст 4">
            <a:extLst>
              <a:ext uri="{FF2B5EF4-FFF2-40B4-BE49-F238E27FC236}">
                <a16:creationId xmlns:a16="http://schemas.microsoft.com/office/drawing/2014/main" id="{B204C8CA-E2CF-EABF-6A05-ADC8F0EA39A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298800" y="3754800"/>
            <a:ext cx="2232000" cy="180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1200"/>
              </a:spcBef>
              <a:buNone/>
              <a:defRPr sz="20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</p:spTree>
    <p:extLst>
      <p:ext uri="{BB962C8B-B14F-4D97-AF65-F5344CB8AC3E}">
        <p14:creationId xmlns:p14="http://schemas.microsoft.com/office/powerpoint/2010/main" val="843567564"/>
      </p:ext>
    </p:extLst>
  </p:cSld>
  <p:clrMapOvr>
    <a:masterClrMapping/>
  </p:clrMapOvr>
  <p:transition spd="med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_eightstrokecards_1">
    <p:bg>
      <p:bgPr>
        <a:solidFill>
          <a:srgbClr val="007B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Text">
            <a:extLst>
              <a:ext uri="{FF2B5EF4-FFF2-40B4-BE49-F238E27FC236}">
                <a16:creationId xmlns:a16="http://schemas.microsoft.com/office/drawing/2014/main" id="{7F98E639-6BC9-FAC8-9786-366ED41A980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2914" y="441326"/>
            <a:ext cx="11302400" cy="647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ru-RU" dirty="0"/>
              <a:t>Заголовок</a:t>
            </a:r>
            <a:endParaRPr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183733E-FF56-25CC-EF92-1925426E0EE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13" y="6222274"/>
            <a:ext cx="127860" cy="19440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C33CC4D-F850-5516-7E08-B64715CBD07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9888" y="6229474"/>
            <a:ext cx="1340146" cy="180000"/>
          </a:xfrm>
          <a:prstGeom prst="rect">
            <a:avLst/>
          </a:prstGeom>
        </p:spPr>
      </p:pic>
      <p:sp>
        <p:nvSpPr>
          <p:cNvPr id="7" name="Скругленный прямоугольник 6">
            <a:extLst>
              <a:ext uri="{FF2B5EF4-FFF2-40B4-BE49-F238E27FC236}">
                <a16:creationId xmlns:a16="http://schemas.microsoft.com/office/drawing/2014/main" id="{AF92FB23-F1EF-D978-0F8B-599DFB50C553}"/>
              </a:ext>
            </a:extLst>
          </p:cNvPr>
          <p:cNvSpPr/>
          <p:nvPr userDrawn="1"/>
        </p:nvSpPr>
        <p:spPr>
          <a:xfrm>
            <a:off x="442913" y="1089025"/>
            <a:ext cx="2664000" cy="2232000"/>
          </a:xfrm>
          <a:prstGeom prst="roundRect">
            <a:avLst>
              <a:gd name="adj" fmla="val 8982"/>
            </a:avLst>
          </a:prstGeom>
          <a:noFill/>
          <a:ln w="12700" cap="flat">
            <a:solidFill>
              <a:srgbClr val="FFFFFF"/>
            </a:solidFill>
            <a:prstDash val="solid"/>
            <a:round/>
          </a:ln>
          <a:effectLst>
            <a:outerShdw blurRad="254000" dist="101600" dir="2700000" algn="tl" rotWithShape="0">
              <a:prstClr val="black">
                <a:alpha val="1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R="0" lvl="0" indent="0" defTabSz="82550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sym typeface="CoFo Sans"/>
            </a:endParaRPr>
          </a:p>
        </p:txBody>
      </p:sp>
      <p:sp>
        <p:nvSpPr>
          <p:cNvPr id="8" name="Скругленный прямоугольник 7">
            <a:extLst>
              <a:ext uri="{FF2B5EF4-FFF2-40B4-BE49-F238E27FC236}">
                <a16:creationId xmlns:a16="http://schemas.microsoft.com/office/drawing/2014/main" id="{FD7FC78D-BBFF-887D-69B5-082685F1041B}"/>
              </a:ext>
            </a:extLst>
          </p:cNvPr>
          <p:cNvSpPr/>
          <p:nvPr userDrawn="1"/>
        </p:nvSpPr>
        <p:spPr>
          <a:xfrm>
            <a:off x="3324050" y="1089025"/>
            <a:ext cx="2664000" cy="2232000"/>
          </a:xfrm>
          <a:prstGeom prst="roundRect">
            <a:avLst>
              <a:gd name="adj" fmla="val 8982"/>
            </a:avLst>
          </a:prstGeom>
          <a:noFill/>
          <a:ln w="12700" cap="flat">
            <a:solidFill>
              <a:srgbClr val="FFFFFF"/>
            </a:solidFill>
            <a:prstDash val="solid"/>
            <a:round/>
          </a:ln>
          <a:effectLst>
            <a:outerShdw blurRad="254000" dist="101600" dir="2700000" algn="tl" rotWithShape="0">
              <a:prstClr val="black">
                <a:alpha val="1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R="0" lvl="0" indent="0" defTabSz="82550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sym typeface="CoFo Sans"/>
            </a:endParaRPr>
          </a:p>
        </p:txBody>
      </p:sp>
      <p:sp>
        <p:nvSpPr>
          <p:cNvPr id="9" name="Скругленный прямоугольник 8">
            <a:extLst>
              <a:ext uri="{FF2B5EF4-FFF2-40B4-BE49-F238E27FC236}">
                <a16:creationId xmlns:a16="http://schemas.microsoft.com/office/drawing/2014/main" id="{9818AC1C-BD25-7D8F-1CC7-44000932A89C}"/>
              </a:ext>
            </a:extLst>
          </p:cNvPr>
          <p:cNvSpPr/>
          <p:nvPr userDrawn="1"/>
        </p:nvSpPr>
        <p:spPr>
          <a:xfrm>
            <a:off x="6202682" y="1089025"/>
            <a:ext cx="2664000" cy="2232000"/>
          </a:xfrm>
          <a:prstGeom prst="roundRect">
            <a:avLst>
              <a:gd name="adj" fmla="val 8982"/>
            </a:avLst>
          </a:prstGeom>
          <a:noFill/>
          <a:ln w="12700" cap="flat">
            <a:solidFill>
              <a:srgbClr val="FFFFFF"/>
            </a:solidFill>
            <a:prstDash val="solid"/>
            <a:round/>
          </a:ln>
          <a:effectLst>
            <a:outerShdw blurRad="254000" dist="101600" dir="2700000" algn="tl" rotWithShape="0">
              <a:prstClr val="black">
                <a:alpha val="1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R="0" lvl="0" indent="0" defTabSz="82550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sym typeface="CoFo Sans"/>
            </a:endParaRPr>
          </a:p>
        </p:txBody>
      </p:sp>
      <p:sp>
        <p:nvSpPr>
          <p:cNvPr id="12" name="Скругленный прямоугольник 11">
            <a:extLst>
              <a:ext uri="{FF2B5EF4-FFF2-40B4-BE49-F238E27FC236}">
                <a16:creationId xmlns:a16="http://schemas.microsoft.com/office/drawing/2014/main" id="{C3B8161B-0790-2ED7-1665-5D3353E1595F}"/>
              </a:ext>
            </a:extLst>
          </p:cNvPr>
          <p:cNvSpPr/>
          <p:nvPr userDrawn="1"/>
        </p:nvSpPr>
        <p:spPr>
          <a:xfrm>
            <a:off x="9085088" y="1089025"/>
            <a:ext cx="2664000" cy="2232000"/>
          </a:xfrm>
          <a:prstGeom prst="roundRect">
            <a:avLst>
              <a:gd name="adj" fmla="val 8982"/>
            </a:avLst>
          </a:prstGeom>
          <a:noFill/>
          <a:ln w="12700" cap="flat">
            <a:solidFill>
              <a:srgbClr val="FFFFFF"/>
            </a:solidFill>
            <a:prstDash val="solid"/>
            <a:round/>
          </a:ln>
          <a:effectLst>
            <a:outerShdw blurRad="254000" dist="101600" dir="2700000" algn="tl" rotWithShape="0">
              <a:prstClr val="black">
                <a:alpha val="1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R="0" lvl="0" indent="0" defTabSz="82550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sym typeface="CoFo Sans"/>
            </a:endParaRPr>
          </a:p>
        </p:txBody>
      </p:sp>
      <p:sp>
        <p:nvSpPr>
          <p:cNvPr id="13" name="Скругленный прямоугольник 12">
            <a:extLst>
              <a:ext uri="{FF2B5EF4-FFF2-40B4-BE49-F238E27FC236}">
                <a16:creationId xmlns:a16="http://schemas.microsoft.com/office/drawing/2014/main" id="{42133261-6D2D-26C0-5C5D-ED274C2EE673}"/>
              </a:ext>
            </a:extLst>
          </p:cNvPr>
          <p:cNvSpPr/>
          <p:nvPr userDrawn="1"/>
        </p:nvSpPr>
        <p:spPr>
          <a:xfrm>
            <a:off x="442913" y="3538800"/>
            <a:ext cx="2664000" cy="2232000"/>
          </a:xfrm>
          <a:prstGeom prst="roundRect">
            <a:avLst>
              <a:gd name="adj" fmla="val 8982"/>
            </a:avLst>
          </a:prstGeom>
          <a:noFill/>
          <a:ln w="12700" cap="flat">
            <a:solidFill>
              <a:srgbClr val="FFFFFF"/>
            </a:solidFill>
            <a:prstDash val="solid"/>
            <a:round/>
          </a:ln>
          <a:effectLst>
            <a:outerShdw blurRad="254000" dist="101600" dir="2700000" algn="tl" rotWithShape="0">
              <a:prstClr val="black">
                <a:alpha val="1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R="0" lvl="0" indent="0" defTabSz="82550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sym typeface="CoFo Sans"/>
            </a:endParaRPr>
          </a:p>
        </p:txBody>
      </p:sp>
      <p:sp>
        <p:nvSpPr>
          <p:cNvPr id="14" name="Скругленный прямоугольник 13">
            <a:extLst>
              <a:ext uri="{FF2B5EF4-FFF2-40B4-BE49-F238E27FC236}">
                <a16:creationId xmlns:a16="http://schemas.microsoft.com/office/drawing/2014/main" id="{E14A07FF-354A-5FCC-F0A5-8870DC930B1A}"/>
              </a:ext>
            </a:extLst>
          </p:cNvPr>
          <p:cNvSpPr/>
          <p:nvPr userDrawn="1"/>
        </p:nvSpPr>
        <p:spPr>
          <a:xfrm>
            <a:off x="3324050" y="3538800"/>
            <a:ext cx="2664000" cy="2232000"/>
          </a:xfrm>
          <a:prstGeom prst="roundRect">
            <a:avLst>
              <a:gd name="adj" fmla="val 8982"/>
            </a:avLst>
          </a:prstGeom>
          <a:noFill/>
          <a:ln w="12700" cap="flat">
            <a:solidFill>
              <a:srgbClr val="FFFFFF"/>
            </a:solidFill>
            <a:prstDash val="solid"/>
            <a:round/>
          </a:ln>
          <a:effectLst>
            <a:outerShdw blurRad="254000" dist="101600" dir="2700000" algn="tl" rotWithShape="0">
              <a:prstClr val="black">
                <a:alpha val="1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R="0" lvl="0" indent="0" defTabSz="82550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sym typeface="CoFo Sans"/>
            </a:endParaRPr>
          </a:p>
        </p:txBody>
      </p:sp>
      <p:sp>
        <p:nvSpPr>
          <p:cNvPr id="19" name="Скругленный прямоугольник 18">
            <a:extLst>
              <a:ext uri="{FF2B5EF4-FFF2-40B4-BE49-F238E27FC236}">
                <a16:creationId xmlns:a16="http://schemas.microsoft.com/office/drawing/2014/main" id="{A4D49B59-5CBC-0BFA-2A8F-63B2100A4717}"/>
              </a:ext>
            </a:extLst>
          </p:cNvPr>
          <p:cNvSpPr/>
          <p:nvPr userDrawn="1"/>
        </p:nvSpPr>
        <p:spPr>
          <a:xfrm>
            <a:off x="6202682" y="3538800"/>
            <a:ext cx="2664000" cy="2232000"/>
          </a:xfrm>
          <a:prstGeom prst="roundRect">
            <a:avLst>
              <a:gd name="adj" fmla="val 8982"/>
            </a:avLst>
          </a:prstGeom>
          <a:noFill/>
          <a:ln w="12700" cap="flat">
            <a:solidFill>
              <a:srgbClr val="FFFFFF"/>
            </a:solidFill>
            <a:prstDash val="solid"/>
            <a:round/>
          </a:ln>
          <a:effectLst>
            <a:outerShdw blurRad="254000" dist="101600" dir="2700000" algn="tl" rotWithShape="0">
              <a:prstClr val="black">
                <a:alpha val="1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R="0" lvl="0" indent="0" defTabSz="82550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sym typeface="CoFo Sans"/>
            </a:endParaRPr>
          </a:p>
        </p:txBody>
      </p:sp>
      <p:sp>
        <p:nvSpPr>
          <p:cNvPr id="20" name="Скругленный прямоугольник 19">
            <a:extLst>
              <a:ext uri="{FF2B5EF4-FFF2-40B4-BE49-F238E27FC236}">
                <a16:creationId xmlns:a16="http://schemas.microsoft.com/office/drawing/2014/main" id="{12C3C0CC-B3E5-F33F-30C2-EF087A5327A2}"/>
              </a:ext>
            </a:extLst>
          </p:cNvPr>
          <p:cNvSpPr/>
          <p:nvPr userDrawn="1"/>
        </p:nvSpPr>
        <p:spPr>
          <a:xfrm>
            <a:off x="9085088" y="3538800"/>
            <a:ext cx="2664000" cy="2232000"/>
          </a:xfrm>
          <a:prstGeom prst="roundRect">
            <a:avLst>
              <a:gd name="adj" fmla="val 8982"/>
            </a:avLst>
          </a:prstGeom>
          <a:noFill/>
          <a:ln w="12700" cap="flat">
            <a:solidFill>
              <a:srgbClr val="FFFFFF"/>
            </a:solidFill>
            <a:prstDash val="solid"/>
            <a:round/>
          </a:ln>
          <a:effectLst>
            <a:outerShdw blurRad="254000" dist="101600" dir="2700000" algn="tl" rotWithShape="0">
              <a:prstClr val="black">
                <a:alpha val="1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R="0" lvl="0" indent="0" defTabSz="82550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sym typeface="CoFo Sans"/>
            </a:endParaRPr>
          </a:p>
        </p:txBody>
      </p:sp>
      <p:sp>
        <p:nvSpPr>
          <p:cNvPr id="21" name="Текст 4">
            <a:extLst>
              <a:ext uri="{FF2B5EF4-FFF2-40B4-BE49-F238E27FC236}">
                <a16:creationId xmlns:a16="http://schemas.microsoft.com/office/drawing/2014/main" id="{A11039E5-01AF-157E-B35F-773617B9523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58800" y="1306800"/>
            <a:ext cx="2232000" cy="180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1200"/>
              </a:spcBef>
              <a:buNone/>
              <a:defRPr sz="20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22" name="Текст 4">
            <a:extLst>
              <a:ext uri="{FF2B5EF4-FFF2-40B4-BE49-F238E27FC236}">
                <a16:creationId xmlns:a16="http://schemas.microsoft.com/office/drawing/2014/main" id="{8E5C45EC-86AF-45D7-22A8-8C168C33333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58800" y="3754800"/>
            <a:ext cx="2232000" cy="180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1200"/>
              </a:spcBef>
              <a:buNone/>
              <a:defRPr sz="20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23" name="Текст 4">
            <a:extLst>
              <a:ext uri="{FF2B5EF4-FFF2-40B4-BE49-F238E27FC236}">
                <a16:creationId xmlns:a16="http://schemas.microsoft.com/office/drawing/2014/main" id="{143E4B1A-330B-0174-EB50-93AEE11960B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538800" y="1306800"/>
            <a:ext cx="2232000" cy="180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1200"/>
              </a:spcBef>
              <a:buNone/>
              <a:defRPr sz="20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24" name="Текст 4">
            <a:extLst>
              <a:ext uri="{FF2B5EF4-FFF2-40B4-BE49-F238E27FC236}">
                <a16:creationId xmlns:a16="http://schemas.microsoft.com/office/drawing/2014/main" id="{A8049EBF-ACAF-ACFB-C71B-EEE69F2CAA9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538800" y="3754800"/>
            <a:ext cx="2232000" cy="180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1200"/>
              </a:spcBef>
              <a:buNone/>
              <a:defRPr sz="20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25" name="Текст 4">
            <a:extLst>
              <a:ext uri="{FF2B5EF4-FFF2-40B4-BE49-F238E27FC236}">
                <a16:creationId xmlns:a16="http://schemas.microsoft.com/office/drawing/2014/main" id="{159C48FD-151D-0615-0702-A59E40AF7BD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418800" y="1306800"/>
            <a:ext cx="2232000" cy="180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1200"/>
              </a:spcBef>
              <a:buNone/>
              <a:defRPr sz="20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26" name="Текст 4">
            <a:extLst>
              <a:ext uri="{FF2B5EF4-FFF2-40B4-BE49-F238E27FC236}">
                <a16:creationId xmlns:a16="http://schemas.microsoft.com/office/drawing/2014/main" id="{0B8CBBA4-868F-FCF5-C751-73101A8654C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418800" y="3754800"/>
            <a:ext cx="2232000" cy="180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1200"/>
              </a:spcBef>
              <a:buNone/>
              <a:defRPr sz="20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27" name="Текст 4">
            <a:extLst>
              <a:ext uri="{FF2B5EF4-FFF2-40B4-BE49-F238E27FC236}">
                <a16:creationId xmlns:a16="http://schemas.microsoft.com/office/drawing/2014/main" id="{DB32DD79-E2BC-6A5C-3154-0A279F1762E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298800" y="1306800"/>
            <a:ext cx="2232000" cy="180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1200"/>
              </a:spcBef>
              <a:buNone/>
              <a:defRPr sz="20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28" name="Текст 4">
            <a:extLst>
              <a:ext uri="{FF2B5EF4-FFF2-40B4-BE49-F238E27FC236}">
                <a16:creationId xmlns:a16="http://schemas.microsoft.com/office/drawing/2014/main" id="{B204C8CA-E2CF-EABF-6A05-ADC8F0EA39A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298800" y="3754800"/>
            <a:ext cx="2232000" cy="180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1200"/>
              </a:spcBef>
              <a:buNone/>
              <a:defRPr sz="20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</p:spTree>
    <p:extLst>
      <p:ext uri="{BB962C8B-B14F-4D97-AF65-F5344CB8AC3E}">
        <p14:creationId xmlns:p14="http://schemas.microsoft.com/office/powerpoint/2010/main" val="2354060380"/>
      </p:ext>
    </p:extLst>
  </p:cSld>
  <p:clrMapOvr>
    <a:masterClrMapping/>
  </p:clrMapOvr>
  <p:transition spd="med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_eightfillcards_2">
    <p:bg>
      <p:bgPr>
        <a:solidFill>
          <a:srgbClr val="007B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Text">
            <a:extLst>
              <a:ext uri="{FF2B5EF4-FFF2-40B4-BE49-F238E27FC236}">
                <a16:creationId xmlns:a16="http://schemas.microsoft.com/office/drawing/2014/main" id="{7F98E639-6BC9-FAC8-9786-366ED41A980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2914" y="441326"/>
            <a:ext cx="11302400" cy="647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ru-RU" dirty="0"/>
              <a:t>Заголовок</a:t>
            </a:r>
            <a:endParaRPr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183733E-FF56-25CC-EF92-1925426E0EE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13" y="6222274"/>
            <a:ext cx="127860" cy="19440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C33CC4D-F850-5516-7E08-B64715CBD07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9888" y="6229474"/>
            <a:ext cx="1340146" cy="180000"/>
          </a:xfrm>
          <a:prstGeom prst="rect">
            <a:avLst/>
          </a:prstGeom>
        </p:spPr>
      </p:pic>
      <p:sp>
        <p:nvSpPr>
          <p:cNvPr id="2" name="Скругленный прямоугольник 1">
            <a:extLst>
              <a:ext uri="{FF2B5EF4-FFF2-40B4-BE49-F238E27FC236}">
                <a16:creationId xmlns:a16="http://schemas.microsoft.com/office/drawing/2014/main" id="{1606062B-4A11-873B-B524-087BCF81C7DD}"/>
              </a:ext>
            </a:extLst>
          </p:cNvPr>
          <p:cNvSpPr/>
          <p:nvPr userDrawn="1"/>
        </p:nvSpPr>
        <p:spPr>
          <a:xfrm>
            <a:off x="442913" y="1089025"/>
            <a:ext cx="2664000" cy="2232000"/>
          </a:xfrm>
          <a:prstGeom prst="roundRect">
            <a:avLst>
              <a:gd name="adj" fmla="val 8982"/>
            </a:avLst>
          </a:prstGeom>
          <a:solidFill>
            <a:srgbClr val="0088FF"/>
          </a:solidFill>
          <a:ln w="25400" cap="flat">
            <a:noFill/>
            <a:prstDash val="solid"/>
            <a:round/>
          </a:ln>
          <a:effectLst>
            <a:outerShdw blurRad="254000" dist="101600" dir="2700000" algn="tl" rotWithShape="0">
              <a:prstClr val="black">
                <a:alpha val="1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R="0" lvl="0" indent="0" defTabSz="82550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sym typeface="CoFo Sans"/>
            </a:endParaRPr>
          </a:p>
        </p:txBody>
      </p:sp>
      <p:sp>
        <p:nvSpPr>
          <p:cNvPr id="3" name="Скругленный прямоугольник 2">
            <a:extLst>
              <a:ext uri="{FF2B5EF4-FFF2-40B4-BE49-F238E27FC236}">
                <a16:creationId xmlns:a16="http://schemas.microsoft.com/office/drawing/2014/main" id="{4B74169F-2547-57CF-89D5-EAB1DE79423C}"/>
              </a:ext>
            </a:extLst>
          </p:cNvPr>
          <p:cNvSpPr/>
          <p:nvPr userDrawn="1"/>
        </p:nvSpPr>
        <p:spPr>
          <a:xfrm>
            <a:off x="3324050" y="1089025"/>
            <a:ext cx="2664000" cy="2232000"/>
          </a:xfrm>
          <a:prstGeom prst="roundRect">
            <a:avLst>
              <a:gd name="adj" fmla="val 8982"/>
            </a:avLst>
          </a:prstGeom>
          <a:solidFill>
            <a:srgbClr val="0088FF"/>
          </a:solidFill>
          <a:ln w="25400" cap="flat">
            <a:noFill/>
            <a:prstDash val="solid"/>
            <a:round/>
          </a:ln>
          <a:effectLst>
            <a:outerShdw blurRad="254000" dist="101600" dir="2700000" algn="tl" rotWithShape="0">
              <a:prstClr val="black">
                <a:alpha val="1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R="0" lvl="0" indent="0" defTabSz="82550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sym typeface="CoFo Sans"/>
            </a:endParaRPr>
          </a:p>
        </p:txBody>
      </p:sp>
      <p:sp>
        <p:nvSpPr>
          <p:cNvPr id="10" name="Скругленный прямоугольник 9">
            <a:extLst>
              <a:ext uri="{FF2B5EF4-FFF2-40B4-BE49-F238E27FC236}">
                <a16:creationId xmlns:a16="http://schemas.microsoft.com/office/drawing/2014/main" id="{D4F0D80A-465D-25EC-B7B9-069E91206A75}"/>
              </a:ext>
            </a:extLst>
          </p:cNvPr>
          <p:cNvSpPr/>
          <p:nvPr userDrawn="1"/>
        </p:nvSpPr>
        <p:spPr>
          <a:xfrm>
            <a:off x="6202682" y="1089025"/>
            <a:ext cx="2664000" cy="2232000"/>
          </a:xfrm>
          <a:prstGeom prst="roundRect">
            <a:avLst>
              <a:gd name="adj" fmla="val 8982"/>
            </a:avLst>
          </a:prstGeom>
          <a:solidFill>
            <a:srgbClr val="0088FF"/>
          </a:solidFill>
          <a:ln w="25400" cap="flat">
            <a:noFill/>
            <a:prstDash val="solid"/>
            <a:round/>
          </a:ln>
          <a:effectLst>
            <a:outerShdw blurRad="254000" dist="101600" dir="2700000" algn="tl" rotWithShape="0">
              <a:prstClr val="black">
                <a:alpha val="1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R="0" lvl="0" indent="0" defTabSz="82550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sym typeface="CoFo Sans"/>
            </a:endParaRPr>
          </a:p>
        </p:txBody>
      </p:sp>
      <p:sp>
        <p:nvSpPr>
          <p:cNvPr id="11" name="Скругленный прямоугольник 10">
            <a:extLst>
              <a:ext uri="{FF2B5EF4-FFF2-40B4-BE49-F238E27FC236}">
                <a16:creationId xmlns:a16="http://schemas.microsoft.com/office/drawing/2014/main" id="{875503D3-2508-3FB3-7F87-C94D0C48C58A}"/>
              </a:ext>
            </a:extLst>
          </p:cNvPr>
          <p:cNvSpPr/>
          <p:nvPr userDrawn="1"/>
        </p:nvSpPr>
        <p:spPr>
          <a:xfrm>
            <a:off x="9085088" y="1089025"/>
            <a:ext cx="2664000" cy="2232000"/>
          </a:xfrm>
          <a:prstGeom prst="roundRect">
            <a:avLst>
              <a:gd name="adj" fmla="val 8982"/>
            </a:avLst>
          </a:prstGeom>
          <a:solidFill>
            <a:srgbClr val="0088FF"/>
          </a:solidFill>
          <a:ln w="25400" cap="flat">
            <a:noFill/>
            <a:prstDash val="solid"/>
            <a:round/>
          </a:ln>
          <a:effectLst>
            <a:outerShdw blurRad="254000" dist="101600" dir="2700000" algn="tl" rotWithShape="0">
              <a:prstClr val="black">
                <a:alpha val="1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R="0" lvl="0" indent="0" defTabSz="82550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sym typeface="CoFo Sans"/>
            </a:endParaRPr>
          </a:p>
        </p:txBody>
      </p:sp>
      <p:sp>
        <p:nvSpPr>
          <p:cNvPr id="15" name="Скругленный прямоугольник 14">
            <a:extLst>
              <a:ext uri="{FF2B5EF4-FFF2-40B4-BE49-F238E27FC236}">
                <a16:creationId xmlns:a16="http://schemas.microsoft.com/office/drawing/2014/main" id="{E80B66FD-60B7-989C-7545-B09237BED968}"/>
              </a:ext>
            </a:extLst>
          </p:cNvPr>
          <p:cNvSpPr/>
          <p:nvPr userDrawn="1"/>
        </p:nvSpPr>
        <p:spPr>
          <a:xfrm>
            <a:off x="442913" y="3538800"/>
            <a:ext cx="2664000" cy="2232000"/>
          </a:xfrm>
          <a:prstGeom prst="roundRect">
            <a:avLst>
              <a:gd name="adj" fmla="val 8982"/>
            </a:avLst>
          </a:prstGeom>
          <a:solidFill>
            <a:srgbClr val="0088FF"/>
          </a:solidFill>
          <a:ln w="25400" cap="flat">
            <a:noFill/>
            <a:prstDash val="solid"/>
            <a:round/>
          </a:ln>
          <a:effectLst>
            <a:outerShdw blurRad="254000" dist="101600" dir="2700000" algn="tl" rotWithShape="0">
              <a:prstClr val="black">
                <a:alpha val="1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R="0" lvl="0" indent="0" defTabSz="82550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sym typeface="CoFo Sans"/>
            </a:endParaRPr>
          </a:p>
        </p:txBody>
      </p:sp>
      <p:sp>
        <p:nvSpPr>
          <p:cNvPr id="16" name="Скругленный прямоугольник 15">
            <a:extLst>
              <a:ext uri="{FF2B5EF4-FFF2-40B4-BE49-F238E27FC236}">
                <a16:creationId xmlns:a16="http://schemas.microsoft.com/office/drawing/2014/main" id="{38EA5524-DFC0-ECE4-36DD-FC07D3068C7D}"/>
              </a:ext>
            </a:extLst>
          </p:cNvPr>
          <p:cNvSpPr/>
          <p:nvPr userDrawn="1"/>
        </p:nvSpPr>
        <p:spPr>
          <a:xfrm>
            <a:off x="3324050" y="3538800"/>
            <a:ext cx="2664000" cy="2232000"/>
          </a:xfrm>
          <a:prstGeom prst="roundRect">
            <a:avLst>
              <a:gd name="adj" fmla="val 8982"/>
            </a:avLst>
          </a:prstGeom>
          <a:solidFill>
            <a:srgbClr val="0088FF"/>
          </a:solidFill>
          <a:ln w="25400" cap="flat">
            <a:noFill/>
            <a:prstDash val="solid"/>
            <a:round/>
          </a:ln>
          <a:effectLst>
            <a:outerShdw blurRad="254000" dist="101600" dir="2700000" algn="tl" rotWithShape="0">
              <a:prstClr val="black">
                <a:alpha val="1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R="0" lvl="0" indent="0" defTabSz="82550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sym typeface="CoFo Sans"/>
            </a:endParaRPr>
          </a:p>
        </p:txBody>
      </p:sp>
      <p:sp>
        <p:nvSpPr>
          <p:cNvPr id="17" name="Скругленный прямоугольник 16">
            <a:extLst>
              <a:ext uri="{FF2B5EF4-FFF2-40B4-BE49-F238E27FC236}">
                <a16:creationId xmlns:a16="http://schemas.microsoft.com/office/drawing/2014/main" id="{62FC7EF4-DFC7-9CBB-EAE8-8FF686945324}"/>
              </a:ext>
            </a:extLst>
          </p:cNvPr>
          <p:cNvSpPr/>
          <p:nvPr userDrawn="1"/>
        </p:nvSpPr>
        <p:spPr>
          <a:xfrm>
            <a:off x="6202682" y="3538800"/>
            <a:ext cx="2664000" cy="2232000"/>
          </a:xfrm>
          <a:prstGeom prst="roundRect">
            <a:avLst>
              <a:gd name="adj" fmla="val 8982"/>
            </a:avLst>
          </a:prstGeom>
          <a:solidFill>
            <a:srgbClr val="0088FF"/>
          </a:solidFill>
          <a:ln w="25400" cap="flat">
            <a:noFill/>
            <a:prstDash val="solid"/>
            <a:round/>
          </a:ln>
          <a:effectLst>
            <a:outerShdw blurRad="254000" dist="101600" dir="2700000" algn="tl" rotWithShape="0">
              <a:prstClr val="black">
                <a:alpha val="1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R="0" lvl="0" indent="0" defTabSz="82550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sym typeface="CoFo Sans"/>
            </a:endParaRPr>
          </a:p>
        </p:txBody>
      </p:sp>
      <p:sp>
        <p:nvSpPr>
          <p:cNvPr id="18" name="Скругленный прямоугольник 17">
            <a:extLst>
              <a:ext uri="{FF2B5EF4-FFF2-40B4-BE49-F238E27FC236}">
                <a16:creationId xmlns:a16="http://schemas.microsoft.com/office/drawing/2014/main" id="{09119B0E-1229-3D84-A1CB-72729A0012AA}"/>
              </a:ext>
            </a:extLst>
          </p:cNvPr>
          <p:cNvSpPr/>
          <p:nvPr userDrawn="1"/>
        </p:nvSpPr>
        <p:spPr>
          <a:xfrm>
            <a:off x="9085088" y="3538800"/>
            <a:ext cx="2664000" cy="2232000"/>
          </a:xfrm>
          <a:prstGeom prst="roundRect">
            <a:avLst>
              <a:gd name="adj" fmla="val 8982"/>
            </a:avLst>
          </a:prstGeom>
          <a:solidFill>
            <a:srgbClr val="0088FF"/>
          </a:solidFill>
          <a:ln w="25400" cap="flat">
            <a:noFill/>
            <a:prstDash val="solid"/>
            <a:round/>
          </a:ln>
          <a:effectLst>
            <a:outerShdw blurRad="254000" dist="101600" dir="2700000" algn="tl" rotWithShape="0">
              <a:prstClr val="black">
                <a:alpha val="1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R="0" lvl="0" indent="0" defTabSz="82550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sym typeface="CoFo Sans"/>
            </a:endParaRPr>
          </a:p>
        </p:txBody>
      </p:sp>
      <p:sp>
        <p:nvSpPr>
          <p:cNvPr id="29" name="Текст 4">
            <a:extLst>
              <a:ext uri="{FF2B5EF4-FFF2-40B4-BE49-F238E27FC236}">
                <a16:creationId xmlns:a16="http://schemas.microsoft.com/office/drawing/2014/main" id="{F6DA1C90-F688-6423-8678-722FF3FA8E1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58800" y="1306800"/>
            <a:ext cx="2232000" cy="25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0" i="0">
                <a:solidFill>
                  <a:srgbClr val="FFFFFF"/>
                </a:solidFill>
                <a:latin typeface="CoFo Sans Medium" panose="020B0503030202060203" pitchFamily="34" charset="0"/>
                <a:ea typeface="CoFo Sans Medium" panose="020B0503030202060203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30" name="Текст 4">
            <a:extLst>
              <a:ext uri="{FF2B5EF4-FFF2-40B4-BE49-F238E27FC236}">
                <a16:creationId xmlns:a16="http://schemas.microsoft.com/office/drawing/2014/main" id="{A662EF5D-5D71-4895-6ABA-E13009BDAC8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8800" y="1774800"/>
            <a:ext cx="2232000" cy="133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700"/>
              </a:spcBef>
              <a:buNone/>
              <a:defRPr sz="16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31" name="Текст 4">
            <a:extLst>
              <a:ext uri="{FF2B5EF4-FFF2-40B4-BE49-F238E27FC236}">
                <a16:creationId xmlns:a16="http://schemas.microsoft.com/office/drawing/2014/main" id="{841CA6B7-B959-2D55-B396-FB00680DEC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58800" y="3756503"/>
            <a:ext cx="2232000" cy="25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0" i="0">
                <a:solidFill>
                  <a:srgbClr val="FFFFFF"/>
                </a:solidFill>
                <a:latin typeface="CoFo Sans Medium" panose="020B0503030202060203" pitchFamily="34" charset="0"/>
                <a:ea typeface="CoFo Sans Medium" panose="020B0503030202060203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32" name="Текст 4">
            <a:extLst>
              <a:ext uri="{FF2B5EF4-FFF2-40B4-BE49-F238E27FC236}">
                <a16:creationId xmlns:a16="http://schemas.microsoft.com/office/drawing/2014/main" id="{4B4C10E0-AED1-9BA5-9862-743AE9DA628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58800" y="4222800"/>
            <a:ext cx="2232000" cy="133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700"/>
              </a:spcBef>
              <a:buNone/>
              <a:defRPr sz="16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33" name="Текст 4">
            <a:extLst>
              <a:ext uri="{FF2B5EF4-FFF2-40B4-BE49-F238E27FC236}">
                <a16:creationId xmlns:a16="http://schemas.microsoft.com/office/drawing/2014/main" id="{BAEB5219-C857-6F7E-EF5F-730DAB6CD43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538800" y="1306800"/>
            <a:ext cx="2232000" cy="25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0" i="0">
                <a:solidFill>
                  <a:srgbClr val="FFFFFF"/>
                </a:solidFill>
                <a:latin typeface="CoFo Sans Medium" panose="020B0503030202060203" pitchFamily="34" charset="0"/>
                <a:ea typeface="CoFo Sans Medium" panose="020B0503030202060203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34" name="Текст 4">
            <a:extLst>
              <a:ext uri="{FF2B5EF4-FFF2-40B4-BE49-F238E27FC236}">
                <a16:creationId xmlns:a16="http://schemas.microsoft.com/office/drawing/2014/main" id="{60634F84-4B1F-D557-134B-3583ADFB012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538800" y="1774800"/>
            <a:ext cx="2232000" cy="133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700"/>
              </a:spcBef>
              <a:buNone/>
              <a:defRPr sz="16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35" name="Текст 4">
            <a:extLst>
              <a:ext uri="{FF2B5EF4-FFF2-40B4-BE49-F238E27FC236}">
                <a16:creationId xmlns:a16="http://schemas.microsoft.com/office/drawing/2014/main" id="{5BDB21DD-21AC-D2A4-17A6-BB189DAE295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538800" y="3756503"/>
            <a:ext cx="2232000" cy="25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0" i="0">
                <a:solidFill>
                  <a:srgbClr val="FFFFFF"/>
                </a:solidFill>
                <a:latin typeface="CoFo Sans Medium" panose="020B0503030202060203" pitchFamily="34" charset="0"/>
                <a:ea typeface="CoFo Sans Medium" panose="020B0503030202060203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36" name="Текст 4">
            <a:extLst>
              <a:ext uri="{FF2B5EF4-FFF2-40B4-BE49-F238E27FC236}">
                <a16:creationId xmlns:a16="http://schemas.microsoft.com/office/drawing/2014/main" id="{B64C15E7-08CF-2840-BC72-4C0EE5EA725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538800" y="4222800"/>
            <a:ext cx="2232000" cy="133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700"/>
              </a:spcBef>
              <a:buNone/>
              <a:defRPr sz="16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37" name="Текст 4">
            <a:extLst>
              <a:ext uri="{FF2B5EF4-FFF2-40B4-BE49-F238E27FC236}">
                <a16:creationId xmlns:a16="http://schemas.microsoft.com/office/drawing/2014/main" id="{4522E74A-B39E-732E-FA0B-2A43137CFF2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418800" y="1306800"/>
            <a:ext cx="2232000" cy="25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0" i="0">
                <a:solidFill>
                  <a:srgbClr val="FFFFFF"/>
                </a:solidFill>
                <a:latin typeface="CoFo Sans Medium" panose="020B0503030202060203" pitchFamily="34" charset="0"/>
                <a:ea typeface="CoFo Sans Medium" panose="020B0503030202060203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38" name="Текст 4">
            <a:extLst>
              <a:ext uri="{FF2B5EF4-FFF2-40B4-BE49-F238E27FC236}">
                <a16:creationId xmlns:a16="http://schemas.microsoft.com/office/drawing/2014/main" id="{887E8233-87C8-7ECD-E11E-0F123DC71B5C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418800" y="1774800"/>
            <a:ext cx="2232000" cy="133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700"/>
              </a:spcBef>
              <a:buNone/>
              <a:defRPr sz="16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39" name="Текст 4">
            <a:extLst>
              <a:ext uri="{FF2B5EF4-FFF2-40B4-BE49-F238E27FC236}">
                <a16:creationId xmlns:a16="http://schemas.microsoft.com/office/drawing/2014/main" id="{FCC5ACF9-5472-7E73-D2F8-66FEF8A95C4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418800" y="3756503"/>
            <a:ext cx="2232000" cy="25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0" i="0">
                <a:solidFill>
                  <a:srgbClr val="FFFFFF"/>
                </a:solidFill>
                <a:latin typeface="CoFo Sans Medium" panose="020B0503030202060203" pitchFamily="34" charset="0"/>
                <a:ea typeface="CoFo Sans Medium" panose="020B0503030202060203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40" name="Текст 4">
            <a:extLst>
              <a:ext uri="{FF2B5EF4-FFF2-40B4-BE49-F238E27FC236}">
                <a16:creationId xmlns:a16="http://schemas.microsoft.com/office/drawing/2014/main" id="{C862E498-2EBD-C03C-37D3-7E55871621C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418800" y="4222800"/>
            <a:ext cx="2232000" cy="133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700"/>
              </a:spcBef>
              <a:buNone/>
              <a:defRPr sz="16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41" name="Текст 4">
            <a:extLst>
              <a:ext uri="{FF2B5EF4-FFF2-40B4-BE49-F238E27FC236}">
                <a16:creationId xmlns:a16="http://schemas.microsoft.com/office/drawing/2014/main" id="{22DA8EEE-DBA4-FC71-9BF5-7C5E7E5BF25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298800" y="1306800"/>
            <a:ext cx="2232000" cy="25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0" i="0">
                <a:solidFill>
                  <a:srgbClr val="FFFFFF"/>
                </a:solidFill>
                <a:latin typeface="CoFo Sans Medium" panose="020B0503030202060203" pitchFamily="34" charset="0"/>
                <a:ea typeface="CoFo Sans Medium" panose="020B0503030202060203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42" name="Текст 4">
            <a:extLst>
              <a:ext uri="{FF2B5EF4-FFF2-40B4-BE49-F238E27FC236}">
                <a16:creationId xmlns:a16="http://schemas.microsoft.com/office/drawing/2014/main" id="{8911A627-1C6D-AA05-8D64-93D50AEEF70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298800" y="1774800"/>
            <a:ext cx="2232000" cy="133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700"/>
              </a:spcBef>
              <a:buNone/>
              <a:defRPr sz="16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43" name="Текст 4">
            <a:extLst>
              <a:ext uri="{FF2B5EF4-FFF2-40B4-BE49-F238E27FC236}">
                <a16:creationId xmlns:a16="http://schemas.microsoft.com/office/drawing/2014/main" id="{5252F260-40FD-6A7C-6A8B-BBE1B5CFC74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298800" y="3756503"/>
            <a:ext cx="2232000" cy="25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0" i="0">
                <a:solidFill>
                  <a:srgbClr val="FFFFFF"/>
                </a:solidFill>
                <a:latin typeface="CoFo Sans Medium" panose="020B0503030202060203" pitchFamily="34" charset="0"/>
                <a:ea typeface="CoFo Sans Medium" panose="020B0503030202060203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44" name="Текст 4">
            <a:extLst>
              <a:ext uri="{FF2B5EF4-FFF2-40B4-BE49-F238E27FC236}">
                <a16:creationId xmlns:a16="http://schemas.microsoft.com/office/drawing/2014/main" id="{E5731A3C-3A6E-F1E8-159F-EF5A03AA860E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298800" y="4222800"/>
            <a:ext cx="2232000" cy="133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700"/>
              </a:spcBef>
              <a:buNone/>
              <a:defRPr sz="16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</p:spTree>
    <p:extLst>
      <p:ext uri="{BB962C8B-B14F-4D97-AF65-F5344CB8AC3E}">
        <p14:creationId xmlns:p14="http://schemas.microsoft.com/office/powerpoint/2010/main" val="909460342"/>
      </p:ext>
    </p:extLst>
  </p:cSld>
  <p:clrMapOvr>
    <a:masterClrMapping/>
  </p:clrMapOvr>
  <p:transition spd="med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_eightstrokecards_2">
    <p:bg>
      <p:bgPr>
        <a:solidFill>
          <a:srgbClr val="007B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Text">
            <a:extLst>
              <a:ext uri="{FF2B5EF4-FFF2-40B4-BE49-F238E27FC236}">
                <a16:creationId xmlns:a16="http://schemas.microsoft.com/office/drawing/2014/main" id="{7F98E639-6BC9-FAC8-9786-366ED41A980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2914" y="441326"/>
            <a:ext cx="11302400" cy="647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ru-RU" dirty="0"/>
              <a:t>Заголовок</a:t>
            </a:r>
            <a:endParaRPr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183733E-FF56-25CC-EF92-1925426E0EE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13" y="6222274"/>
            <a:ext cx="127860" cy="19440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C33CC4D-F850-5516-7E08-B64715CBD07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9888" y="6229474"/>
            <a:ext cx="1340146" cy="180000"/>
          </a:xfrm>
          <a:prstGeom prst="rect">
            <a:avLst/>
          </a:prstGeom>
        </p:spPr>
      </p:pic>
      <p:sp>
        <p:nvSpPr>
          <p:cNvPr id="2" name="Скругленный прямоугольник 1">
            <a:extLst>
              <a:ext uri="{FF2B5EF4-FFF2-40B4-BE49-F238E27FC236}">
                <a16:creationId xmlns:a16="http://schemas.microsoft.com/office/drawing/2014/main" id="{1606062B-4A11-873B-B524-087BCF81C7DD}"/>
              </a:ext>
            </a:extLst>
          </p:cNvPr>
          <p:cNvSpPr/>
          <p:nvPr userDrawn="1"/>
        </p:nvSpPr>
        <p:spPr>
          <a:xfrm>
            <a:off x="442913" y="1089025"/>
            <a:ext cx="2664000" cy="2232000"/>
          </a:xfrm>
          <a:prstGeom prst="roundRect">
            <a:avLst>
              <a:gd name="adj" fmla="val 8982"/>
            </a:avLst>
          </a:prstGeom>
          <a:noFill/>
          <a:ln w="12700" cap="flat">
            <a:solidFill>
              <a:srgbClr val="FFFFFF"/>
            </a:solidFill>
            <a:prstDash val="solid"/>
            <a:round/>
          </a:ln>
          <a:effectLst>
            <a:outerShdw blurRad="254000" dist="101600" dir="2700000" algn="tl" rotWithShape="0">
              <a:prstClr val="black">
                <a:alpha val="1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R="0" lvl="0" indent="0" defTabSz="82550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sym typeface="CoFo Sans"/>
            </a:endParaRPr>
          </a:p>
        </p:txBody>
      </p:sp>
      <p:sp>
        <p:nvSpPr>
          <p:cNvPr id="3" name="Скругленный прямоугольник 2">
            <a:extLst>
              <a:ext uri="{FF2B5EF4-FFF2-40B4-BE49-F238E27FC236}">
                <a16:creationId xmlns:a16="http://schemas.microsoft.com/office/drawing/2014/main" id="{4B74169F-2547-57CF-89D5-EAB1DE79423C}"/>
              </a:ext>
            </a:extLst>
          </p:cNvPr>
          <p:cNvSpPr/>
          <p:nvPr userDrawn="1"/>
        </p:nvSpPr>
        <p:spPr>
          <a:xfrm>
            <a:off x="3324050" y="1089025"/>
            <a:ext cx="2664000" cy="2232000"/>
          </a:xfrm>
          <a:prstGeom prst="roundRect">
            <a:avLst>
              <a:gd name="adj" fmla="val 8982"/>
            </a:avLst>
          </a:prstGeom>
          <a:noFill/>
          <a:ln w="12700" cap="flat">
            <a:solidFill>
              <a:srgbClr val="FFFFFF"/>
            </a:solidFill>
            <a:prstDash val="solid"/>
            <a:round/>
          </a:ln>
          <a:effectLst>
            <a:outerShdw blurRad="254000" dist="101600" dir="2700000" algn="tl" rotWithShape="0">
              <a:prstClr val="black">
                <a:alpha val="1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R="0" lvl="0" indent="0" defTabSz="82550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sym typeface="CoFo Sans"/>
            </a:endParaRPr>
          </a:p>
        </p:txBody>
      </p:sp>
      <p:sp>
        <p:nvSpPr>
          <p:cNvPr id="10" name="Скругленный прямоугольник 9">
            <a:extLst>
              <a:ext uri="{FF2B5EF4-FFF2-40B4-BE49-F238E27FC236}">
                <a16:creationId xmlns:a16="http://schemas.microsoft.com/office/drawing/2014/main" id="{D4F0D80A-465D-25EC-B7B9-069E91206A75}"/>
              </a:ext>
            </a:extLst>
          </p:cNvPr>
          <p:cNvSpPr/>
          <p:nvPr userDrawn="1"/>
        </p:nvSpPr>
        <p:spPr>
          <a:xfrm>
            <a:off x="6202682" y="1089025"/>
            <a:ext cx="2664000" cy="2232000"/>
          </a:xfrm>
          <a:prstGeom prst="roundRect">
            <a:avLst>
              <a:gd name="adj" fmla="val 8982"/>
            </a:avLst>
          </a:prstGeom>
          <a:noFill/>
          <a:ln w="12700" cap="flat">
            <a:solidFill>
              <a:srgbClr val="FFFFFF"/>
            </a:solidFill>
            <a:prstDash val="solid"/>
            <a:round/>
          </a:ln>
          <a:effectLst>
            <a:outerShdw blurRad="254000" dist="101600" dir="2700000" algn="tl" rotWithShape="0">
              <a:prstClr val="black">
                <a:alpha val="1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R="0" lvl="0" indent="0" defTabSz="82550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sym typeface="CoFo Sans"/>
            </a:endParaRPr>
          </a:p>
        </p:txBody>
      </p:sp>
      <p:sp>
        <p:nvSpPr>
          <p:cNvPr id="11" name="Скругленный прямоугольник 10">
            <a:extLst>
              <a:ext uri="{FF2B5EF4-FFF2-40B4-BE49-F238E27FC236}">
                <a16:creationId xmlns:a16="http://schemas.microsoft.com/office/drawing/2014/main" id="{875503D3-2508-3FB3-7F87-C94D0C48C58A}"/>
              </a:ext>
            </a:extLst>
          </p:cNvPr>
          <p:cNvSpPr/>
          <p:nvPr userDrawn="1"/>
        </p:nvSpPr>
        <p:spPr>
          <a:xfrm>
            <a:off x="9085088" y="1089025"/>
            <a:ext cx="2664000" cy="2232000"/>
          </a:xfrm>
          <a:prstGeom prst="roundRect">
            <a:avLst>
              <a:gd name="adj" fmla="val 8982"/>
            </a:avLst>
          </a:prstGeom>
          <a:noFill/>
          <a:ln w="12700" cap="flat">
            <a:solidFill>
              <a:srgbClr val="FFFFFF"/>
            </a:solidFill>
            <a:prstDash val="solid"/>
            <a:round/>
          </a:ln>
          <a:effectLst>
            <a:outerShdw blurRad="254000" dist="101600" dir="2700000" algn="tl" rotWithShape="0">
              <a:prstClr val="black">
                <a:alpha val="1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R="0" lvl="0" indent="0" defTabSz="82550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sym typeface="CoFo Sans"/>
            </a:endParaRPr>
          </a:p>
        </p:txBody>
      </p:sp>
      <p:sp>
        <p:nvSpPr>
          <p:cNvPr id="15" name="Скругленный прямоугольник 14">
            <a:extLst>
              <a:ext uri="{FF2B5EF4-FFF2-40B4-BE49-F238E27FC236}">
                <a16:creationId xmlns:a16="http://schemas.microsoft.com/office/drawing/2014/main" id="{E80B66FD-60B7-989C-7545-B09237BED968}"/>
              </a:ext>
            </a:extLst>
          </p:cNvPr>
          <p:cNvSpPr/>
          <p:nvPr userDrawn="1"/>
        </p:nvSpPr>
        <p:spPr>
          <a:xfrm>
            <a:off x="442913" y="3538800"/>
            <a:ext cx="2664000" cy="2232000"/>
          </a:xfrm>
          <a:prstGeom prst="roundRect">
            <a:avLst>
              <a:gd name="adj" fmla="val 8982"/>
            </a:avLst>
          </a:prstGeom>
          <a:noFill/>
          <a:ln w="12700" cap="flat">
            <a:solidFill>
              <a:srgbClr val="FFFFFF"/>
            </a:solidFill>
            <a:prstDash val="solid"/>
            <a:round/>
          </a:ln>
          <a:effectLst>
            <a:outerShdw blurRad="254000" dist="101600" dir="2700000" algn="tl" rotWithShape="0">
              <a:prstClr val="black">
                <a:alpha val="1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R="0" lvl="0" indent="0" defTabSz="82550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sym typeface="CoFo Sans"/>
            </a:endParaRPr>
          </a:p>
        </p:txBody>
      </p:sp>
      <p:sp>
        <p:nvSpPr>
          <p:cNvPr id="16" name="Скругленный прямоугольник 15">
            <a:extLst>
              <a:ext uri="{FF2B5EF4-FFF2-40B4-BE49-F238E27FC236}">
                <a16:creationId xmlns:a16="http://schemas.microsoft.com/office/drawing/2014/main" id="{38EA5524-DFC0-ECE4-36DD-FC07D3068C7D}"/>
              </a:ext>
            </a:extLst>
          </p:cNvPr>
          <p:cNvSpPr/>
          <p:nvPr userDrawn="1"/>
        </p:nvSpPr>
        <p:spPr>
          <a:xfrm>
            <a:off x="3324050" y="3538800"/>
            <a:ext cx="2664000" cy="2232000"/>
          </a:xfrm>
          <a:prstGeom prst="roundRect">
            <a:avLst>
              <a:gd name="adj" fmla="val 8982"/>
            </a:avLst>
          </a:prstGeom>
          <a:noFill/>
          <a:ln w="12700" cap="flat">
            <a:solidFill>
              <a:srgbClr val="FFFFFF"/>
            </a:solidFill>
            <a:prstDash val="solid"/>
            <a:round/>
          </a:ln>
          <a:effectLst>
            <a:outerShdw blurRad="254000" dist="101600" dir="2700000" algn="tl" rotWithShape="0">
              <a:prstClr val="black">
                <a:alpha val="1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R="0" lvl="0" indent="0" defTabSz="82550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sym typeface="CoFo Sans"/>
            </a:endParaRPr>
          </a:p>
        </p:txBody>
      </p:sp>
      <p:sp>
        <p:nvSpPr>
          <p:cNvPr id="17" name="Скругленный прямоугольник 16">
            <a:extLst>
              <a:ext uri="{FF2B5EF4-FFF2-40B4-BE49-F238E27FC236}">
                <a16:creationId xmlns:a16="http://schemas.microsoft.com/office/drawing/2014/main" id="{62FC7EF4-DFC7-9CBB-EAE8-8FF686945324}"/>
              </a:ext>
            </a:extLst>
          </p:cNvPr>
          <p:cNvSpPr/>
          <p:nvPr userDrawn="1"/>
        </p:nvSpPr>
        <p:spPr>
          <a:xfrm>
            <a:off x="6202682" y="3538800"/>
            <a:ext cx="2664000" cy="2232000"/>
          </a:xfrm>
          <a:prstGeom prst="roundRect">
            <a:avLst>
              <a:gd name="adj" fmla="val 8982"/>
            </a:avLst>
          </a:prstGeom>
          <a:noFill/>
          <a:ln w="12700" cap="flat">
            <a:solidFill>
              <a:srgbClr val="FFFFFF"/>
            </a:solidFill>
            <a:prstDash val="solid"/>
            <a:round/>
          </a:ln>
          <a:effectLst>
            <a:outerShdw blurRad="254000" dist="101600" dir="2700000" algn="tl" rotWithShape="0">
              <a:prstClr val="black">
                <a:alpha val="1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R="0" lvl="0" indent="0" defTabSz="82550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sym typeface="CoFo Sans"/>
            </a:endParaRPr>
          </a:p>
        </p:txBody>
      </p:sp>
      <p:sp>
        <p:nvSpPr>
          <p:cNvPr id="18" name="Скругленный прямоугольник 17">
            <a:extLst>
              <a:ext uri="{FF2B5EF4-FFF2-40B4-BE49-F238E27FC236}">
                <a16:creationId xmlns:a16="http://schemas.microsoft.com/office/drawing/2014/main" id="{09119B0E-1229-3D84-A1CB-72729A0012AA}"/>
              </a:ext>
            </a:extLst>
          </p:cNvPr>
          <p:cNvSpPr/>
          <p:nvPr userDrawn="1"/>
        </p:nvSpPr>
        <p:spPr>
          <a:xfrm>
            <a:off x="9085088" y="3538800"/>
            <a:ext cx="2664000" cy="2232000"/>
          </a:xfrm>
          <a:prstGeom prst="roundRect">
            <a:avLst>
              <a:gd name="adj" fmla="val 8982"/>
            </a:avLst>
          </a:prstGeom>
          <a:noFill/>
          <a:ln w="12700" cap="flat">
            <a:solidFill>
              <a:srgbClr val="FFFFFF"/>
            </a:solidFill>
            <a:prstDash val="solid"/>
            <a:round/>
          </a:ln>
          <a:effectLst>
            <a:outerShdw blurRad="254000" dist="101600" dir="2700000" algn="tl" rotWithShape="0">
              <a:prstClr val="black">
                <a:alpha val="1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noAutofit/>
          </a:bodyPr>
          <a:lstStyle/>
          <a:p>
            <a:pPr marR="0" lvl="0" indent="0" defTabSz="82550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2400" b="0" i="0" u="none" strike="noStrike" cap="none" spc="0" normalizeH="0" baseline="0" dirty="0">
              <a:ln>
                <a:noFill/>
              </a:ln>
              <a:solidFill>
                <a:srgbClr val="7F7F7F"/>
              </a:solidFill>
              <a:effectLst/>
              <a:uFillTx/>
              <a:sym typeface="CoFo Sans"/>
            </a:endParaRPr>
          </a:p>
        </p:txBody>
      </p:sp>
      <p:sp>
        <p:nvSpPr>
          <p:cNvPr id="29" name="Текст 4">
            <a:extLst>
              <a:ext uri="{FF2B5EF4-FFF2-40B4-BE49-F238E27FC236}">
                <a16:creationId xmlns:a16="http://schemas.microsoft.com/office/drawing/2014/main" id="{F6DA1C90-F688-6423-8678-722FF3FA8E1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58800" y="1306800"/>
            <a:ext cx="2232000" cy="25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0" i="0">
                <a:solidFill>
                  <a:srgbClr val="FFFFFF"/>
                </a:solidFill>
                <a:latin typeface="CoFo Sans Medium" panose="020B0503030202060203" pitchFamily="34" charset="0"/>
                <a:ea typeface="CoFo Sans Medium" panose="020B0503030202060203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30" name="Текст 4">
            <a:extLst>
              <a:ext uri="{FF2B5EF4-FFF2-40B4-BE49-F238E27FC236}">
                <a16:creationId xmlns:a16="http://schemas.microsoft.com/office/drawing/2014/main" id="{A662EF5D-5D71-4895-6ABA-E13009BDAC8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8800" y="1774800"/>
            <a:ext cx="2232000" cy="133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700"/>
              </a:spcBef>
              <a:buNone/>
              <a:defRPr sz="16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31" name="Текст 4">
            <a:extLst>
              <a:ext uri="{FF2B5EF4-FFF2-40B4-BE49-F238E27FC236}">
                <a16:creationId xmlns:a16="http://schemas.microsoft.com/office/drawing/2014/main" id="{841CA6B7-B959-2D55-B396-FB00680DEC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58800" y="3756503"/>
            <a:ext cx="2232000" cy="25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0" i="0">
                <a:solidFill>
                  <a:srgbClr val="FFFFFF"/>
                </a:solidFill>
                <a:latin typeface="CoFo Sans Medium" panose="020B0503030202060203" pitchFamily="34" charset="0"/>
                <a:ea typeface="CoFo Sans Medium" panose="020B0503030202060203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32" name="Текст 4">
            <a:extLst>
              <a:ext uri="{FF2B5EF4-FFF2-40B4-BE49-F238E27FC236}">
                <a16:creationId xmlns:a16="http://schemas.microsoft.com/office/drawing/2014/main" id="{4B4C10E0-AED1-9BA5-9862-743AE9DA628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58800" y="4222800"/>
            <a:ext cx="2232000" cy="133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700"/>
              </a:spcBef>
              <a:buNone/>
              <a:defRPr sz="16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33" name="Текст 4">
            <a:extLst>
              <a:ext uri="{FF2B5EF4-FFF2-40B4-BE49-F238E27FC236}">
                <a16:creationId xmlns:a16="http://schemas.microsoft.com/office/drawing/2014/main" id="{BAEB5219-C857-6F7E-EF5F-730DAB6CD43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538800" y="1306800"/>
            <a:ext cx="2232000" cy="25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0" i="0">
                <a:solidFill>
                  <a:srgbClr val="FFFFFF"/>
                </a:solidFill>
                <a:latin typeface="CoFo Sans Medium" panose="020B0503030202060203" pitchFamily="34" charset="0"/>
                <a:ea typeface="CoFo Sans Medium" panose="020B0503030202060203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34" name="Текст 4">
            <a:extLst>
              <a:ext uri="{FF2B5EF4-FFF2-40B4-BE49-F238E27FC236}">
                <a16:creationId xmlns:a16="http://schemas.microsoft.com/office/drawing/2014/main" id="{60634F84-4B1F-D557-134B-3583ADFB012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538800" y="1774800"/>
            <a:ext cx="2232000" cy="133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700"/>
              </a:spcBef>
              <a:buNone/>
              <a:defRPr sz="16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35" name="Текст 4">
            <a:extLst>
              <a:ext uri="{FF2B5EF4-FFF2-40B4-BE49-F238E27FC236}">
                <a16:creationId xmlns:a16="http://schemas.microsoft.com/office/drawing/2014/main" id="{5BDB21DD-21AC-D2A4-17A6-BB189DAE295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538800" y="3756503"/>
            <a:ext cx="2232000" cy="25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0" i="0">
                <a:solidFill>
                  <a:srgbClr val="FFFFFF"/>
                </a:solidFill>
                <a:latin typeface="CoFo Sans Medium" panose="020B0503030202060203" pitchFamily="34" charset="0"/>
                <a:ea typeface="CoFo Sans Medium" panose="020B0503030202060203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36" name="Текст 4">
            <a:extLst>
              <a:ext uri="{FF2B5EF4-FFF2-40B4-BE49-F238E27FC236}">
                <a16:creationId xmlns:a16="http://schemas.microsoft.com/office/drawing/2014/main" id="{B64C15E7-08CF-2840-BC72-4C0EE5EA725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538800" y="4222800"/>
            <a:ext cx="2232000" cy="133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700"/>
              </a:spcBef>
              <a:buNone/>
              <a:defRPr sz="16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37" name="Текст 4">
            <a:extLst>
              <a:ext uri="{FF2B5EF4-FFF2-40B4-BE49-F238E27FC236}">
                <a16:creationId xmlns:a16="http://schemas.microsoft.com/office/drawing/2014/main" id="{4522E74A-B39E-732E-FA0B-2A43137CFF2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418800" y="1306800"/>
            <a:ext cx="2232000" cy="25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0" i="0">
                <a:solidFill>
                  <a:srgbClr val="FFFFFF"/>
                </a:solidFill>
                <a:latin typeface="CoFo Sans Medium" panose="020B0503030202060203" pitchFamily="34" charset="0"/>
                <a:ea typeface="CoFo Sans Medium" panose="020B0503030202060203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38" name="Текст 4">
            <a:extLst>
              <a:ext uri="{FF2B5EF4-FFF2-40B4-BE49-F238E27FC236}">
                <a16:creationId xmlns:a16="http://schemas.microsoft.com/office/drawing/2014/main" id="{887E8233-87C8-7ECD-E11E-0F123DC71B5C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418800" y="1774800"/>
            <a:ext cx="2232000" cy="133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700"/>
              </a:spcBef>
              <a:buNone/>
              <a:defRPr sz="16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39" name="Текст 4">
            <a:extLst>
              <a:ext uri="{FF2B5EF4-FFF2-40B4-BE49-F238E27FC236}">
                <a16:creationId xmlns:a16="http://schemas.microsoft.com/office/drawing/2014/main" id="{FCC5ACF9-5472-7E73-D2F8-66FEF8A95C4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418800" y="3756503"/>
            <a:ext cx="2232000" cy="25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0" i="0">
                <a:solidFill>
                  <a:srgbClr val="FFFFFF"/>
                </a:solidFill>
                <a:latin typeface="CoFo Sans Medium" panose="020B0503030202060203" pitchFamily="34" charset="0"/>
                <a:ea typeface="CoFo Sans Medium" panose="020B0503030202060203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40" name="Текст 4">
            <a:extLst>
              <a:ext uri="{FF2B5EF4-FFF2-40B4-BE49-F238E27FC236}">
                <a16:creationId xmlns:a16="http://schemas.microsoft.com/office/drawing/2014/main" id="{C862E498-2EBD-C03C-37D3-7E55871621C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418800" y="4222800"/>
            <a:ext cx="2232000" cy="133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700"/>
              </a:spcBef>
              <a:buNone/>
              <a:defRPr sz="16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41" name="Текст 4">
            <a:extLst>
              <a:ext uri="{FF2B5EF4-FFF2-40B4-BE49-F238E27FC236}">
                <a16:creationId xmlns:a16="http://schemas.microsoft.com/office/drawing/2014/main" id="{22DA8EEE-DBA4-FC71-9BF5-7C5E7E5BF25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298800" y="1306800"/>
            <a:ext cx="2232000" cy="25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0" i="0">
                <a:solidFill>
                  <a:srgbClr val="FFFFFF"/>
                </a:solidFill>
                <a:latin typeface="CoFo Sans Medium" panose="020B0503030202060203" pitchFamily="34" charset="0"/>
                <a:ea typeface="CoFo Sans Medium" panose="020B0503030202060203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42" name="Текст 4">
            <a:extLst>
              <a:ext uri="{FF2B5EF4-FFF2-40B4-BE49-F238E27FC236}">
                <a16:creationId xmlns:a16="http://schemas.microsoft.com/office/drawing/2014/main" id="{8911A627-1C6D-AA05-8D64-93D50AEEF70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298800" y="1774800"/>
            <a:ext cx="2232000" cy="133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700"/>
              </a:spcBef>
              <a:buNone/>
              <a:defRPr sz="16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43" name="Текст 4">
            <a:extLst>
              <a:ext uri="{FF2B5EF4-FFF2-40B4-BE49-F238E27FC236}">
                <a16:creationId xmlns:a16="http://schemas.microsoft.com/office/drawing/2014/main" id="{5252F260-40FD-6A7C-6A8B-BBE1B5CFC74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298800" y="3756503"/>
            <a:ext cx="2232000" cy="25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000" b="0" i="0">
                <a:solidFill>
                  <a:srgbClr val="FFFFFF"/>
                </a:solidFill>
                <a:latin typeface="CoFo Sans Medium" panose="020B0503030202060203" pitchFamily="34" charset="0"/>
                <a:ea typeface="CoFo Sans Medium" panose="020B0503030202060203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44" name="Текст 4">
            <a:extLst>
              <a:ext uri="{FF2B5EF4-FFF2-40B4-BE49-F238E27FC236}">
                <a16:creationId xmlns:a16="http://schemas.microsoft.com/office/drawing/2014/main" id="{E5731A3C-3A6E-F1E8-159F-EF5A03AA860E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298800" y="4222800"/>
            <a:ext cx="2232000" cy="133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700"/>
              </a:spcBef>
              <a:buNone/>
              <a:defRPr sz="1600">
                <a:solidFill>
                  <a:srgbClr val="FFFFFF"/>
                </a:solidFill>
              </a:defRPr>
            </a:lvl1pPr>
          </a:lstStyle>
          <a:p>
            <a:pPr lvl="0"/>
            <a:r>
              <a:rPr lang="ru-RU" dirty="0"/>
              <a:t>Текст</a:t>
            </a:r>
          </a:p>
        </p:txBody>
      </p:sp>
    </p:spTree>
    <p:extLst>
      <p:ext uri="{BB962C8B-B14F-4D97-AF65-F5344CB8AC3E}">
        <p14:creationId xmlns:p14="http://schemas.microsoft.com/office/powerpoint/2010/main" val="238124180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_text+photo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Text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 lIns="0" tIns="0" rIns="0" bIns="0"/>
          <a:lstStyle/>
          <a:p>
            <a:r>
              <a:rPr lang="ru-RU" dirty="0"/>
              <a:t>Заголовок</a:t>
            </a:r>
            <a:endParaRPr dirty="0"/>
          </a:p>
        </p:txBody>
      </p:sp>
      <p:sp>
        <p:nvSpPr>
          <p:cNvPr id="10" name="Рисунок 2">
            <a:extLst>
              <a:ext uri="{FF2B5EF4-FFF2-40B4-BE49-F238E27FC236}">
                <a16:creationId xmlns:a16="http://schemas.microsoft.com/office/drawing/2014/main" id="{7BD0119F-BD3E-9E80-7DF6-932C8377C29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203952" y="1089025"/>
            <a:ext cx="5545137" cy="4679950"/>
          </a:xfrm>
          <a:prstGeom prst="roundRect">
            <a:avLst>
              <a:gd name="adj" fmla="val 4508"/>
            </a:avLst>
          </a:prstGeom>
        </p:spPr>
        <p:txBody>
          <a:bodyPr/>
          <a:lstStyle>
            <a:lvl1pPr marL="0" indent="0">
              <a:buNone/>
              <a:defRPr sz="2000"/>
            </a:lvl1pPr>
          </a:lstStyle>
          <a:p>
            <a:r>
              <a:rPr lang="ru-RU" dirty="0"/>
              <a:t>Нажмите на иконку и вставьте картинку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4B3DDDF-876A-1984-C66E-771A3BF2B66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42913" y="1089025"/>
            <a:ext cx="5545137" cy="467995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1200"/>
              </a:spcBef>
              <a:buNone/>
              <a:defRPr sz="2000"/>
            </a:lvl1pPr>
            <a:lvl2pPr marL="317516" indent="0">
              <a:buNone/>
              <a:defRPr sz="2000"/>
            </a:lvl2pPr>
            <a:lvl3pPr marL="635032" indent="0">
              <a:buNone/>
              <a:defRPr sz="2000"/>
            </a:lvl3pPr>
            <a:lvl4pPr marL="952548" indent="0">
              <a:buNone/>
              <a:defRPr sz="2000"/>
            </a:lvl4pPr>
            <a:lvl5pPr marL="1270063" indent="0">
              <a:buNone/>
              <a:defRPr sz="2000"/>
            </a:lvl5pPr>
          </a:lstStyle>
          <a:p>
            <a:pPr lvl="0"/>
            <a:r>
              <a:rPr lang="ru-RU" dirty="0"/>
              <a:t>Текст слайда</a:t>
            </a:r>
          </a:p>
        </p:txBody>
      </p:sp>
    </p:spTree>
    <p:extLst>
      <p:ext uri="{BB962C8B-B14F-4D97-AF65-F5344CB8AC3E}">
        <p14:creationId xmlns:p14="http://schemas.microsoft.com/office/powerpoint/2010/main" val="3637919168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_text+photo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Text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 lIns="0" tIns="0" rIns="0" bIns="0"/>
          <a:lstStyle/>
          <a:p>
            <a:r>
              <a:rPr lang="ru-RU" dirty="0"/>
              <a:t>Заголовок</a:t>
            </a:r>
            <a:endParaRPr dirty="0"/>
          </a:p>
        </p:txBody>
      </p:sp>
      <p:sp>
        <p:nvSpPr>
          <p:cNvPr id="10" name="Рисунок 2">
            <a:extLst>
              <a:ext uri="{FF2B5EF4-FFF2-40B4-BE49-F238E27FC236}">
                <a16:creationId xmlns:a16="http://schemas.microsoft.com/office/drawing/2014/main" id="{7BD0119F-BD3E-9E80-7DF6-932C8377C29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295776" y="1089025"/>
            <a:ext cx="7453314" cy="4679950"/>
          </a:xfrm>
          <a:prstGeom prst="roundRect">
            <a:avLst>
              <a:gd name="adj" fmla="val 4508"/>
            </a:avLst>
          </a:prstGeom>
        </p:spPr>
        <p:txBody>
          <a:bodyPr/>
          <a:lstStyle>
            <a:lvl1pPr marL="0" indent="0">
              <a:buNone/>
              <a:defRPr sz="2000"/>
            </a:lvl1pPr>
          </a:lstStyle>
          <a:p>
            <a:r>
              <a:rPr lang="ru-RU" dirty="0"/>
              <a:t>Нажмите на иконку и вставьте картинку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4B3DDDF-876A-1984-C66E-771A3BF2B66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42913" y="1089025"/>
            <a:ext cx="3636961" cy="467995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1200"/>
              </a:spcBef>
              <a:buNone/>
              <a:defRPr sz="2000"/>
            </a:lvl1pPr>
            <a:lvl2pPr marL="317516" indent="0">
              <a:buNone/>
              <a:defRPr sz="2000"/>
            </a:lvl2pPr>
            <a:lvl3pPr marL="635032" indent="0">
              <a:buNone/>
              <a:defRPr sz="2000"/>
            </a:lvl3pPr>
            <a:lvl4pPr marL="952548" indent="0">
              <a:buNone/>
              <a:defRPr sz="2000"/>
            </a:lvl4pPr>
            <a:lvl5pPr marL="1270063" indent="0">
              <a:buNone/>
              <a:defRPr sz="2000"/>
            </a:lvl5pPr>
          </a:lstStyle>
          <a:p>
            <a:pPr lvl="0"/>
            <a:r>
              <a:rPr lang="ru-RU" dirty="0"/>
              <a:t>Текст слайда</a:t>
            </a:r>
          </a:p>
        </p:txBody>
      </p:sp>
    </p:spTree>
    <p:extLst>
      <p:ext uri="{BB962C8B-B14F-4D97-AF65-F5344CB8AC3E}">
        <p14:creationId xmlns:p14="http://schemas.microsoft.com/office/powerpoint/2010/main" val="2314505020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1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11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74" Type="http://schemas.openxmlformats.org/officeDocument/2006/relationships/slideLayout" Target="../slideLayouts/slideLayout74.xml"/><Relationship Id="rId79" Type="http://schemas.openxmlformats.org/officeDocument/2006/relationships/slideLayout" Target="../slideLayouts/slideLayout79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82" Type="http://schemas.openxmlformats.org/officeDocument/2006/relationships/image" Target="../media/image2.png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77" Type="http://schemas.openxmlformats.org/officeDocument/2006/relationships/slideLayout" Target="../slideLayouts/slideLayout77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80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83" Type="http://schemas.openxmlformats.org/officeDocument/2006/relationships/image" Target="../media/image3.sv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8.xml"/><Relationship Id="rId81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6" Type="http://schemas.openxmlformats.org/officeDocument/2006/relationships/slideLayout" Target="../slideLayouts/slideLayout76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2" Type="http://schemas.openxmlformats.org/officeDocument/2006/relationships/slideLayout" Target="../slideLayouts/slideLayout2.xml"/><Relationship Id="rId29" Type="http://schemas.openxmlformats.org/officeDocument/2006/relationships/slideLayout" Target="../slideLayouts/slideLayout29.xml"/><Relationship Id="rId24" Type="http://schemas.openxmlformats.org/officeDocument/2006/relationships/slideLayout" Target="../slideLayouts/slideLayout24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66" Type="http://schemas.openxmlformats.org/officeDocument/2006/relationships/slideLayout" Target="../slideLayouts/slideLayout6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Text"/>
          <p:cNvSpPr txBox="1">
            <a:spLocks noGrp="1"/>
          </p:cNvSpPr>
          <p:nvPr>
            <p:ph type="title"/>
          </p:nvPr>
        </p:nvSpPr>
        <p:spPr>
          <a:xfrm>
            <a:off x="442914" y="441326"/>
            <a:ext cx="11302400" cy="647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r>
              <a:rPr lang="ru-RU" dirty="0"/>
              <a:t>Заголовок</a:t>
            </a:r>
            <a:endParaRPr dirty="0"/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1D1F864E-6E13-C812-9DCC-A52E7B054A53}"/>
              </a:ext>
            </a:extLst>
          </p:cNvPr>
          <p:cNvPicPr>
            <a:picLocks/>
          </p:cNvPicPr>
          <p:nvPr userDrawn="1"/>
        </p:nvPicPr>
        <p:blipFill>
          <a:blip r:embed="rId8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9888" y="6229474"/>
            <a:ext cx="1339200" cy="180000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0CBF6884-BCFF-81E7-E3A8-1C4524D043CE}"/>
              </a:ext>
            </a:extLst>
          </p:cNvPr>
          <p:cNvPicPr>
            <a:picLocks noChangeAspect="1"/>
          </p:cNvPicPr>
          <p:nvPr userDrawn="1"/>
        </p:nvPicPr>
        <p:blipFill>
          <a:blip r:embed="rId8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3"/>
              </a:ext>
            </a:extLst>
          </a:blip>
          <a:stretch>
            <a:fillRect/>
          </a:stretch>
        </p:blipFill>
        <p:spPr>
          <a:xfrm>
            <a:off x="442913" y="6222274"/>
            <a:ext cx="127575" cy="19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75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741" r:id="rId3"/>
    <p:sldLayoutId id="2147483750" r:id="rId4"/>
    <p:sldLayoutId id="2147483672" r:id="rId5"/>
    <p:sldLayoutId id="2147483742" r:id="rId6"/>
    <p:sldLayoutId id="2147483746" r:id="rId7"/>
    <p:sldLayoutId id="2147483701" r:id="rId8"/>
    <p:sldLayoutId id="2147483744" r:id="rId9"/>
    <p:sldLayoutId id="2147483749" r:id="rId10"/>
    <p:sldLayoutId id="2147483676" r:id="rId11"/>
    <p:sldLayoutId id="2147483681" r:id="rId12"/>
    <p:sldLayoutId id="2147483688" r:id="rId13"/>
    <p:sldLayoutId id="2147483683" r:id="rId14"/>
    <p:sldLayoutId id="2147483689" r:id="rId15"/>
    <p:sldLayoutId id="2147483702" r:id="rId16"/>
    <p:sldLayoutId id="2147483703" r:id="rId17"/>
    <p:sldLayoutId id="2147483677" r:id="rId18"/>
    <p:sldLayoutId id="2147483690" r:id="rId19"/>
    <p:sldLayoutId id="2147483684" r:id="rId20"/>
    <p:sldLayoutId id="2147483691" r:id="rId21"/>
    <p:sldLayoutId id="2147483704" r:id="rId22"/>
    <p:sldLayoutId id="2147483680" r:id="rId23"/>
    <p:sldLayoutId id="2147483692" r:id="rId24"/>
    <p:sldLayoutId id="2147483685" r:id="rId25"/>
    <p:sldLayoutId id="2147483693" r:id="rId26"/>
    <p:sldLayoutId id="2147483705" r:id="rId27"/>
    <p:sldLayoutId id="2147483682" r:id="rId28"/>
    <p:sldLayoutId id="2147483694" r:id="rId29"/>
    <p:sldLayoutId id="2147483686" r:id="rId30"/>
    <p:sldLayoutId id="2147483695" r:id="rId31"/>
    <p:sldLayoutId id="2147483706" r:id="rId32"/>
    <p:sldLayoutId id="2147483679" r:id="rId33"/>
    <p:sldLayoutId id="2147483697" r:id="rId34"/>
    <p:sldLayoutId id="2147483696" r:id="rId35"/>
    <p:sldLayoutId id="2147483698" r:id="rId36"/>
    <p:sldLayoutId id="2147483707" r:id="rId37"/>
    <p:sldLayoutId id="2147483678" r:id="rId38"/>
    <p:sldLayoutId id="2147483699" r:id="rId39"/>
    <p:sldLayoutId id="2147483687" r:id="rId40"/>
    <p:sldLayoutId id="2147483700" r:id="rId41"/>
    <p:sldLayoutId id="2147483751" r:id="rId42"/>
    <p:sldLayoutId id="2147483708" r:id="rId43"/>
    <p:sldLayoutId id="2147483743" r:id="rId44"/>
    <p:sldLayoutId id="2147483747" r:id="rId45"/>
    <p:sldLayoutId id="2147483709" r:id="rId46"/>
    <p:sldLayoutId id="2147483745" r:id="rId47"/>
    <p:sldLayoutId id="2147483748" r:id="rId48"/>
    <p:sldLayoutId id="2147483710" r:id="rId49"/>
    <p:sldLayoutId id="2147483711" r:id="rId50"/>
    <p:sldLayoutId id="2147483712" r:id="rId51"/>
    <p:sldLayoutId id="2147483714" r:id="rId52"/>
    <p:sldLayoutId id="2147483713" r:id="rId53"/>
    <p:sldLayoutId id="2147483715" r:id="rId54"/>
    <p:sldLayoutId id="2147483716" r:id="rId55"/>
    <p:sldLayoutId id="2147483717" r:id="rId56"/>
    <p:sldLayoutId id="2147483718" r:id="rId57"/>
    <p:sldLayoutId id="2147483719" r:id="rId58"/>
    <p:sldLayoutId id="2147483721" r:id="rId59"/>
    <p:sldLayoutId id="2147483720" r:id="rId60"/>
    <p:sldLayoutId id="2147483722" r:id="rId61"/>
    <p:sldLayoutId id="2147483723" r:id="rId62"/>
    <p:sldLayoutId id="2147483724" r:id="rId63"/>
    <p:sldLayoutId id="2147483725" r:id="rId64"/>
    <p:sldLayoutId id="2147483726" r:id="rId65"/>
    <p:sldLayoutId id="2147483727" r:id="rId66"/>
    <p:sldLayoutId id="2147483728" r:id="rId67"/>
    <p:sldLayoutId id="2147483729" r:id="rId68"/>
    <p:sldLayoutId id="2147483731" r:id="rId69"/>
    <p:sldLayoutId id="2147483730" r:id="rId70"/>
    <p:sldLayoutId id="2147483732" r:id="rId71"/>
    <p:sldLayoutId id="2147483733" r:id="rId72"/>
    <p:sldLayoutId id="2147483734" r:id="rId73"/>
    <p:sldLayoutId id="2147483735" r:id="rId74"/>
    <p:sldLayoutId id="2147483736" r:id="rId75"/>
    <p:sldLayoutId id="2147483737" r:id="rId76"/>
    <p:sldLayoutId id="2147483738" r:id="rId77"/>
    <p:sldLayoutId id="2147483739" r:id="rId78"/>
    <p:sldLayoutId id="2147483740" r:id="rId79"/>
  </p:sldLayoutIdLst>
  <p:transition spd="med"/>
  <p:txStyles>
    <p:titleStyle>
      <a:lvl1pPr marL="0" marR="0" indent="0" algn="l" defTabSz="412771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rgbClr val="000000"/>
          </a:solidFill>
          <a:uFillTx/>
          <a:latin typeface="CoFo Sans Medium"/>
          <a:ea typeface="CoFo Sans Medium"/>
          <a:cs typeface="CoFo Sans Medium"/>
          <a:sym typeface="CoFo Sans Medium"/>
        </a:defRPr>
      </a:lvl1pPr>
      <a:lvl2pPr marL="0" marR="0" indent="114306" algn="l" defTabSz="412771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CoFo Sans Medium"/>
          <a:ea typeface="CoFo Sans Medium"/>
          <a:cs typeface="CoFo Sans Medium"/>
          <a:sym typeface="CoFo Sans Medium"/>
        </a:defRPr>
      </a:lvl2pPr>
      <a:lvl3pPr marL="0" marR="0" indent="228611" algn="l" defTabSz="412771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CoFo Sans Medium"/>
          <a:ea typeface="CoFo Sans Medium"/>
          <a:cs typeface="CoFo Sans Medium"/>
          <a:sym typeface="CoFo Sans Medium"/>
        </a:defRPr>
      </a:lvl3pPr>
      <a:lvl4pPr marL="0" marR="0" indent="342917" algn="l" defTabSz="412771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CoFo Sans Medium"/>
          <a:ea typeface="CoFo Sans Medium"/>
          <a:cs typeface="CoFo Sans Medium"/>
          <a:sym typeface="CoFo Sans Medium"/>
        </a:defRPr>
      </a:lvl4pPr>
      <a:lvl5pPr marL="0" marR="0" indent="457223" algn="l" defTabSz="412771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CoFo Sans Medium"/>
          <a:ea typeface="CoFo Sans Medium"/>
          <a:cs typeface="CoFo Sans Medium"/>
          <a:sym typeface="CoFo Sans Medium"/>
        </a:defRPr>
      </a:lvl5pPr>
      <a:lvl6pPr marL="0" marR="0" indent="571529" algn="l" defTabSz="412771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CoFo Sans Medium"/>
          <a:ea typeface="CoFo Sans Medium"/>
          <a:cs typeface="CoFo Sans Medium"/>
          <a:sym typeface="CoFo Sans Medium"/>
        </a:defRPr>
      </a:lvl6pPr>
      <a:lvl7pPr marL="0" marR="0" indent="685834" algn="l" defTabSz="412771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CoFo Sans Medium"/>
          <a:ea typeface="CoFo Sans Medium"/>
          <a:cs typeface="CoFo Sans Medium"/>
          <a:sym typeface="CoFo Sans Medium"/>
        </a:defRPr>
      </a:lvl7pPr>
      <a:lvl8pPr marL="0" marR="0" indent="800140" algn="l" defTabSz="412771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CoFo Sans Medium"/>
          <a:ea typeface="CoFo Sans Medium"/>
          <a:cs typeface="CoFo Sans Medium"/>
          <a:sym typeface="CoFo Sans Medium"/>
        </a:defRPr>
      </a:lvl8pPr>
      <a:lvl9pPr marL="0" marR="0" indent="914446" algn="l" defTabSz="412771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CoFo Sans Medium"/>
          <a:ea typeface="CoFo Sans Medium"/>
          <a:cs typeface="CoFo Sans Medium"/>
          <a:sym typeface="CoFo Sans Medium"/>
        </a:defRPr>
      </a:lvl9pPr>
    </p:titleStyle>
    <p:bodyStyle>
      <a:lvl1pPr marL="180000" marR="0" indent="-180000" algn="l" defTabSz="412771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 typeface="Arial" panose="020B0604020202020204" pitchFamily="34" charset="0"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oFo Sans"/>
        </a:defRPr>
      </a:lvl1pPr>
      <a:lvl2pPr marL="180000" marR="0" indent="-180000" algn="l" defTabSz="412771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 typeface="Arial" panose="020B0604020202020204" pitchFamily="34" charset="0"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oFo Sans"/>
        </a:defRPr>
      </a:lvl2pPr>
      <a:lvl3pPr marL="180000" marR="0" indent="-180000" algn="l" defTabSz="412771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 typeface="Arial" panose="020B0604020202020204" pitchFamily="34" charset="0"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oFo Sans"/>
        </a:defRPr>
      </a:lvl3pPr>
      <a:lvl4pPr marL="180000" marR="0" indent="-180000" algn="l" defTabSz="412771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 typeface="Arial" panose="020B0604020202020204" pitchFamily="34" charset="0"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oFo Sans"/>
        </a:defRPr>
      </a:lvl4pPr>
      <a:lvl5pPr marL="180000" marR="0" indent="-180000" algn="l" defTabSz="412771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100000"/>
        <a:buFont typeface="Arial" panose="020B0604020202020204" pitchFamily="34" charset="0"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oFo Sans"/>
        </a:defRPr>
      </a:lvl5pPr>
      <a:lvl6pPr marL="1905095" marR="0" indent="-317516" algn="l" defTabSz="412771" eaLnBrk="1" latinLnBrk="0" hangingPunct="1">
        <a:lnSpc>
          <a:spcPct val="100000"/>
        </a:lnSpc>
        <a:spcBef>
          <a:spcPts val="2950"/>
        </a:spcBef>
        <a:spcAft>
          <a:spcPts val="0"/>
        </a:spcAft>
        <a:buClrTx/>
        <a:buSzPct val="125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oFo Sans"/>
        </a:defRPr>
      </a:lvl6pPr>
      <a:lvl7pPr marL="2222611" marR="0" indent="-317516" algn="l" defTabSz="412771" eaLnBrk="1" latinLnBrk="0" hangingPunct="1">
        <a:lnSpc>
          <a:spcPct val="100000"/>
        </a:lnSpc>
        <a:spcBef>
          <a:spcPts val="2950"/>
        </a:spcBef>
        <a:spcAft>
          <a:spcPts val="0"/>
        </a:spcAft>
        <a:buClrTx/>
        <a:buSzPct val="125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oFo Sans"/>
        </a:defRPr>
      </a:lvl7pPr>
      <a:lvl8pPr marL="2540127" marR="0" indent="-317516" algn="l" defTabSz="412771" eaLnBrk="1" latinLnBrk="0" hangingPunct="1">
        <a:lnSpc>
          <a:spcPct val="100000"/>
        </a:lnSpc>
        <a:spcBef>
          <a:spcPts val="2950"/>
        </a:spcBef>
        <a:spcAft>
          <a:spcPts val="0"/>
        </a:spcAft>
        <a:buClrTx/>
        <a:buSzPct val="125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oFo Sans"/>
        </a:defRPr>
      </a:lvl8pPr>
      <a:lvl9pPr marL="2857643" marR="0" indent="-317516" algn="l" defTabSz="412771" eaLnBrk="1" latinLnBrk="0" hangingPunct="1">
        <a:lnSpc>
          <a:spcPct val="100000"/>
        </a:lnSpc>
        <a:spcBef>
          <a:spcPts val="2950"/>
        </a:spcBef>
        <a:spcAft>
          <a:spcPts val="0"/>
        </a:spcAft>
        <a:buClrTx/>
        <a:buSzPct val="125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oFo Sans"/>
        </a:defRPr>
      </a:lvl9pPr>
    </p:bodyStyle>
    <p:otherStyle>
      <a:lvl1pPr marL="0" marR="0" indent="0" algn="r" defTabSz="412771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oFo Sans"/>
        </a:defRPr>
      </a:lvl1pPr>
      <a:lvl2pPr marL="0" marR="0" indent="114306" algn="r" defTabSz="412771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oFo Sans"/>
        </a:defRPr>
      </a:lvl2pPr>
      <a:lvl3pPr marL="0" marR="0" indent="228611" algn="r" defTabSz="412771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oFo Sans"/>
        </a:defRPr>
      </a:lvl3pPr>
      <a:lvl4pPr marL="0" marR="0" indent="342917" algn="r" defTabSz="412771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oFo Sans"/>
        </a:defRPr>
      </a:lvl4pPr>
      <a:lvl5pPr marL="0" marR="0" indent="457223" algn="r" defTabSz="412771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oFo Sans"/>
        </a:defRPr>
      </a:lvl5pPr>
      <a:lvl6pPr marL="0" marR="0" indent="571529" algn="r" defTabSz="412771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oFo Sans"/>
        </a:defRPr>
      </a:lvl6pPr>
      <a:lvl7pPr marL="0" marR="0" indent="685834" algn="r" defTabSz="412771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oFo Sans"/>
        </a:defRPr>
      </a:lvl7pPr>
      <a:lvl8pPr marL="0" marR="0" indent="800140" algn="r" defTabSz="412771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oFo Sans"/>
        </a:defRPr>
      </a:lvl8pPr>
      <a:lvl9pPr marL="0" marR="0" indent="914446" algn="r" defTabSz="412771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oFo Sans"/>
        </a:defRPr>
      </a:lvl9pPr>
    </p:otherStyle>
  </p:txStyles>
  <p:extLst>
    <p:ext uri="{27BBF7A9-308A-43DC-89C8-2F10F3537804}">
      <p15:sldGuideLst xmlns:p15="http://schemas.microsoft.com/office/powerpoint/2012/main">
        <p15:guide id="15" pos="279">
          <p15:clr>
            <a:srgbClr val="F26B43"/>
          </p15:clr>
        </p15:guide>
        <p15:guide id="16" pos="7401">
          <p15:clr>
            <a:srgbClr val="F26B43"/>
          </p15:clr>
        </p15:guide>
        <p15:guide id="17" orient="horz" pos="4042">
          <p15:clr>
            <a:srgbClr val="F26B43"/>
          </p15:clr>
        </p15:guide>
        <p15:guide id="18" orient="horz" pos="278">
          <p15:clr>
            <a:srgbClr val="F26B43"/>
          </p15:clr>
        </p15:guide>
        <p15:guide id="19" orient="horz" pos="686">
          <p15:clr>
            <a:srgbClr val="F26B43"/>
          </p15:clr>
        </p15:guide>
        <p15:guide id="20" orient="horz" pos="3634">
          <p15:clr>
            <a:srgbClr val="F26B43"/>
          </p15:clr>
        </p15:guide>
        <p15:guide id="21" pos="3772">
          <p15:clr>
            <a:srgbClr val="F26B43"/>
          </p15:clr>
        </p15:guide>
        <p15:guide id="22" pos="3908">
          <p15:clr>
            <a:srgbClr val="F26B43"/>
          </p15:clr>
        </p15:guide>
        <p15:guide id="23" pos="4384">
          <p15:clr>
            <a:srgbClr val="F26B43"/>
          </p15:clr>
        </p15:guide>
        <p15:guide id="24" pos="3296">
          <p15:clr>
            <a:srgbClr val="F26B43"/>
          </p15:clr>
        </p15:guide>
        <p15:guide id="25" pos="3160">
          <p15:clr>
            <a:srgbClr val="F26B43"/>
          </p15:clr>
        </p15:guide>
        <p15:guide id="26" pos="4520">
          <p15:clr>
            <a:srgbClr val="F26B43"/>
          </p15:clr>
        </p15:guide>
        <p15:guide id="27" pos="4974">
          <p15:clr>
            <a:srgbClr val="F26B43"/>
          </p15:clr>
        </p15:guide>
        <p15:guide id="28" pos="5110">
          <p15:clr>
            <a:srgbClr val="F26B43"/>
          </p15:clr>
        </p15:guide>
        <p15:guide id="29" pos="2706">
          <p15:clr>
            <a:srgbClr val="F26B43"/>
          </p15:clr>
        </p15:guide>
        <p15:guide id="30" pos="2570">
          <p15:clr>
            <a:srgbClr val="F26B43"/>
          </p15:clr>
        </p15:guide>
        <p15:guide id="31" pos="2094">
          <p15:clr>
            <a:srgbClr val="F26B43"/>
          </p15:clr>
        </p15:guide>
        <p15:guide id="32" pos="1958">
          <p15:clr>
            <a:srgbClr val="F26B43"/>
          </p15:clr>
        </p15:guide>
        <p15:guide id="33" pos="5586">
          <p15:clr>
            <a:srgbClr val="F26B43"/>
          </p15:clr>
        </p15:guide>
        <p15:guide id="34" pos="5722">
          <p15:clr>
            <a:srgbClr val="F26B43"/>
          </p15:clr>
        </p15:guide>
        <p15:guide id="35" pos="6176">
          <p15:clr>
            <a:srgbClr val="F26B43"/>
          </p15:clr>
        </p15:guide>
        <p15:guide id="36" pos="6312">
          <p15:clr>
            <a:srgbClr val="F26B43"/>
          </p15:clr>
        </p15:guide>
        <p15:guide id="37" pos="6788">
          <p15:clr>
            <a:srgbClr val="F26B43"/>
          </p15:clr>
        </p15:guide>
        <p15:guide id="38" pos="6924">
          <p15:clr>
            <a:srgbClr val="F26B43"/>
          </p15:clr>
        </p15:guide>
        <p15:guide id="39" pos="1504">
          <p15:clr>
            <a:srgbClr val="F26B43"/>
          </p15:clr>
        </p15:guide>
        <p15:guide id="40" pos="1368">
          <p15:clr>
            <a:srgbClr val="F26B43"/>
          </p15:clr>
        </p15:guide>
        <p15:guide id="41" pos="892">
          <p15:clr>
            <a:srgbClr val="F26B43"/>
          </p15:clr>
        </p15:guide>
        <p15:guide id="42" pos="75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545E8F-EBF7-190C-A732-6DD2C7579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646" y="-144855"/>
            <a:ext cx="7714258" cy="4679950"/>
          </a:xfrm>
        </p:spPr>
        <p:txBody>
          <a:bodyPr>
            <a:normAutofit/>
          </a:bodyPr>
          <a:lstStyle/>
          <a:p>
            <a:r>
              <a:rPr lang="ru-RU" sz="5400" dirty="0">
                <a:latin typeface="Arial" pitchFamily="34" charset="0"/>
                <a:cs typeface="Arial" pitchFamily="34" charset="0"/>
              </a:rPr>
              <a:t>Создание модели  «Предсказание цены на арматуру»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642063" y="5045730"/>
            <a:ext cx="646719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На базе ГБПОУ МО  </a:t>
            </a:r>
            <a:r>
              <a:rPr lang="ru-RU" sz="2400" dirty="0" err="1">
                <a:latin typeface="Arial" panose="020B0604020202020204" pitchFamily="34" charset="0"/>
                <a:cs typeface="Arial" panose="020B0604020202020204" pitchFamily="34" charset="0"/>
              </a:rPr>
              <a:t>Физтех-колледж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Работу выполнили :</a:t>
            </a:r>
          </a:p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Студенты группы ИСП-21  </a:t>
            </a:r>
            <a:r>
              <a:rPr lang="ru-RU" sz="2400" dirty="0" err="1">
                <a:latin typeface="Arial" panose="020B0604020202020204" pitchFamily="34" charset="0"/>
                <a:cs typeface="Arial" panose="020B0604020202020204" pitchFamily="34" charset="0"/>
              </a:rPr>
              <a:t>Затыка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Артем, </a:t>
            </a:r>
            <a:r>
              <a:rPr lang="ru-RU" sz="2400" dirty="0" err="1">
                <a:latin typeface="Arial" panose="020B0604020202020204" pitchFamily="34" charset="0"/>
                <a:cs typeface="Arial" panose="020B0604020202020204" pitchFamily="34" charset="0"/>
              </a:rPr>
              <a:t>Басенко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Евгения, </a:t>
            </a:r>
            <a:r>
              <a:rPr lang="ru-RU" sz="2400" dirty="0" err="1">
                <a:latin typeface="Arial" panose="020B0604020202020204" pitchFamily="34" charset="0"/>
                <a:cs typeface="Arial" panose="020B0604020202020204" pitchFamily="34" charset="0"/>
              </a:rPr>
              <a:t>Замараева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Виктория</a:t>
            </a:r>
          </a:p>
        </p:txBody>
      </p:sp>
    </p:spTree>
    <p:extLst>
      <p:ext uri="{BB962C8B-B14F-4D97-AF65-F5344CB8AC3E}">
        <p14:creationId xmlns:p14="http://schemas.microsoft.com/office/powerpoint/2010/main" val="2348199839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AECC9603-4DC8-224A-462E-B5BA64991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738" y="332684"/>
            <a:ext cx="11302400" cy="647700"/>
          </a:xfrm>
        </p:spPr>
        <p:txBody>
          <a:bodyPr>
            <a:normAutofit/>
          </a:bodyPr>
          <a:lstStyle/>
          <a:p>
            <a:r>
              <a:rPr lang="en-US" sz="4400" b="1" dirty="0" err="1">
                <a:latin typeface="Arial" panose="020B0604020202020204" pitchFamily="34" charset="0"/>
                <a:cs typeface="Arial" panose="020B0604020202020204" pitchFamily="34" charset="0"/>
              </a:rPr>
              <a:t>Arima</a:t>
            </a:r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4400" b="1" dirty="0">
                <a:latin typeface="Arial" panose="020B0604020202020204" pitchFamily="34" charset="0"/>
                <a:cs typeface="Arial" panose="020B0604020202020204" pitchFamily="34" charset="0"/>
              </a:rPr>
              <a:t>и </a:t>
            </a:r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Sarima</a:t>
            </a:r>
            <a:endParaRPr lang="ru-RU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84174" y="1015575"/>
            <a:ext cx="9553575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535135276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AECC9603-4DC8-224A-462E-B5BA64991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738" y="332684"/>
            <a:ext cx="11302400" cy="647700"/>
          </a:xfrm>
        </p:spPr>
        <p:txBody>
          <a:bodyPr>
            <a:normAutofit/>
          </a:bodyPr>
          <a:lstStyle/>
          <a:p>
            <a:r>
              <a:rPr lang="ru-RU" sz="4400" b="1" i="0" dirty="0" err="1">
                <a:solidFill>
                  <a:schemeClr val="accent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Random</a:t>
            </a:r>
            <a:r>
              <a:rPr lang="ru-RU" sz="4400" b="1" i="0" dirty="0">
                <a:solidFill>
                  <a:schemeClr val="accent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4400" b="1" i="0" dirty="0" err="1">
                <a:solidFill>
                  <a:schemeClr val="accent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Forest</a:t>
            </a:r>
            <a:r>
              <a:rPr lang="ru-RU" sz="4400" b="1" i="0" dirty="0">
                <a:solidFill>
                  <a:schemeClr val="accent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ru-RU" sz="4400" b="1" dirty="0">
              <a:solidFill>
                <a:schemeClr val="accent6"/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CC72984-6FC7-2795-B0BA-F6ED1B7482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392" y="980384"/>
            <a:ext cx="10011215" cy="4967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135276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545E8F-EBF7-190C-A732-6DD2C7579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251" y="871742"/>
            <a:ext cx="7714258" cy="4679950"/>
          </a:xfrm>
        </p:spPr>
        <p:txBody>
          <a:bodyPr/>
          <a:lstStyle/>
          <a:p>
            <a:r>
              <a:rPr lang="ru-RU" b="1" dirty="0">
                <a:latin typeface="Arial" pitchFamily="34" charset="0"/>
                <a:cs typeface="Arial" pitchFamily="34" charset="0"/>
              </a:rPr>
              <a:t>Создание приложения</a:t>
            </a:r>
          </a:p>
        </p:txBody>
      </p:sp>
    </p:spTree>
    <p:extLst>
      <p:ext uri="{BB962C8B-B14F-4D97-AF65-F5344CB8AC3E}">
        <p14:creationId xmlns:p14="http://schemas.microsoft.com/office/powerpoint/2010/main" val="2348199839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E9A26E-2FFD-79CE-A6BF-DC4E2BA96E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AC584D-7BDE-7E97-B442-A52D22919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400" b="1" dirty="0">
                <a:latin typeface="Arial" panose="020B0604020202020204" pitchFamily="34" charset="0"/>
                <a:cs typeface="Arial" panose="020B0604020202020204" pitchFamily="34" charset="0"/>
              </a:rPr>
              <a:t>Приложение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98E4889-4352-17C2-7A76-D1A396286AB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Приложение выводит график роста цен в течение  следующих 6 недель</a:t>
            </a:r>
          </a:p>
          <a:p>
            <a:pPr marL="457200" indent="-457200">
              <a:buAutoNum type="arabicPeriod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Также приложение выводит рекомендацию по закупке с четом падения или роста цен</a:t>
            </a:r>
          </a:p>
          <a:p>
            <a:pPr marL="457200" indent="-457200">
              <a:buAutoNum type="arabicPeriod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Добавлена памятка «Как пользоваться приложением»</a:t>
            </a:r>
          </a:p>
          <a:p>
            <a:pPr marL="457200" indent="-457200">
              <a:buAutoNum type="arabicPeriod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Это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web-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приложение. (реализовано с помощью </a:t>
            </a:r>
            <a:r>
              <a:rPr lang="en-US" sz="2400" b="0" i="0" dirty="0" err="1">
                <a:solidFill>
                  <a:srgbClr val="F0F6F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Streamlit</a:t>
            </a:r>
            <a:r>
              <a:rPr lang="ru-RU" sz="2400" b="0" i="0" dirty="0">
                <a:solidFill>
                  <a:srgbClr val="F0F6F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AutoNum type="arabicPeriod"/>
            </a:pPr>
            <a:endParaRPr lang="ru-RU" dirty="0"/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B5BA5A5-5CEE-BC9E-279B-A66A6B2DFA8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0561" t="6956" r="30537"/>
          <a:stretch/>
        </p:blipFill>
        <p:spPr>
          <a:xfrm>
            <a:off x="6203605" y="130274"/>
            <a:ext cx="5604378" cy="6597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855669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912F78-4467-06CB-70B0-9B7CAD3E7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400" b="1" dirty="0">
                <a:latin typeface="Arial" panose="020B0604020202020204" pitchFamily="34" charset="0"/>
                <a:cs typeface="Arial" panose="020B0604020202020204" pitchFamily="34" charset="0"/>
              </a:rPr>
              <a:t>Заключение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0FC8653-26F0-E655-324C-880271E53E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Сделано: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BD1339D-51E2-346E-0454-473B62404F8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58800" y="1558800"/>
            <a:ext cx="3204000" cy="3776400"/>
          </a:xfrm>
        </p:spPr>
        <p:txBody>
          <a:bodyPr/>
          <a:lstStyle/>
          <a:p>
            <a:pPr marL="342900" indent="-342900">
              <a:buAutoNum type="arabicPeriod"/>
            </a:pPr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Проведен анализ данных</a:t>
            </a:r>
          </a:p>
          <a:p>
            <a:pPr marL="342900" indent="-342900">
              <a:buAutoNum type="arabicPeriod"/>
            </a:pPr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Создано более 20 моделей</a:t>
            </a:r>
          </a:p>
          <a:p>
            <a:pPr marL="342900" indent="-342900">
              <a:buAutoNum type="arabicPeriod"/>
            </a:pPr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Выбран лучший вариант</a:t>
            </a:r>
          </a:p>
          <a:p>
            <a:pPr marL="342900" indent="-342900">
              <a:buAutoNum type="arabicPeriod"/>
            </a:pPr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Написано понятное приложение</a:t>
            </a:r>
          </a:p>
          <a:p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Бонус:</a:t>
            </a:r>
          </a:p>
          <a:p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1. Пробовали работать с дополнительными данными и построили 3 варианта набора данных и несколько моделей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D70C716-9A98-BB77-260C-6E63AFC5A23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Не получилось: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72A98194-DEB5-024C-3C86-4916CA4C1C9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10800" y="1558800"/>
            <a:ext cx="3168000" cy="3776400"/>
          </a:xfrm>
        </p:spPr>
        <p:txBody>
          <a:bodyPr/>
          <a:lstStyle/>
          <a:p>
            <a:r>
              <a:rPr lang="ru-RU" sz="1800" dirty="0"/>
              <a:t>1</a:t>
            </a:r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. Грамотно прогнозировать на датасетах с дополнительными данными</a:t>
            </a:r>
            <a:b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ru-RU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6C3109B9-084A-F665-B600-E3B3743EDB5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Что можно улучшить: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212321E2-8F14-AB9A-0F09-57CE40C1291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252288" y="1558800"/>
            <a:ext cx="3204000" cy="3776400"/>
          </a:xfrm>
        </p:spPr>
        <p:txBody>
          <a:bodyPr/>
          <a:lstStyle/>
          <a:p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1. Усовершенствовать вариант с дополнительными данными, прогнозировать не только на цену, но и другие характеристики.</a:t>
            </a:r>
          </a:p>
          <a:p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2. Более широкая интеграция на сторонние ресурсы </a:t>
            </a:r>
          </a:p>
          <a:p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3. Гибкость и мобильность приложения, к примеру приложение для телефона.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53537111-DBE6-7D50-8365-ECE98C493C6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5871" y="4883470"/>
            <a:ext cx="792929" cy="66773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8B0F506D-76E5-7EAD-F979-759532EF94E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4153" y="4744360"/>
            <a:ext cx="806840" cy="806840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E5D75A78-AB4A-1C0A-156B-ECC64055012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531013" y="4751316"/>
            <a:ext cx="1001594" cy="799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940126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76A28B-8566-47A5-4495-176A6069A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593" y="407143"/>
            <a:ext cx="11302400" cy="647700"/>
          </a:xfrm>
        </p:spPr>
        <p:txBody>
          <a:bodyPr>
            <a:normAutofit/>
          </a:bodyPr>
          <a:lstStyle/>
          <a:p>
            <a:r>
              <a:rPr lang="ru-RU" sz="4400" b="1" dirty="0">
                <a:latin typeface="Arial" pitchFamily="34" charset="0"/>
                <a:cs typeface="Arial" pitchFamily="34" charset="0"/>
              </a:rPr>
              <a:t>Методология</a:t>
            </a:r>
            <a:r>
              <a:rPr lang="ru-RU" sz="4000" b="1" dirty="0"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100" name="Текст 99">
            <a:extLst>
              <a:ext uri="{FF2B5EF4-FFF2-40B4-BE49-F238E27FC236}">
                <a16:creationId xmlns:a16="http://schemas.microsoft.com/office/drawing/2014/main" id="{9A98F3FF-2B44-A7FA-5C3D-5C0683322BD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61656" y="1258431"/>
            <a:ext cx="5545137" cy="4679950"/>
          </a:xfrm>
        </p:spPr>
        <p:txBody>
          <a:bodyPr/>
          <a:lstStyle/>
          <a:p>
            <a:r>
              <a:rPr lang="ru-RU" sz="2400" dirty="0">
                <a:latin typeface="Arial" pitchFamily="34" charset="0"/>
                <a:cs typeface="Arial" pitchFamily="34" charset="0"/>
              </a:rPr>
              <a:t>Определение проблемы:</a:t>
            </a:r>
          </a:p>
          <a:p>
            <a:r>
              <a:rPr lang="ru-RU" sz="2400" dirty="0">
                <a:latin typeface="Arial" pitchFamily="34" charset="0"/>
                <a:cs typeface="Arial" pitchFamily="34" charset="0"/>
              </a:rPr>
              <a:t>Одной из ключевых статей расходов в строительстве и </a:t>
            </a:r>
            <a:r>
              <a:rPr lang="ru-RU" sz="2400" dirty="0" err="1">
                <a:latin typeface="Arial" panose="020B0604020202020204" pitchFamily="34" charset="0"/>
                <a:cs typeface="Arial" pitchFamily="34" charset="0"/>
              </a:rPr>
              <a:t>девелопменте</a:t>
            </a:r>
            <a:r>
              <a:rPr lang="ru-RU" sz="2400" dirty="0">
                <a:latin typeface="Arial" panose="020B0604020202020204" pitchFamily="34" charset="0"/>
                <a:cs typeface="Arial" pitchFamily="34" charset="0"/>
              </a:rPr>
              <a:t> является закупка материалов, которая формирует значительную часть себестоимости проекта. Среди всех материальных затрат примерно </a:t>
            </a:r>
            <a:r>
              <a:rPr lang="ru-RU" sz="2400" b="1" dirty="0">
                <a:latin typeface="Arial" panose="020B0604020202020204" pitchFamily="34" charset="0"/>
                <a:cs typeface="Arial" pitchFamily="34" charset="0"/>
              </a:rPr>
              <a:t>10% приходится на арматуру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 – критически важный компонент для возведения железобетонных конструкций, фундаментов, перекрытий и других несущих элементов. </a:t>
            </a:r>
            <a:b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ru-RU" sz="2400" dirty="0"/>
            </a:br>
            <a:endParaRPr lang="ru-RU" sz="2400" dirty="0"/>
          </a:p>
          <a:p>
            <a:br>
              <a:rPr lang="ru-RU" sz="2400" dirty="0"/>
            </a:br>
            <a:endParaRPr lang="ru-RU" sz="2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DA574A8-6419-9DDF-FBEF-B727D2F185B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9177" y="1258431"/>
            <a:ext cx="4026643" cy="4026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503856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76A28B-8566-47A5-4495-176A6069A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823" y="432273"/>
            <a:ext cx="11302400" cy="647700"/>
          </a:xfrm>
        </p:spPr>
        <p:txBody>
          <a:bodyPr>
            <a:normAutofit/>
          </a:bodyPr>
          <a:lstStyle/>
          <a:p>
            <a:r>
              <a:rPr lang="ru-RU" sz="4400" b="1" dirty="0">
                <a:latin typeface="Arial" pitchFamily="34" charset="0"/>
                <a:cs typeface="Arial" pitchFamily="34" charset="0"/>
              </a:rPr>
              <a:t>Цели и задачи</a:t>
            </a:r>
          </a:p>
        </p:txBody>
      </p:sp>
      <p:sp>
        <p:nvSpPr>
          <p:cNvPr id="100" name="Текст 99">
            <a:extLst>
              <a:ext uri="{FF2B5EF4-FFF2-40B4-BE49-F238E27FC236}">
                <a16:creationId xmlns:a16="http://schemas.microsoft.com/office/drawing/2014/main" id="{9A98F3FF-2B44-A7FA-5C3D-5C0683322BD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02886" y="1251396"/>
            <a:ext cx="4536053" cy="4679950"/>
          </a:xfrm>
        </p:spPr>
        <p:txBody>
          <a:bodyPr/>
          <a:lstStyle/>
          <a:p>
            <a:pPr rtl="0"/>
            <a:r>
              <a:rPr lang="ru-RU" sz="2400" dirty="0">
                <a:latin typeface="Arial" pitchFamily="34" charset="0"/>
                <a:cs typeface="Arial" pitchFamily="34" charset="0"/>
              </a:rPr>
              <a:t> </a:t>
            </a:r>
            <a:r>
              <a:rPr lang="ru-RU" sz="24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Помочь категорийному менеджеру, закупающему арматуру, сэкономить.</a:t>
            </a:r>
            <a:br>
              <a:rPr lang="ru-RU" sz="24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24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В репозитории файлах </a:t>
            </a:r>
            <a:r>
              <a:rPr lang="ru-RU" sz="2400" b="0" i="0" u="none" strike="noStrike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train</a:t>
            </a:r>
            <a:r>
              <a:rPr lang="ru-RU" sz="24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и </a:t>
            </a:r>
            <a:r>
              <a:rPr lang="ru-RU" sz="2400" b="0" i="0" u="none" strike="noStrike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r>
              <a:rPr lang="ru-RU" sz="24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есть понедельная история рыночных цен на арматуру в промежутке 2015-2023 гг.</a:t>
            </a:r>
          </a:p>
          <a:p>
            <a:pPr rtl="0"/>
            <a:br>
              <a:rPr lang="ru-RU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endParaRPr lang="ru-RU" sz="2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46C4D12-2E35-2648-EE87-5E43B41FE80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1519" y="628275"/>
            <a:ext cx="5140253" cy="5435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251693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1B0617-D83E-BB09-52EF-7355921DA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400" b="1" dirty="0">
                <a:latin typeface="Arial" panose="020B0604020202020204" pitchFamily="34" charset="0"/>
                <a:cs typeface="Arial" panose="020B0604020202020204" pitchFamily="34" charset="0"/>
              </a:rPr>
              <a:t>Этапы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EC35D0D-C2D5-2E23-9832-AA10E9FB7B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ru-RU" sz="4000" b="0" i="0" baseline="0" dirty="0">
                <a:latin typeface="Arial" panose="020B0604020202020204" pitchFamily="34" charset="0"/>
                <a:cs typeface="Arial" panose="020B0604020202020204" pitchFamily="34" charset="0"/>
              </a:rPr>
              <a:t>Анализ данных</a:t>
            </a:r>
            <a:endParaRPr lang="ru-RU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6C5750E-38DF-3555-23DC-4801F0E852F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ru-RU" sz="4000" b="0" i="0" baseline="0" dirty="0">
                <a:latin typeface="Arial" panose="020B0604020202020204" pitchFamily="34" charset="0"/>
                <a:cs typeface="Arial" panose="020B0604020202020204" pitchFamily="34" charset="0"/>
              </a:rPr>
              <a:t>Предобработка данных</a:t>
            </a:r>
            <a:endParaRPr lang="ru-RU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B1B5AC3-36DA-4710-A6A0-8D8CC07CA27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lvl="0"/>
            <a:r>
              <a:rPr lang="ru-RU" sz="4000" b="0" i="0" baseline="0" dirty="0">
                <a:latin typeface="Arial" panose="020B0604020202020204" pitchFamily="34" charset="0"/>
                <a:cs typeface="Arial" panose="020B0604020202020204" pitchFamily="34" charset="0"/>
              </a:rPr>
              <a:t>Обучение моделей, выбор финальной модели</a:t>
            </a:r>
            <a:endParaRPr lang="ru-RU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715A7380-392F-74E2-129F-400427BD931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 rtl="0"/>
            <a:r>
              <a:rPr lang="ru-RU" sz="4000" dirty="0">
                <a:latin typeface="Arial" panose="020B0604020202020204" pitchFamily="34" charset="0"/>
                <a:cs typeface="Arial" panose="020B0604020202020204" pitchFamily="34" charset="0"/>
              </a:rPr>
              <a:t>Разработка приложения</a:t>
            </a:r>
          </a:p>
        </p:txBody>
      </p:sp>
    </p:spTree>
    <p:extLst>
      <p:ext uri="{BB962C8B-B14F-4D97-AF65-F5344CB8AC3E}">
        <p14:creationId xmlns:p14="http://schemas.microsoft.com/office/powerpoint/2010/main" val="3800216686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95DA12-5682-EBE1-02A3-D18BA4224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400" b="1" dirty="0">
                <a:latin typeface="Arial" panose="020B0604020202020204" pitchFamily="34" charset="0"/>
                <a:cs typeface="Arial" panose="020B0604020202020204" pitchFamily="34" charset="0"/>
              </a:rPr>
              <a:t>Анализ данных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1A55B7C-41F0-5587-7A98-4B6FB70BA7D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sz="2400" b="0" i="0" dirty="0" err="1"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Нестационарность</a:t>
            </a:r>
            <a:r>
              <a:rPr lang="ru-RU" sz="2400" b="0" i="0" dirty="0"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ряда:</a:t>
            </a:r>
            <a:b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2400" b="0" i="0" dirty="0"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Тест Дики-Фуллера показал:</a:t>
            </a:r>
            <a:b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2400" b="0" i="0" dirty="0"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p-</a:t>
            </a:r>
            <a:r>
              <a:rPr lang="ru-RU" sz="2400" b="0" i="0" dirty="0" err="1"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r>
              <a:rPr lang="ru-RU" sz="2400" b="0" i="0" dirty="0"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0.32 </a:t>
            </a:r>
            <a:b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ru-RU" sz="2400" b="0" i="0" dirty="0"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Критические значения:</a:t>
            </a:r>
            <a:b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ru-RU" sz="2400" b="0" i="0" dirty="0"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1%: -3.45</a:t>
            </a:r>
            <a:b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ru-RU" sz="2400" b="0" i="0" dirty="0"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5%: -2.87</a:t>
            </a:r>
            <a:b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ru-RU" sz="2400" b="0" i="0" dirty="0"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10%: -2.57</a:t>
            </a:r>
            <a:b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2400" b="0" i="0" dirty="0"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Ряд </a:t>
            </a:r>
            <a:r>
              <a:rPr lang="ru-RU" sz="2400" b="0" i="0" dirty="0" err="1"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нестационарен</a:t>
            </a:r>
            <a:r>
              <a:rPr lang="ru-RU" sz="2400" b="0" i="0" dirty="0"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(присутствуют тренд и/или сезонность)</a:t>
            </a:r>
          </a:p>
          <a:p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CE1793D-1DDD-E6ED-E3A8-815FB8B5BD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3883" y="1439497"/>
            <a:ext cx="5511431" cy="4111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755564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ED807D-4B60-C3D2-EB0E-6FCA04257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400" b="1" dirty="0">
                <a:latin typeface="Arial" panose="020B0604020202020204" pitchFamily="34" charset="0"/>
                <a:cs typeface="Arial" panose="020B0604020202020204" pitchFamily="34" charset="0"/>
              </a:rPr>
              <a:t>Подготовка данных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3A4F2D7-5015-3B3B-B18A-F2487474D0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Загружаем библиотеки и наши данные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CCBBA2F-4164-D30F-4AB1-EA026346DAA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Соединяем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train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и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так, чтобы даты были в календарном порядке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6909CD6-F629-EE50-1FB9-F1375B47BD7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Создание </a:t>
            </a:r>
            <a:r>
              <a:rPr lang="ru-RU" sz="2400" dirty="0" err="1">
                <a:latin typeface="Arial" panose="020B0604020202020204" pitchFamily="34" charset="0"/>
                <a:cs typeface="Arial" panose="020B0604020202020204" pitchFamily="34" charset="0"/>
              </a:rPr>
              <a:t>лаггов</a:t>
            </a:r>
            <a:r>
              <a:rPr lang="ru-RU" sz="2400" b="0" i="0" dirty="0">
                <a:solidFill>
                  <a:srgbClr val="F8FA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 (</a:t>
            </a:r>
            <a:r>
              <a:rPr lang="ru-RU" sz="1600" i="0" dirty="0">
                <a:solidFill>
                  <a:srgbClr val="F8FA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учитываем прошлые значения временного ряда)</a:t>
            </a: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138BF0AC-BD31-3E04-877C-3457B13F1C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Создание циклических признаков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7880C055-671A-8222-0FA6-4F02285748D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Делим данные на исходный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train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и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62736F20-9EEE-11F8-7668-DD7044CEDBE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Формирование выборок </a:t>
            </a:r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ru-RU" sz="1800" i="0" dirty="0">
                <a:solidFill>
                  <a:srgbClr val="F8FA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Сохранения временной структуры данных</a:t>
            </a:r>
            <a:r>
              <a:rPr lang="ru-RU" sz="2800" i="0" dirty="0">
                <a:solidFill>
                  <a:srgbClr val="F8FA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ru-RU" sz="2600" dirty="0"/>
          </a:p>
        </p:txBody>
      </p:sp>
    </p:spTree>
    <p:extLst>
      <p:ext uri="{BB962C8B-B14F-4D97-AF65-F5344CB8AC3E}">
        <p14:creationId xmlns:p14="http://schemas.microsoft.com/office/powerpoint/2010/main" val="1422382111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545E8F-EBF7-190C-A732-6DD2C7579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700" y="889849"/>
            <a:ext cx="8566384" cy="4679950"/>
          </a:xfrm>
        </p:spPr>
        <p:txBody>
          <a:bodyPr/>
          <a:lstStyle/>
          <a:p>
            <a:r>
              <a:rPr lang="ru-RU" b="1" dirty="0">
                <a:latin typeface="Arial" pitchFamily="34" charset="0"/>
                <a:cs typeface="Arial" pitchFamily="34" charset="0"/>
              </a:rPr>
              <a:t>Создание модели</a:t>
            </a:r>
          </a:p>
        </p:txBody>
      </p:sp>
    </p:spTree>
    <p:extLst>
      <p:ext uri="{BB962C8B-B14F-4D97-AF65-F5344CB8AC3E}">
        <p14:creationId xmlns:p14="http://schemas.microsoft.com/office/powerpoint/2010/main" val="2348199839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D79F2C-DE6D-C78F-DB57-15E9ECB82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400" b="1" dirty="0">
                <a:latin typeface="Arial" pitchFamily="34" charset="0"/>
                <a:cs typeface="Arial" pitchFamily="34" charset="0"/>
              </a:rPr>
              <a:t>Варианты моделей 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A816506-46C3-4402-4D22-E2D130FA8F2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59393" y="1306800"/>
            <a:ext cx="3243244" cy="4244400"/>
          </a:xfrm>
        </p:spPr>
        <p:txBody>
          <a:bodyPr/>
          <a:lstStyle/>
          <a:p>
            <a:r>
              <a:rPr lang="en-US" sz="2200" b="1" dirty="0" err="1">
                <a:latin typeface="Arial" pitchFamily="34" charset="0"/>
                <a:cs typeface="Arial" pitchFamily="34" charset="0"/>
              </a:rPr>
              <a:t>CatBoost</a:t>
            </a:r>
            <a:r>
              <a:rPr lang="ru-RU" sz="2200" b="1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— </a:t>
            </a:r>
            <a:r>
              <a:rPr lang="ru-RU" sz="2200" b="1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это алгоритм машинного обучения, разработанный компанией «Яндекс». Он предназначен для работы с табличными данными и особенно эффективен в задачах, где важную роль играют категориальные признаки.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82A938B-11CB-2BD5-3EFB-4E51283A014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619442" y="1306800"/>
            <a:ext cx="3148431" cy="4244400"/>
          </a:xfrm>
        </p:spPr>
        <p:txBody>
          <a:bodyPr/>
          <a:lstStyle/>
          <a:p>
            <a:r>
              <a:rPr lang="en-US" sz="1900" b="1" dirty="0">
                <a:latin typeface="Arial" panose="020B0604020202020204" pitchFamily="34" charset="0"/>
                <a:cs typeface="Arial" pitchFamily="34" charset="0"/>
              </a:rPr>
              <a:t>ARIMA</a:t>
            </a:r>
            <a:r>
              <a:rPr lang="ru-RU" sz="1900" dirty="0">
                <a:latin typeface="Arial" panose="020B0604020202020204" pitchFamily="34" charset="0"/>
                <a:cs typeface="Arial" pitchFamily="34" charset="0"/>
              </a:rPr>
              <a:t> — это статистическая модель, которая используется для анализа и прогнозирования данных динамических рядов.</a:t>
            </a:r>
            <a:r>
              <a:rPr lang="ru-RU" sz="1900" b="0" i="0" dirty="0">
                <a:solidFill>
                  <a:srgbClr val="F8FA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900" b="1" i="0" dirty="0">
                <a:solidFill>
                  <a:srgbClr val="F8FA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SARIMA</a:t>
            </a:r>
            <a:r>
              <a:rPr lang="ru-RU" sz="1900" b="0" i="0" dirty="0">
                <a:solidFill>
                  <a:srgbClr val="F8FA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— это статистическая модель для анализа и прогнозирования временных рядов с сезонными компонентами, расширяющая классическую ARIMA за счет учета периодических паттернов.</a:t>
            </a:r>
            <a:r>
              <a:rPr lang="ru-RU" sz="1900" dirty="0">
                <a:latin typeface="Arial" panose="020B0604020202020204" pitchFamily="34" charset="0"/>
                <a:cs typeface="Arial" pitchFamily="34" charset="0"/>
              </a:rPr>
              <a:t> 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71DA5D5-5038-7C52-0852-8C1225441CA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ru-RU" sz="2200" b="1" i="0" dirty="0" err="1">
                <a:solidFill>
                  <a:srgbClr val="F8FA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Random</a:t>
            </a:r>
            <a:r>
              <a:rPr lang="ru-RU" sz="2200" b="1" i="0" dirty="0">
                <a:solidFill>
                  <a:srgbClr val="F8FA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200" b="1" i="0" dirty="0" err="1">
                <a:solidFill>
                  <a:srgbClr val="F8FA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Forest</a:t>
            </a:r>
            <a:r>
              <a:rPr lang="ru-RU" sz="2200" b="0" i="0" dirty="0">
                <a:solidFill>
                  <a:srgbClr val="F8FA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— это алгоритм машинного обучения, основанный на идее ансамблевого обучения. Он предназначен для задач классификации и регрессии и эффективно работает с табличными данными, включая числовые и категориальные признаки.</a:t>
            </a:r>
            <a:endParaRPr lang="ru-RU" sz="2200" dirty="0">
              <a:latin typeface="Arial" panose="020B0604020202020204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8856038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AECC9603-4DC8-224A-462E-B5BA64991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567" y="386847"/>
            <a:ext cx="11302400" cy="647700"/>
          </a:xfrm>
        </p:spPr>
        <p:txBody>
          <a:bodyPr>
            <a:normAutofit/>
          </a:bodyPr>
          <a:lstStyle/>
          <a:p>
            <a:r>
              <a:rPr lang="en-US" sz="4400" b="1" dirty="0" err="1">
                <a:latin typeface="Arial" panose="020B0604020202020204" pitchFamily="34" charset="0"/>
                <a:cs typeface="Arial" pitchFamily="34" charset="0"/>
              </a:rPr>
              <a:t>CatBoost</a:t>
            </a:r>
            <a:r>
              <a:rPr lang="ru-RU" sz="4400" b="1" dirty="0">
                <a:latin typeface="Arial" panose="020B0604020202020204" pitchFamily="34" charset="0"/>
                <a:cs typeface="Arial" pitchFamily="34" charset="0"/>
              </a:rPr>
              <a:t>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3F02DC3-5EEE-4679-0FD0-3962D66036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195" y="1276635"/>
            <a:ext cx="11153702" cy="414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135276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Тема1">
  <a:themeElements>
    <a:clrScheme name="Пользовательские 1">
      <a:dk1>
        <a:srgbClr val="FEFFFE"/>
      </a:dk1>
      <a:lt1>
        <a:srgbClr val="007DFF"/>
      </a:lt1>
      <a:dk2>
        <a:srgbClr val="007DFF"/>
      </a:dk2>
      <a:lt2>
        <a:srgbClr val="FEFFFE"/>
      </a:lt2>
      <a:accent1>
        <a:srgbClr val="499EFA"/>
      </a:accent1>
      <a:accent2>
        <a:srgbClr val="8DC1FC"/>
      </a:accent2>
      <a:accent3>
        <a:srgbClr val="B1B2B1"/>
      </a:accent3>
      <a:accent4>
        <a:srgbClr val="DB113A"/>
      </a:accent4>
      <a:accent5>
        <a:srgbClr val="FECB02"/>
      </a:accent5>
      <a:accent6>
        <a:srgbClr val="000000"/>
      </a:accent6>
      <a:hlink>
        <a:srgbClr val="007FFF"/>
      </a:hlink>
      <a:folHlink>
        <a:srgbClr val="007FFF"/>
      </a:folHlink>
    </a:clrScheme>
    <a:fontScheme name="White">
      <a:majorFont>
        <a:latin typeface="CoFo Sans"/>
        <a:ea typeface="CoFo Sans"/>
        <a:cs typeface="CoFo Sans"/>
      </a:majorFont>
      <a:minorFont>
        <a:latin typeface="CoFo Sans"/>
        <a:ea typeface="CoFo Sans"/>
        <a:cs typeface="CoFo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7F7F7F"/>
            </a:solidFill>
            <a:effectLst/>
            <a:uFillTx/>
            <a:latin typeface="+mn-lt"/>
            <a:ea typeface="+mn-ea"/>
            <a:cs typeface="+mn-cs"/>
            <a:sym typeface="CoFo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1828800" rtl="0" fontAlgn="auto" latinLnBrk="0" hangingPunct="0">
          <a:lnSpc>
            <a:spcPct val="110000"/>
          </a:lnSpc>
          <a:spcBef>
            <a:spcPts val="80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oFo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Тема1" id="{D0CD2EF2-F081-534F-8DE3-C9E18D8807E4}" vid="{DC9C18EE-4480-0C46-B022-FA942297076F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7686</TotalTime>
  <Words>473</Words>
  <Application>Microsoft Office PowerPoint</Application>
  <PresentationFormat>Широкоэкранный</PresentationFormat>
  <Paragraphs>53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9" baseType="lpstr">
      <vt:lpstr>Arial</vt:lpstr>
      <vt:lpstr>CoFo Sans</vt:lpstr>
      <vt:lpstr>CoFo Sans Medium</vt:lpstr>
      <vt:lpstr>Calibri</vt:lpstr>
      <vt:lpstr>Тема1</vt:lpstr>
      <vt:lpstr>Создание модели  «Предсказание цены на арматуру»</vt:lpstr>
      <vt:lpstr>Методология </vt:lpstr>
      <vt:lpstr>Цели и задачи</vt:lpstr>
      <vt:lpstr>Этапы</vt:lpstr>
      <vt:lpstr>Анализ данных</vt:lpstr>
      <vt:lpstr>Подготовка данных</vt:lpstr>
      <vt:lpstr>Создание модели</vt:lpstr>
      <vt:lpstr>Варианты моделей </vt:lpstr>
      <vt:lpstr>CatBoost </vt:lpstr>
      <vt:lpstr>Arima и Sarima</vt:lpstr>
      <vt:lpstr>Random Forest </vt:lpstr>
      <vt:lpstr>Создание приложения</vt:lpstr>
      <vt:lpstr>Приложение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для инвесторов ГК «Самолет»</dc:title>
  <dc:creator>Рукавишникова Александра</dc:creator>
  <cp:lastModifiedBy>Евгения</cp:lastModifiedBy>
  <cp:revision>986</cp:revision>
  <dcterms:created xsi:type="dcterms:W3CDTF">2022-08-25T11:16:35Z</dcterms:created>
  <dcterms:modified xsi:type="dcterms:W3CDTF">2025-04-01T05:27:21Z</dcterms:modified>
</cp:coreProperties>
</file>