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20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1B1-B7CF-8046-9AAD-DAAE5C365DF1}" type="datetimeFigureOut">
              <a:rPr lang="en-US" smtClean="0"/>
              <a:t>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C8FC-98EE-7247-9A43-98F74ED0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3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1B1-B7CF-8046-9AAD-DAAE5C365DF1}" type="datetimeFigureOut">
              <a:rPr lang="en-US" smtClean="0"/>
              <a:t>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C8FC-98EE-7247-9A43-98F74ED0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7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1B1-B7CF-8046-9AAD-DAAE5C365DF1}" type="datetimeFigureOut">
              <a:rPr lang="en-US" smtClean="0"/>
              <a:t>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C8FC-98EE-7247-9A43-98F74ED0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2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1B1-B7CF-8046-9AAD-DAAE5C365DF1}" type="datetimeFigureOut">
              <a:rPr lang="en-US" smtClean="0"/>
              <a:t>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C8FC-98EE-7247-9A43-98F74ED0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1B1-B7CF-8046-9AAD-DAAE5C365DF1}" type="datetimeFigureOut">
              <a:rPr lang="en-US" smtClean="0"/>
              <a:t>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C8FC-98EE-7247-9A43-98F74ED0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1B1-B7CF-8046-9AAD-DAAE5C365DF1}" type="datetimeFigureOut">
              <a:rPr lang="en-US" smtClean="0"/>
              <a:t>8/4/15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C8FC-98EE-7247-9A43-98F74ED0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0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1B1-B7CF-8046-9AAD-DAAE5C365DF1}" type="datetimeFigureOut">
              <a:rPr lang="en-US" smtClean="0"/>
              <a:t>8/4/15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C8FC-98EE-7247-9A43-98F74ED0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6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1B1-B7CF-8046-9AAD-DAAE5C365DF1}" type="datetimeFigureOut">
              <a:rPr lang="en-US" smtClean="0"/>
              <a:t>8/4/15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C8FC-98EE-7247-9A43-98F74ED0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8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1B1-B7CF-8046-9AAD-DAAE5C365DF1}" type="datetimeFigureOut">
              <a:rPr lang="en-US" smtClean="0"/>
              <a:t>8/4/15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C8FC-98EE-7247-9A43-98F74ED0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1B1-B7CF-8046-9AAD-DAAE5C365DF1}" type="datetimeFigureOut">
              <a:rPr lang="en-US" smtClean="0"/>
              <a:t>8/4/15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C8FC-98EE-7247-9A43-98F74ED0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3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B1B1-B7CF-8046-9AAD-DAAE5C365DF1}" type="datetimeFigureOut">
              <a:rPr lang="en-US" smtClean="0"/>
              <a:t>8/4/15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C8FC-98EE-7247-9A43-98F74ED0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4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B1B1-B7CF-8046-9AAD-DAAE5C365DF1}" type="datetimeFigureOut">
              <a:rPr lang="en-US" smtClean="0"/>
              <a:t>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2C8FC-98EE-7247-9A43-98F74ED0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7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74100" y="5774471"/>
            <a:ext cx="355600" cy="152400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03915" y="1575108"/>
            <a:ext cx="4045272" cy="329314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36019" y="4638876"/>
            <a:ext cx="1818805" cy="134597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92641" y="5132756"/>
            <a:ext cx="568273" cy="3958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L4lb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40381" y="2553765"/>
            <a:ext cx="2814443" cy="23520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Rectangle 8"/>
          <p:cNvSpPr/>
          <p:nvPr/>
        </p:nvSpPr>
        <p:spPr>
          <a:xfrm>
            <a:off x="8299565" y="4704653"/>
            <a:ext cx="568273" cy="3958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svr1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99565" y="5127542"/>
            <a:ext cx="568273" cy="3958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svr2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9565" y="5541648"/>
            <a:ext cx="568273" cy="3958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svr3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>
            <a:endCxn id="9" idx="1"/>
          </p:cNvCxnSpPr>
          <p:nvPr/>
        </p:nvCxnSpPr>
        <p:spPr>
          <a:xfrm flipV="1">
            <a:off x="7860914" y="4902553"/>
            <a:ext cx="438651" cy="29542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7860914" y="5431888"/>
            <a:ext cx="438651" cy="30766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Straight Connector 13"/>
          <p:cNvCxnSpPr>
            <a:stCxn id="7" idx="3"/>
            <a:endCxn id="10" idx="1"/>
          </p:cNvCxnSpPr>
          <p:nvPr/>
        </p:nvCxnSpPr>
        <p:spPr>
          <a:xfrm flipV="1">
            <a:off x="7860914" y="5325442"/>
            <a:ext cx="438651" cy="5214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 w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7292641" y="5601048"/>
            <a:ext cx="691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10.1.1.1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92641" y="4704653"/>
            <a:ext cx="599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wiki3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236019" y="3152526"/>
            <a:ext cx="1818805" cy="134597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92641" y="3646406"/>
            <a:ext cx="568273" cy="3958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L4lb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99565" y="3218303"/>
            <a:ext cx="568273" cy="3958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svr1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99565" y="3641192"/>
            <a:ext cx="568273" cy="3958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svr2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 flipV="1">
            <a:off x="7860914" y="3416203"/>
            <a:ext cx="438651" cy="29542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Straight Connector 21"/>
          <p:cNvCxnSpPr>
            <a:stCxn id="18" idx="3"/>
            <a:endCxn id="20" idx="1"/>
          </p:cNvCxnSpPr>
          <p:nvPr/>
        </p:nvCxnSpPr>
        <p:spPr>
          <a:xfrm flipV="1">
            <a:off x="7860914" y="3839092"/>
            <a:ext cx="438651" cy="5214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 w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7292641" y="4114698"/>
            <a:ext cx="691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10.1.1.2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92641" y="3218303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wiki2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258055" y="994288"/>
            <a:ext cx="1818805" cy="134597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14677" y="1488168"/>
            <a:ext cx="568273" cy="3958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L4lb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21601" y="1060065"/>
            <a:ext cx="568273" cy="3958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svr1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21601" y="1482954"/>
            <a:ext cx="568273" cy="3958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svr2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21601" y="1897060"/>
            <a:ext cx="568273" cy="3958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svr3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Straight Arrow Connector 29"/>
          <p:cNvCxnSpPr>
            <a:endCxn id="27" idx="1"/>
          </p:cNvCxnSpPr>
          <p:nvPr/>
        </p:nvCxnSpPr>
        <p:spPr>
          <a:xfrm flipV="1">
            <a:off x="7882950" y="1257965"/>
            <a:ext cx="438651" cy="29542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Straight Arrow Connector 30"/>
          <p:cNvCxnSpPr>
            <a:endCxn id="29" idx="1"/>
          </p:cNvCxnSpPr>
          <p:nvPr/>
        </p:nvCxnSpPr>
        <p:spPr>
          <a:xfrm>
            <a:off x="7882950" y="1787300"/>
            <a:ext cx="438651" cy="30766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" name="Straight Connector 31"/>
          <p:cNvCxnSpPr>
            <a:stCxn id="26" idx="3"/>
            <a:endCxn id="28" idx="1"/>
          </p:cNvCxnSpPr>
          <p:nvPr/>
        </p:nvCxnSpPr>
        <p:spPr>
          <a:xfrm flipV="1">
            <a:off x="7882950" y="1680854"/>
            <a:ext cx="438651" cy="5214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 w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TextBox 32"/>
          <p:cNvSpPr txBox="1"/>
          <p:nvPr/>
        </p:nvSpPr>
        <p:spPr>
          <a:xfrm>
            <a:off x="7258055" y="194294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172.16.1.1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14677" y="1060065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wiki1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19317" y="2627769"/>
            <a:ext cx="13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7F7F7F"/>
                </a:solidFill>
              </a:rPr>
              <a:t>Datacenter2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19317" y="503917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" lastClr="FFFFFF">
                    <a:lumMod val="50000"/>
                  </a:sysClr>
                </a:solidFill>
              </a:rPr>
              <a:t>Datacenter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</a:endParaRPr>
          </a:p>
        </p:txBody>
      </p:sp>
      <p:sp>
        <p:nvSpPr>
          <p:cNvPr id="37" name="Smiley Face 36"/>
          <p:cNvSpPr/>
          <p:nvPr/>
        </p:nvSpPr>
        <p:spPr>
          <a:xfrm>
            <a:off x="202174" y="1449866"/>
            <a:ext cx="479141" cy="439929"/>
          </a:xfrm>
          <a:prstGeom prst="smileyFac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546061" y="3426852"/>
            <a:ext cx="1560096" cy="1243495"/>
          </a:xfrm>
          <a:prstGeom prst="round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Health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tracker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Can 38"/>
          <p:cNvSpPr/>
          <p:nvPr/>
        </p:nvSpPr>
        <p:spPr>
          <a:xfrm>
            <a:off x="2476388" y="2009324"/>
            <a:ext cx="3629769" cy="449502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hared memory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476388" y="3946266"/>
            <a:ext cx="1884967" cy="721383"/>
          </a:xfrm>
          <a:prstGeom prst="round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DNS resolver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PowerDNS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993806" y="2984689"/>
            <a:ext cx="987799" cy="361935"/>
          </a:xfrm>
          <a:prstGeom prst="round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ookup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421917" y="3346624"/>
            <a:ext cx="0" cy="369332"/>
          </a:xfrm>
          <a:prstGeom prst="lin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43" name="Straight Arrow Connector 42"/>
          <p:cNvCxnSpPr/>
          <p:nvPr/>
        </p:nvCxnSpPr>
        <p:spPr>
          <a:xfrm flipV="1">
            <a:off x="3428439" y="2506451"/>
            <a:ext cx="0" cy="478238"/>
          </a:xfrm>
          <a:prstGeom prst="straightConnector1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  <a:tailEnd type="arrow"/>
          </a:ln>
          <a:effectLst/>
        </p:spPr>
      </p:cxnSp>
      <p:sp>
        <p:nvSpPr>
          <p:cNvPr id="44" name="Rounded Rectangle 43"/>
          <p:cNvSpPr/>
          <p:nvPr/>
        </p:nvSpPr>
        <p:spPr>
          <a:xfrm>
            <a:off x="2816939" y="3042120"/>
            <a:ext cx="987799" cy="361935"/>
          </a:xfrm>
          <a:prstGeom prst="round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ookup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5" name="Straight Connector 44"/>
          <p:cNvCxnSpPr>
            <a:endCxn id="44" idx="2"/>
          </p:cNvCxnSpPr>
          <p:nvPr/>
        </p:nvCxnSpPr>
        <p:spPr>
          <a:xfrm flipV="1">
            <a:off x="3310839" y="3404055"/>
            <a:ext cx="0" cy="369332"/>
          </a:xfrm>
          <a:prstGeom prst="lin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46" name="Straight Arrow Connector 45"/>
          <p:cNvCxnSpPr>
            <a:stCxn id="44" idx="0"/>
          </p:cNvCxnSpPr>
          <p:nvPr/>
        </p:nvCxnSpPr>
        <p:spPr>
          <a:xfrm flipV="1">
            <a:off x="3310839" y="2563882"/>
            <a:ext cx="0" cy="478238"/>
          </a:xfrm>
          <a:prstGeom prst="straightConnector1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  <a:tailEnd type="arrow"/>
          </a:ln>
          <a:effectLst/>
        </p:spPr>
      </p:cxnSp>
      <p:sp>
        <p:nvSpPr>
          <p:cNvPr id="47" name="Rounded Rectangle 46"/>
          <p:cNvSpPr/>
          <p:nvPr/>
        </p:nvSpPr>
        <p:spPr>
          <a:xfrm>
            <a:off x="2699344" y="3125228"/>
            <a:ext cx="987799" cy="361935"/>
          </a:xfrm>
          <a:prstGeom prst="round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ookup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Straight Connector 47"/>
          <p:cNvCxnSpPr>
            <a:endCxn id="47" idx="2"/>
          </p:cNvCxnSpPr>
          <p:nvPr/>
        </p:nvCxnSpPr>
        <p:spPr>
          <a:xfrm flipV="1">
            <a:off x="3193244" y="3487163"/>
            <a:ext cx="0" cy="369332"/>
          </a:xfrm>
          <a:prstGeom prst="lin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49" name="Straight Arrow Connector 48"/>
          <p:cNvCxnSpPr>
            <a:stCxn id="47" idx="0"/>
          </p:cNvCxnSpPr>
          <p:nvPr/>
        </p:nvCxnSpPr>
        <p:spPr>
          <a:xfrm flipV="1">
            <a:off x="3193244" y="2646990"/>
            <a:ext cx="0" cy="478238"/>
          </a:xfrm>
          <a:prstGeom prst="straightConnector1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  <a:tailEnd type="arrow"/>
          </a:ln>
          <a:effectLst/>
        </p:spPr>
      </p:cxnSp>
      <p:sp>
        <p:nvSpPr>
          <p:cNvPr id="50" name="Rounded Rectangle 49"/>
          <p:cNvSpPr/>
          <p:nvPr/>
        </p:nvSpPr>
        <p:spPr>
          <a:xfrm>
            <a:off x="2581749" y="3180107"/>
            <a:ext cx="987799" cy="361935"/>
          </a:xfrm>
          <a:prstGeom prst="round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ysClr val="window" lastClr="FFFFFF"/>
                </a:solidFill>
                <a:latin typeface="Calibri"/>
              </a:rPr>
              <a:t>Distributor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1" name="Straight Connector 50"/>
          <p:cNvCxnSpPr>
            <a:endCxn id="50" idx="2"/>
          </p:cNvCxnSpPr>
          <p:nvPr/>
        </p:nvCxnSpPr>
        <p:spPr>
          <a:xfrm flipV="1">
            <a:off x="3075649" y="3542042"/>
            <a:ext cx="0" cy="369332"/>
          </a:xfrm>
          <a:prstGeom prst="lin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52" name="Straight Arrow Connector 51"/>
          <p:cNvCxnSpPr>
            <a:stCxn id="50" idx="0"/>
          </p:cNvCxnSpPr>
          <p:nvPr/>
        </p:nvCxnSpPr>
        <p:spPr>
          <a:xfrm flipV="1">
            <a:off x="3075649" y="2701869"/>
            <a:ext cx="0" cy="478238"/>
          </a:xfrm>
          <a:prstGeom prst="straightConnector1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916236" y="1577446"/>
            <a:ext cx="89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Polaris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4" name="Straight Arrow Connector 53"/>
          <p:cNvCxnSpPr>
            <a:endCxn id="25" idx="1"/>
          </p:cNvCxnSpPr>
          <p:nvPr/>
        </p:nvCxnSpPr>
        <p:spPr>
          <a:xfrm flipV="1">
            <a:off x="6106157" y="1667275"/>
            <a:ext cx="1151898" cy="187476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5" name="Straight Arrow Connector 54"/>
          <p:cNvCxnSpPr/>
          <p:nvPr/>
        </p:nvCxnSpPr>
        <p:spPr>
          <a:xfrm>
            <a:off x="6106157" y="4498499"/>
            <a:ext cx="1143462" cy="86175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6" name="TextBox 55"/>
          <p:cNvSpPr txBox="1"/>
          <p:nvPr/>
        </p:nvSpPr>
        <p:spPr>
          <a:xfrm rot="18281682">
            <a:off x="6108956" y="257520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 status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 OK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TextBox 56"/>
          <p:cNvSpPr txBox="1"/>
          <p:nvPr/>
        </p:nvSpPr>
        <p:spPr>
          <a:xfrm rot="21087113">
            <a:off x="6164531" y="37179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 status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 OK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TextBox 57"/>
          <p:cNvSpPr txBox="1"/>
          <p:nvPr/>
        </p:nvSpPr>
        <p:spPr>
          <a:xfrm rot="2505579">
            <a:off x="6150098" y="462088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 status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 OK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9" name="Straight Arrow Connector 58"/>
          <p:cNvCxnSpPr>
            <a:stCxn id="38" idx="3"/>
            <a:endCxn id="17" idx="1"/>
          </p:cNvCxnSpPr>
          <p:nvPr/>
        </p:nvCxnSpPr>
        <p:spPr>
          <a:xfrm flipV="1">
            <a:off x="6106157" y="3825513"/>
            <a:ext cx="1129862" cy="22308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0" name="Straight Arrow Connector 59"/>
          <p:cNvCxnSpPr/>
          <p:nvPr/>
        </p:nvCxnSpPr>
        <p:spPr>
          <a:xfrm>
            <a:off x="1719667" y="3000915"/>
            <a:ext cx="584248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1" name="TextBox 60"/>
          <p:cNvSpPr txBox="1"/>
          <p:nvPr/>
        </p:nvSpPr>
        <p:spPr>
          <a:xfrm>
            <a:off x="926955" y="2449809"/>
            <a:ext cx="1316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wiki.myco.com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A?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1719667" y="3224622"/>
            <a:ext cx="540938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3" name="TextBox 62"/>
          <p:cNvSpPr txBox="1"/>
          <p:nvPr/>
        </p:nvSpPr>
        <p:spPr>
          <a:xfrm>
            <a:off x="950324" y="3487163"/>
            <a:ext cx="1251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wiki.myco.com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10.1.1.1,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ttl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97908" y="1974934"/>
            <a:ext cx="0" cy="3456954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Straight Arrow Connector 64"/>
          <p:cNvCxnSpPr/>
          <p:nvPr/>
        </p:nvCxnSpPr>
        <p:spPr>
          <a:xfrm>
            <a:off x="297908" y="5431888"/>
            <a:ext cx="6903525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TextBox 65"/>
          <p:cNvSpPr txBox="1"/>
          <p:nvPr/>
        </p:nvSpPr>
        <p:spPr>
          <a:xfrm>
            <a:off x="362546" y="5127542"/>
            <a:ext cx="233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10.1.1.1 HTTP GET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wiki.myco.com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7" name="Straight Arrow Connector 66"/>
          <p:cNvCxnSpPr>
            <a:stCxn id="38" idx="0"/>
          </p:cNvCxnSpPr>
          <p:nvPr/>
        </p:nvCxnSpPr>
        <p:spPr>
          <a:xfrm flipV="1">
            <a:off x="5326109" y="2458826"/>
            <a:ext cx="0" cy="968026"/>
          </a:xfrm>
          <a:prstGeom prst="straightConnector1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3377961" y="3594216"/>
            <a:ext cx="74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JSON</a:t>
            </a:r>
            <a:r>
              <a:rPr lang="en-US" sz="1200" dirty="0" smtClean="0"/>
              <a:t> API</a:t>
            </a:r>
            <a:endParaRPr lang="en-US" sz="1200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610927" y="2812435"/>
            <a:ext cx="1051407" cy="62558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Recursive resolver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10927" y="1974934"/>
            <a:ext cx="0" cy="71287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14631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</Words>
  <Application>Microsoft Macintosh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Verisign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Gavrik</dc:creator>
  <cp:lastModifiedBy>Anton Gavrik</cp:lastModifiedBy>
  <cp:revision>4</cp:revision>
  <dcterms:created xsi:type="dcterms:W3CDTF">2015-04-10T12:37:23Z</dcterms:created>
  <dcterms:modified xsi:type="dcterms:W3CDTF">2015-08-04T13:12:55Z</dcterms:modified>
</cp:coreProperties>
</file>