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entury Gothic"/>
              </a:rPr>
              <a:t>Cliquez pour déplacer la diapo</a:t>
            </a:r>
          </a:p>
        </p:txBody>
      </p:sp>
      <p:sp>
        <p:nvSpPr>
          <p:cNvPr id="18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2"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3"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4"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B965B4BB-07FD-4DF1-B54B-668D0D102206}"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sldNum" idx="13"/>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8BC0659E-4A5B-4B2E-8EBA-C594ED69BBE2}" type="slidenum">
              <a:rPr lang="fr-FR" sz="1200" b="0" strike="noStrike" spc="-1">
                <a:latin typeface="Times New Roman"/>
              </a:rPr>
              <a:t>2</a:t>
            </a:fld>
            <a:endParaRPr lang="fr-FR" sz="1200" b="0" strike="noStrike" spc="-1">
              <a:latin typeface="Times New Roman"/>
            </a:endParaRPr>
          </a:p>
        </p:txBody>
      </p:sp>
      <p:sp>
        <p:nvSpPr>
          <p:cNvPr id="234" name="PlaceHolder 2"/>
          <p:cNvSpPr>
            <a:spLocks noGrp="1" noRot="1" noChangeAspect="1"/>
          </p:cNvSpPr>
          <p:nvPr>
            <p:ph type="sldImg"/>
          </p:nvPr>
        </p:nvSpPr>
        <p:spPr>
          <a:xfrm>
            <a:off x="217488" y="812800"/>
            <a:ext cx="7124700" cy="4008438"/>
          </a:xfrm>
          <a:prstGeom prst="rect">
            <a:avLst/>
          </a:prstGeom>
          <a:ln w="0">
            <a:noFill/>
          </a:ln>
        </p:spPr>
      </p:sp>
      <p:sp>
        <p:nvSpPr>
          <p:cNvPr id="235"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sldNum" idx="22"/>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EF78A083-981A-4AF8-BB66-F1DA5543B659}" type="slidenum">
              <a:rPr lang="fr-FR" sz="1400" b="0" strike="noStrike" spc="-1">
                <a:solidFill>
                  <a:srgbClr val="000000"/>
                </a:solidFill>
                <a:latin typeface="Times New Roman"/>
              </a:rPr>
              <a:t>11</a:t>
            </a:fld>
            <a:endParaRPr lang="fr-FR" sz="1400" b="0" strike="noStrike" spc="-1">
              <a:latin typeface="Times New Roman"/>
            </a:endParaRPr>
          </a:p>
        </p:txBody>
      </p:sp>
      <p:sp>
        <p:nvSpPr>
          <p:cNvPr id="261" name="PlaceHolder 2"/>
          <p:cNvSpPr>
            <a:spLocks noGrp="1" noRot="1" noChangeAspect="1"/>
          </p:cNvSpPr>
          <p:nvPr>
            <p:ph type="sldImg"/>
          </p:nvPr>
        </p:nvSpPr>
        <p:spPr>
          <a:xfrm>
            <a:off x="217488" y="812800"/>
            <a:ext cx="7124700" cy="4008438"/>
          </a:xfrm>
          <a:prstGeom prst="rect">
            <a:avLst/>
          </a:prstGeom>
          <a:ln w="0">
            <a:noFill/>
          </a:ln>
        </p:spPr>
      </p:sp>
      <p:sp>
        <p:nvSpPr>
          <p:cNvPr id="262"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sldNum" idx="23"/>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6379F281-8B8E-4C5E-A4FA-9118F4ABE049}" type="slidenum">
              <a:rPr lang="fr-FR" sz="1400" b="0" strike="noStrike" spc="-1">
                <a:solidFill>
                  <a:srgbClr val="000000"/>
                </a:solidFill>
                <a:latin typeface="Times New Roman"/>
              </a:rPr>
              <a:t>12</a:t>
            </a:fld>
            <a:endParaRPr lang="fr-FR" sz="1400" b="0" strike="noStrike" spc="-1">
              <a:latin typeface="Times New Roman"/>
            </a:endParaRPr>
          </a:p>
        </p:txBody>
      </p:sp>
      <p:sp>
        <p:nvSpPr>
          <p:cNvPr id="264" name="PlaceHolder 2"/>
          <p:cNvSpPr>
            <a:spLocks noGrp="1" noRot="1" noChangeAspect="1"/>
          </p:cNvSpPr>
          <p:nvPr>
            <p:ph type="sldImg"/>
          </p:nvPr>
        </p:nvSpPr>
        <p:spPr>
          <a:xfrm>
            <a:off x="217488" y="812800"/>
            <a:ext cx="7124700" cy="4008438"/>
          </a:xfrm>
          <a:prstGeom prst="rect">
            <a:avLst/>
          </a:prstGeom>
          <a:ln w="0">
            <a:noFill/>
          </a:ln>
        </p:spPr>
      </p:sp>
      <p:sp>
        <p:nvSpPr>
          <p:cNvPr id="265"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sldNum" idx="24"/>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6AE89CF7-7826-4E2E-A408-F103E9167508}" type="slidenum">
              <a:rPr lang="fr-FR" sz="1400" b="0" strike="noStrike" spc="-1">
                <a:solidFill>
                  <a:srgbClr val="000000"/>
                </a:solidFill>
                <a:latin typeface="Times New Roman"/>
              </a:rPr>
              <a:t>13</a:t>
            </a:fld>
            <a:endParaRPr lang="fr-FR" sz="1400" b="0" strike="noStrike" spc="-1">
              <a:latin typeface="Times New Roman"/>
            </a:endParaRPr>
          </a:p>
        </p:txBody>
      </p:sp>
      <p:sp>
        <p:nvSpPr>
          <p:cNvPr id="267" name="PlaceHolder 2"/>
          <p:cNvSpPr>
            <a:spLocks noGrp="1" noRot="1" noChangeAspect="1"/>
          </p:cNvSpPr>
          <p:nvPr>
            <p:ph type="sldImg"/>
          </p:nvPr>
        </p:nvSpPr>
        <p:spPr>
          <a:xfrm>
            <a:off x="217488" y="812800"/>
            <a:ext cx="7124700" cy="4008438"/>
          </a:xfrm>
          <a:prstGeom prst="rect">
            <a:avLst/>
          </a:prstGeom>
          <a:ln w="0">
            <a:noFill/>
          </a:ln>
        </p:spPr>
      </p:sp>
      <p:sp>
        <p:nvSpPr>
          <p:cNvPr id="268"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sldNum" idx="25"/>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480AF8C6-DEE1-47C1-93B3-C7ADE97CBB02}" type="slidenum">
              <a:rPr lang="fr-FR" sz="1400" b="0" strike="noStrike" spc="-1">
                <a:solidFill>
                  <a:srgbClr val="000000"/>
                </a:solidFill>
                <a:latin typeface="Times New Roman"/>
              </a:rPr>
              <a:t>14</a:t>
            </a:fld>
            <a:endParaRPr lang="fr-FR" sz="1400" b="0" strike="noStrike" spc="-1">
              <a:latin typeface="Times New Roman"/>
            </a:endParaRPr>
          </a:p>
        </p:txBody>
      </p:sp>
      <p:sp>
        <p:nvSpPr>
          <p:cNvPr id="270" name="PlaceHolder 2"/>
          <p:cNvSpPr>
            <a:spLocks noGrp="1" noRot="1" noChangeAspect="1"/>
          </p:cNvSpPr>
          <p:nvPr>
            <p:ph type="sldImg"/>
          </p:nvPr>
        </p:nvSpPr>
        <p:spPr>
          <a:xfrm>
            <a:off x="217488" y="812800"/>
            <a:ext cx="7124700" cy="4008438"/>
          </a:xfrm>
          <a:prstGeom prst="rect">
            <a:avLst/>
          </a:prstGeom>
          <a:ln w="0">
            <a:noFill/>
          </a:ln>
        </p:spPr>
      </p:sp>
      <p:sp>
        <p:nvSpPr>
          <p:cNvPr id="271"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sldNum" idx="26"/>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4127E562-8574-4A7A-B2A2-57844CF111CE}" type="slidenum">
              <a:rPr lang="fr-FR" sz="1400" b="0" strike="noStrike" spc="-1">
                <a:solidFill>
                  <a:srgbClr val="000000"/>
                </a:solidFill>
                <a:latin typeface="Times New Roman"/>
              </a:rPr>
              <a:t>15</a:t>
            </a:fld>
            <a:endParaRPr lang="fr-FR" sz="1400" b="0" strike="noStrike" spc="-1">
              <a:latin typeface="Times New Roman"/>
            </a:endParaRPr>
          </a:p>
        </p:txBody>
      </p:sp>
      <p:sp>
        <p:nvSpPr>
          <p:cNvPr id="273" name="PlaceHolder 2"/>
          <p:cNvSpPr>
            <a:spLocks noGrp="1" noRot="1" noChangeAspect="1"/>
          </p:cNvSpPr>
          <p:nvPr>
            <p:ph type="sldImg"/>
          </p:nvPr>
        </p:nvSpPr>
        <p:spPr>
          <a:xfrm>
            <a:off x="217488" y="812800"/>
            <a:ext cx="7124700" cy="4008438"/>
          </a:xfrm>
          <a:prstGeom prst="rect">
            <a:avLst/>
          </a:prstGeom>
          <a:ln w="0">
            <a:noFill/>
          </a:ln>
        </p:spPr>
      </p:sp>
      <p:sp>
        <p:nvSpPr>
          <p:cNvPr id="274"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sldNum" idx="27"/>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F0F0E998-1C53-4B3E-BF99-E64DFA481A4B}" type="slidenum">
              <a:rPr lang="fr-FR" sz="1200" b="0" strike="noStrike" spc="-1">
                <a:latin typeface="Times New Roman"/>
              </a:rPr>
              <a:t>16</a:t>
            </a:fld>
            <a:endParaRPr lang="fr-FR" sz="1200" b="0" strike="noStrike" spc="-1">
              <a:latin typeface="Times New Roman"/>
            </a:endParaRPr>
          </a:p>
        </p:txBody>
      </p:sp>
      <p:sp>
        <p:nvSpPr>
          <p:cNvPr id="276" name="PlaceHolder 2"/>
          <p:cNvSpPr>
            <a:spLocks noGrp="1" noRot="1" noChangeAspect="1"/>
          </p:cNvSpPr>
          <p:nvPr>
            <p:ph type="sldImg"/>
          </p:nvPr>
        </p:nvSpPr>
        <p:spPr>
          <a:xfrm>
            <a:off x="217440" y="812880"/>
            <a:ext cx="7124400" cy="4008240"/>
          </a:xfrm>
          <a:prstGeom prst="rect">
            <a:avLst/>
          </a:prstGeom>
          <a:ln w="0">
            <a:noFill/>
          </a:ln>
        </p:spPr>
      </p:sp>
      <p:sp>
        <p:nvSpPr>
          <p:cNvPr id="277"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sldNum" idx="14"/>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7F0C573D-071E-4F88-9E9B-7F12C3E132B6}" type="slidenum">
              <a:rPr lang="fr-FR" sz="1200" b="0" strike="noStrike" spc="-1">
                <a:latin typeface="Times New Roman"/>
              </a:rPr>
              <a:t>3</a:t>
            </a:fld>
            <a:endParaRPr lang="fr-FR" sz="1200" b="0" strike="noStrike" spc="-1">
              <a:latin typeface="Times New Roman"/>
            </a:endParaRPr>
          </a:p>
        </p:txBody>
      </p:sp>
      <p:sp>
        <p:nvSpPr>
          <p:cNvPr id="237" name="PlaceHolder 2"/>
          <p:cNvSpPr>
            <a:spLocks noGrp="1" noRot="1" noChangeAspect="1"/>
          </p:cNvSpPr>
          <p:nvPr>
            <p:ph type="sldImg"/>
          </p:nvPr>
        </p:nvSpPr>
        <p:spPr>
          <a:xfrm>
            <a:off x="217440" y="812880"/>
            <a:ext cx="7124400" cy="4008240"/>
          </a:xfrm>
          <a:prstGeom prst="rect">
            <a:avLst/>
          </a:prstGeom>
          <a:ln w="0">
            <a:noFill/>
          </a:ln>
        </p:spPr>
      </p:sp>
      <p:sp>
        <p:nvSpPr>
          <p:cNvPr id="238"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sldNum" idx="15"/>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4323FE71-F401-4732-B012-FCDC3D39B7C2}" type="slidenum">
              <a:rPr lang="fr-FR" sz="1200" b="0" strike="noStrike" spc="-1">
                <a:latin typeface="Times New Roman"/>
              </a:rPr>
              <a:t>4</a:t>
            </a:fld>
            <a:endParaRPr lang="fr-FR" sz="1200" b="0" strike="noStrike" spc="-1">
              <a:latin typeface="Times New Roman"/>
            </a:endParaRPr>
          </a:p>
        </p:txBody>
      </p:sp>
      <p:sp>
        <p:nvSpPr>
          <p:cNvPr id="240" name="PlaceHolder 2"/>
          <p:cNvSpPr>
            <a:spLocks noGrp="1" noRot="1" noChangeAspect="1"/>
          </p:cNvSpPr>
          <p:nvPr>
            <p:ph type="sldImg"/>
          </p:nvPr>
        </p:nvSpPr>
        <p:spPr>
          <a:xfrm>
            <a:off x="217440" y="812880"/>
            <a:ext cx="7124400" cy="4008240"/>
          </a:xfrm>
          <a:prstGeom prst="rect">
            <a:avLst/>
          </a:prstGeom>
          <a:ln w="0">
            <a:noFill/>
          </a:ln>
        </p:spPr>
      </p:sp>
      <p:sp>
        <p:nvSpPr>
          <p:cNvPr id="241"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sldNum" idx="16"/>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392829FF-E24A-4825-BFA4-39CE3964BC2E}" type="slidenum">
              <a:rPr lang="fr-FR" sz="1200" b="0" strike="noStrike" spc="-1">
                <a:latin typeface="Times New Roman"/>
              </a:rPr>
              <a:t>5</a:t>
            </a:fld>
            <a:endParaRPr lang="fr-FR" sz="1200" b="0" strike="noStrike" spc="-1">
              <a:latin typeface="Times New Roman"/>
            </a:endParaRPr>
          </a:p>
        </p:txBody>
      </p:sp>
      <p:sp>
        <p:nvSpPr>
          <p:cNvPr id="243" name="PlaceHolder 2"/>
          <p:cNvSpPr>
            <a:spLocks noGrp="1" noRot="1" noChangeAspect="1"/>
          </p:cNvSpPr>
          <p:nvPr>
            <p:ph type="sldImg"/>
          </p:nvPr>
        </p:nvSpPr>
        <p:spPr>
          <a:xfrm>
            <a:off x="217488" y="812800"/>
            <a:ext cx="7124700" cy="4008438"/>
          </a:xfrm>
          <a:prstGeom prst="rect">
            <a:avLst/>
          </a:prstGeom>
          <a:ln w="0">
            <a:noFill/>
          </a:ln>
        </p:spPr>
      </p:sp>
      <p:sp>
        <p:nvSpPr>
          <p:cNvPr id="244"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sldNum" idx="17"/>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5386F475-5CEC-448F-B29B-FDC923FCE22D}" type="slidenum">
              <a:rPr lang="fr-FR" sz="1200" b="0" strike="noStrike" spc="-1">
                <a:latin typeface="Times New Roman"/>
              </a:rPr>
              <a:t>6</a:t>
            </a:fld>
            <a:endParaRPr lang="fr-FR" sz="1200" b="0" strike="noStrike" spc="-1">
              <a:latin typeface="Times New Roman"/>
            </a:endParaRPr>
          </a:p>
        </p:txBody>
      </p:sp>
      <p:sp>
        <p:nvSpPr>
          <p:cNvPr id="246" name="PlaceHolder 2"/>
          <p:cNvSpPr>
            <a:spLocks noGrp="1" noRot="1" noChangeAspect="1"/>
          </p:cNvSpPr>
          <p:nvPr>
            <p:ph type="sldImg"/>
          </p:nvPr>
        </p:nvSpPr>
        <p:spPr>
          <a:xfrm>
            <a:off x="217488" y="812800"/>
            <a:ext cx="7124700" cy="4008438"/>
          </a:xfrm>
          <a:prstGeom prst="rect">
            <a:avLst/>
          </a:prstGeom>
          <a:ln w="0">
            <a:noFill/>
          </a:ln>
        </p:spPr>
      </p:sp>
      <p:sp>
        <p:nvSpPr>
          <p:cNvPr id="247"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sldNum" idx="18"/>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defRPr lang="fr-FR" sz="1200" b="0" strike="noStrike" spc="-1">
                <a:latin typeface="Times New Roman"/>
              </a:defRPr>
            </a:lvl1pPr>
          </a:lstStyle>
          <a:p>
            <a:pPr algn="r">
              <a:lnSpc>
                <a:spcPct val="100000"/>
              </a:lnSpc>
              <a:buNone/>
            </a:pPr>
            <a:fld id="{6B10EC4A-041D-4C3B-A1DA-552782E0D5B1}" type="slidenum">
              <a:rPr lang="fr-FR" sz="1200" b="0" strike="noStrike" spc="-1">
                <a:latin typeface="Times New Roman"/>
              </a:rPr>
              <a:t>7</a:t>
            </a:fld>
            <a:endParaRPr lang="fr-FR" sz="1200" b="0" strike="noStrike" spc="-1">
              <a:latin typeface="Times New Roman"/>
            </a:endParaRPr>
          </a:p>
        </p:txBody>
      </p:sp>
      <p:sp>
        <p:nvSpPr>
          <p:cNvPr id="249" name="PlaceHolder 2"/>
          <p:cNvSpPr>
            <a:spLocks noGrp="1" noRot="1" noChangeAspect="1"/>
          </p:cNvSpPr>
          <p:nvPr>
            <p:ph type="sldImg"/>
          </p:nvPr>
        </p:nvSpPr>
        <p:spPr>
          <a:xfrm>
            <a:off x="217440" y="812880"/>
            <a:ext cx="7124400" cy="4008240"/>
          </a:xfrm>
          <a:prstGeom prst="rect">
            <a:avLst/>
          </a:prstGeom>
          <a:ln w="0">
            <a:noFill/>
          </a:ln>
        </p:spPr>
      </p:sp>
      <p:sp>
        <p:nvSpPr>
          <p:cNvPr id="250"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sldNum" idx="19"/>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50005F77-9C56-42B2-9823-C130EEBF1A27}" type="slidenum">
              <a:rPr lang="fr-FR" sz="1400" b="0" strike="noStrike" spc="-1">
                <a:solidFill>
                  <a:srgbClr val="000000"/>
                </a:solidFill>
                <a:latin typeface="Times New Roman"/>
              </a:rPr>
              <a:t>8</a:t>
            </a:fld>
            <a:endParaRPr lang="fr-FR" sz="1400" b="0" strike="noStrike" spc="-1">
              <a:latin typeface="Times New Roman"/>
            </a:endParaRPr>
          </a:p>
        </p:txBody>
      </p:sp>
      <p:sp>
        <p:nvSpPr>
          <p:cNvPr id="252" name="PlaceHolder 2"/>
          <p:cNvSpPr>
            <a:spLocks noGrp="1" noRot="1" noChangeAspect="1"/>
          </p:cNvSpPr>
          <p:nvPr>
            <p:ph type="sldImg"/>
          </p:nvPr>
        </p:nvSpPr>
        <p:spPr>
          <a:xfrm>
            <a:off x="217488" y="812800"/>
            <a:ext cx="7124700" cy="4008438"/>
          </a:xfrm>
          <a:prstGeom prst="rect">
            <a:avLst/>
          </a:prstGeom>
          <a:ln w="0">
            <a:noFill/>
          </a:ln>
        </p:spPr>
      </p:sp>
      <p:sp>
        <p:nvSpPr>
          <p:cNvPr id="253"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sldNum" idx="20"/>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5AF1F973-2287-44AC-842A-DD1F9DC5FD9E}" type="slidenum">
              <a:rPr lang="fr-FR" sz="1400" b="0" strike="noStrike" spc="-1">
                <a:solidFill>
                  <a:srgbClr val="000000"/>
                </a:solidFill>
                <a:latin typeface="Times New Roman"/>
              </a:rPr>
              <a:t>9</a:t>
            </a:fld>
            <a:endParaRPr lang="fr-FR" sz="1400" b="0" strike="noStrike" spc="-1">
              <a:latin typeface="Times New Roman"/>
            </a:endParaRPr>
          </a:p>
        </p:txBody>
      </p:sp>
      <p:sp>
        <p:nvSpPr>
          <p:cNvPr id="255" name="PlaceHolder 2"/>
          <p:cNvSpPr>
            <a:spLocks noGrp="1" noRot="1" noChangeAspect="1"/>
          </p:cNvSpPr>
          <p:nvPr>
            <p:ph type="sldImg"/>
          </p:nvPr>
        </p:nvSpPr>
        <p:spPr>
          <a:xfrm>
            <a:off x="217488" y="812800"/>
            <a:ext cx="7124700" cy="4008438"/>
          </a:xfrm>
          <a:prstGeom prst="rect">
            <a:avLst/>
          </a:prstGeom>
          <a:ln w="0">
            <a:noFill/>
          </a:ln>
        </p:spPr>
      </p:sp>
      <p:sp>
        <p:nvSpPr>
          <p:cNvPr id="256"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sldNum" idx="21"/>
          </p:nvPr>
        </p:nvSpPr>
        <p:spPr>
          <a:xfrm>
            <a:off x="3884760" y="8685360"/>
            <a:ext cx="2971440" cy="458280"/>
          </a:xfrm>
          <a:prstGeom prst="rect">
            <a:avLst/>
          </a:prstGeom>
          <a:noFill/>
          <a:ln w="0">
            <a:noFill/>
          </a:ln>
        </p:spPr>
        <p:txBody>
          <a:bodyPr lIns="0" tIns="0" rIns="0" bIns="0" anchor="b">
            <a:noAutofit/>
          </a:bodyPr>
          <a:lstStyle>
            <a:lvl1pPr algn="r">
              <a:lnSpc>
                <a:spcPct val="100000"/>
              </a:lnSpc>
              <a:buNone/>
              <a:tabLst>
                <a:tab pos="0" algn="l"/>
              </a:tabLst>
              <a:defRPr lang="fr-FR" sz="1400" b="0" strike="noStrike" spc="-1">
                <a:solidFill>
                  <a:srgbClr val="000000"/>
                </a:solidFill>
                <a:latin typeface="Times New Roman"/>
              </a:defRPr>
            </a:lvl1pPr>
          </a:lstStyle>
          <a:p>
            <a:pPr algn="r">
              <a:lnSpc>
                <a:spcPct val="100000"/>
              </a:lnSpc>
              <a:buNone/>
              <a:tabLst>
                <a:tab pos="0" algn="l"/>
              </a:tabLst>
            </a:pPr>
            <a:fld id="{114B8F1C-FBF4-4953-BB82-0805555E3B3A}" type="slidenum">
              <a:rPr lang="fr-FR" sz="1400" b="0" strike="noStrike" spc="-1">
                <a:solidFill>
                  <a:srgbClr val="000000"/>
                </a:solidFill>
                <a:latin typeface="Times New Roman"/>
              </a:rPr>
              <a:t>10</a:t>
            </a:fld>
            <a:endParaRPr lang="fr-FR" sz="1400" b="0" strike="noStrike" spc="-1">
              <a:latin typeface="Times New Roman"/>
            </a:endParaRPr>
          </a:p>
        </p:txBody>
      </p:sp>
      <p:sp>
        <p:nvSpPr>
          <p:cNvPr id="258" name="PlaceHolder 2"/>
          <p:cNvSpPr>
            <a:spLocks noGrp="1" noRot="1" noChangeAspect="1"/>
          </p:cNvSpPr>
          <p:nvPr>
            <p:ph type="sldImg"/>
          </p:nvPr>
        </p:nvSpPr>
        <p:spPr>
          <a:xfrm>
            <a:off x="217488" y="812800"/>
            <a:ext cx="7124700" cy="4008438"/>
          </a:xfrm>
          <a:prstGeom prst="rect">
            <a:avLst/>
          </a:prstGeom>
          <a:ln w="0">
            <a:noFill/>
          </a:ln>
        </p:spPr>
      </p:sp>
      <p:sp>
        <p:nvSpPr>
          <p:cNvPr id="259" name="PlaceHolder 3"/>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4CCA04D-BE35-4E8F-A2D2-DC1109302991}"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4148FB5-CE9E-4506-9804-61EC94D6CEF1}"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4C21293-8E61-4825-B375-3B5570DE0054}"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42CE4BA-2E25-458B-879A-372E2B1789D4}"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7C903AC-B1DD-477B-AC05-EEC0C8D2E399}"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9A69DA1-6B23-4978-A10C-D36DE2B2A272}"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0C4F9C4-D7F7-467C-8045-097A8B6141D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A94C312-483C-451B-8202-3A25F16B5E7B}"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7E0807D-3862-4C48-ABDC-9282A8F0FC42}"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7DEBA8B-2D3E-425E-B011-D3EB5CF2A772}"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B68B7AC-0749-4D6A-A5B6-B9A895C5A733}"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C1CFE03-EDAC-4F90-8D44-A42917F81295}"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A59D47D-3C65-440B-9893-BF3BF3969A4D}"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0B28DE1-817D-4C92-88AB-04C42CED9790}"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B04CAF9-0FB6-40B0-84E2-EB6786760256}"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DB10A2F-55E8-45CF-879D-353518226783}"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22E033C-ADEE-4D20-B191-B714F98985C7}"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AD7CD20-3AC5-4C39-B525-BE2312376C2D}" type="slidenum">
              <a:t>‹N°›</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88D486EE-EBF4-44CF-BBFB-81AFE0B4CD0A}"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DE1B671-DCDC-4996-8A64-B401989944A0}"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A3F0487-888D-4984-88F9-2552C36FF4DE}"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5A9925F-D0D3-4E8F-BDDB-3435B2FAE1A9}"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898D143-288E-4338-B3FF-21AFF30D86F1}"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27A35FE-B7BE-47C3-A3F6-C232D7BCC482}"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E38D1C9C-2BAF-4B87-A38F-8E7380B154FD}"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E8EF317-6959-42B3-A936-D6E1E54A4591}"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4E76FFE-D1A4-4C14-95F7-60324F5439C4}"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C61FC96D-5F63-4A80-9D2A-980DF2BC8F27}"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9838EE8C-8491-4543-82E4-F536A9781942}" type="slidenum">
              <a:t>‹N°›</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137BD0D8-181D-4CDA-8D92-5EB7ACB885B3}" type="slidenum">
              <a:t>‹N°›</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B7DE1DA-DE79-4CAA-AD0D-D429370F965E}"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AD8AF64-6EE3-4DBC-A8D3-890DC2F52BD4}"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71089EE-033D-42AC-BFAE-8A5204B3AB62}"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199829F-42E5-4C57-8FA9-45934A109F4B}"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D1F41B-2E82-4207-A3FA-5AEE6515807E}"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74CC391-8EBC-460D-8046-CB5A500C1F9C}"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3" name="Group 22"/>
          <p:cNvGrpSpPr/>
          <p:nvPr/>
        </p:nvGrpSpPr>
        <p:grpSpPr>
          <a:xfrm>
            <a:off x="0" y="228600"/>
            <a:ext cx="2851200" cy="6638400"/>
            <a:chOff x="0" y="228600"/>
            <a:chExt cx="2851200" cy="6638400"/>
          </a:xfrm>
        </p:grpSpPr>
        <p:sp>
          <p:nvSpPr>
            <p:cNvPr id="34"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2"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3"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4"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5"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6"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9"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0"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1"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2"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7"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8"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9"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0"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1"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2"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3"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4"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5"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26"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1"/>
          <p:cNvSpPr>
            <a:spLocks noGrp="1"/>
          </p:cNvSpPr>
          <p:nvPr>
            <p:ph type="title"/>
          </p:nvPr>
        </p:nvSpPr>
        <p:spPr>
          <a:xfrm>
            <a:off x="2589120" y="2514600"/>
            <a:ext cx="8915040" cy="2262600"/>
          </a:xfrm>
          <a:prstGeom prst="rect">
            <a:avLst/>
          </a:prstGeom>
          <a:noFill/>
          <a:ln w="0">
            <a:noFill/>
          </a:ln>
        </p:spPr>
        <p:txBody>
          <a:bodyPr anchor="b">
            <a:normAutofit/>
          </a:bodyPr>
          <a:lstStyle/>
          <a:p>
            <a:pPr>
              <a:lnSpc>
                <a:spcPct val="100000"/>
              </a:lnSpc>
              <a:buNone/>
            </a:pPr>
            <a:r>
              <a:rPr lang="fr-FR" sz="5400" b="0" strike="noStrike" spc="-1">
                <a:solidFill>
                  <a:srgbClr val="262626"/>
                </a:solidFill>
                <a:latin typeface="Century Gothic"/>
              </a:rPr>
              <a:t>Modifiez le style du titre</a:t>
            </a:r>
            <a:endParaRPr lang="en-US" sz="5400" b="0" strike="noStrike" spc="-1">
              <a:solidFill>
                <a:srgbClr val="000000"/>
              </a:solidFill>
              <a:latin typeface="Century Gothic"/>
            </a:endParaRPr>
          </a:p>
        </p:txBody>
      </p:sp>
      <p:sp>
        <p:nvSpPr>
          <p:cNvPr id="28" name="PlaceHolder 2"/>
          <p:cNvSpPr>
            <a:spLocks noGrp="1"/>
          </p:cNvSpPr>
          <p:nvPr>
            <p:ph type="dt" idx="1"/>
          </p:nvPr>
        </p:nvSpPr>
        <p:spPr>
          <a:xfrm>
            <a:off x="10361520" y="6130440"/>
            <a:ext cx="1145880" cy="3700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Century Gothic"/>
              </a:defRPr>
            </a:lvl1pPr>
          </a:lstStyle>
          <a:p>
            <a:pPr algn="r">
              <a:lnSpc>
                <a:spcPct val="100000"/>
              </a:lnSpc>
              <a:buNone/>
            </a:pPr>
            <a:r>
              <a:rPr lang="en-US" sz="900" b="0" strike="noStrike" spc="-1">
                <a:solidFill>
                  <a:srgbClr val="8B8B8B"/>
                </a:solidFill>
                <a:latin typeface="Century Gothic"/>
              </a:rPr>
              <a:t>&lt;date/heure&gt;</a:t>
            </a:r>
            <a:endParaRPr lang="fr-FR" sz="900" b="0" strike="noStrike" spc="-1">
              <a:latin typeface="Times New Roman"/>
            </a:endParaRPr>
          </a:p>
        </p:txBody>
      </p:sp>
      <p:sp>
        <p:nvSpPr>
          <p:cNvPr id="29" name="PlaceHolder 3"/>
          <p:cNvSpPr>
            <a:spLocks noGrp="1"/>
          </p:cNvSpPr>
          <p:nvPr>
            <p:ph type="ftr" idx="2"/>
          </p:nvPr>
        </p:nvSpPr>
        <p:spPr>
          <a:xfrm>
            <a:off x="2589120" y="6135840"/>
            <a:ext cx="7619760" cy="364680"/>
          </a:xfrm>
          <a:prstGeom prst="rect">
            <a:avLst/>
          </a:prstGeom>
          <a:noFill/>
          <a:ln w="0">
            <a:noFill/>
          </a:ln>
        </p:spPr>
        <p:txBody>
          <a:bodyPr anchor="ctr">
            <a:noAutofit/>
          </a:bodyPr>
          <a:lstStyle>
            <a:lvl1pPr algn="ctr">
              <a:buNone/>
              <a:defRPr lang="fr-FR" sz="1400" b="0" strike="noStrike" spc="-1">
                <a:latin typeface="Times New Roman"/>
              </a:defRPr>
            </a:lvl1pPr>
          </a:lstStyle>
          <a:p>
            <a:pPr algn="ctr">
              <a:buNone/>
            </a:pPr>
            <a:r>
              <a:rPr lang="fr-FR" sz="1400" b="0" strike="noStrike" spc="-1">
                <a:latin typeface="Times New Roman"/>
              </a:rPr>
              <a:t>&lt;pied de page&gt;</a:t>
            </a:r>
          </a:p>
        </p:txBody>
      </p:sp>
      <p:sp>
        <p:nvSpPr>
          <p:cNvPr id="30" name="Freeform 6"/>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1" name="PlaceHolder 4"/>
          <p:cNvSpPr>
            <a:spLocks noGrp="1"/>
          </p:cNvSpPr>
          <p:nvPr>
            <p:ph type="sldNum" idx="3"/>
          </p:nvPr>
        </p:nvSpPr>
        <p:spPr>
          <a:xfrm>
            <a:off x="531720" y="4529520"/>
            <a:ext cx="779400" cy="364680"/>
          </a:xfrm>
          <a:prstGeom prst="rect">
            <a:avLst/>
          </a:prstGeom>
          <a:noFill/>
          <a:ln w="0">
            <a:noFill/>
          </a:ln>
        </p:spPr>
        <p:txBody>
          <a:bodyPr anchor="ctr">
            <a:noAutofit/>
          </a:bodyPr>
          <a:lstStyle>
            <a:lvl1pPr algn="r">
              <a:lnSpc>
                <a:spcPct val="100000"/>
              </a:lnSpc>
              <a:buNone/>
              <a:defRPr lang="en-US" sz="2000" b="0" strike="noStrike" spc="-1">
                <a:solidFill>
                  <a:srgbClr val="FEFFFF"/>
                </a:solidFill>
                <a:latin typeface="Century Gothic"/>
              </a:defRPr>
            </a:lvl1pPr>
          </a:lstStyle>
          <a:p>
            <a:pPr algn="r">
              <a:lnSpc>
                <a:spcPct val="100000"/>
              </a:lnSpc>
              <a:buNone/>
            </a:pPr>
            <a:fld id="{A673F831-846B-4CD6-96C8-4D39BA24337C}" type="slidenum">
              <a:rPr lang="en-US" sz="2000" b="0" strike="noStrike" spc="-1">
                <a:solidFill>
                  <a:srgbClr val="FEFFFF"/>
                </a:solidFill>
                <a:latin typeface="Century Gothic"/>
              </a:rPr>
              <a:t>‹N°›</a:t>
            </a:fld>
            <a:endParaRPr lang="fr-FR" sz="2000" b="0" strike="noStrike" spc="-1">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Cliquez pour éditer le format du plan de texte</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niveau de plan</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Troisième niveau de plan</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Quatrième niveau de plan</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Cinquième niveau de plan</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Sixième niveau de plan</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69" name="Group 22"/>
          <p:cNvGrpSpPr/>
          <p:nvPr/>
        </p:nvGrpSpPr>
        <p:grpSpPr>
          <a:xfrm>
            <a:off x="0" y="228600"/>
            <a:ext cx="2851200" cy="6638400"/>
            <a:chOff x="0" y="228600"/>
            <a:chExt cx="2851200" cy="6638400"/>
          </a:xfrm>
        </p:grpSpPr>
        <p:sp>
          <p:nvSpPr>
            <p:cNvPr id="70"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1"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2"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3"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4"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5"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6"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7"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8"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9"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0"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1"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82" name="Group 9"/>
          <p:cNvGrpSpPr/>
          <p:nvPr/>
        </p:nvGrpSpPr>
        <p:grpSpPr>
          <a:xfrm>
            <a:off x="27360" y="-720"/>
            <a:ext cx="2356200" cy="6853680"/>
            <a:chOff x="27360" y="-720"/>
            <a:chExt cx="2356200" cy="6853680"/>
          </a:xfrm>
        </p:grpSpPr>
        <p:sp>
          <p:nvSpPr>
            <p:cNvPr id="83"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4"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5"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6"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7"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8"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9"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0"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1"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2"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3"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4"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95"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1"/>
          <p:cNvSpPr>
            <a:spLocks noGrp="1"/>
          </p:cNvSpPr>
          <p:nvPr>
            <p:ph type="dt" idx="4"/>
          </p:nvPr>
        </p:nvSpPr>
        <p:spPr>
          <a:xfrm>
            <a:off x="10361520" y="6130440"/>
            <a:ext cx="1145880" cy="3700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Century Gothic"/>
              </a:defRPr>
            </a:lvl1pPr>
          </a:lstStyle>
          <a:p>
            <a:pPr algn="r">
              <a:lnSpc>
                <a:spcPct val="100000"/>
              </a:lnSpc>
              <a:buNone/>
            </a:pPr>
            <a:r>
              <a:rPr lang="en-US" sz="900" b="0" strike="noStrike" spc="-1">
                <a:solidFill>
                  <a:srgbClr val="8B8B8B"/>
                </a:solidFill>
                <a:latin typeface="Century Gothic"/>
              </a:rPr>
              <a:t>&lt;date/heure&gt;</a:t>
            </a:r>
            <a:endParaRPr lang="fr-FR" sz="900" b="0" strike="noStrike" spc="-1">
              <a:latin typeface="Times New Roman"/>
            </a:endParaRPr>
          </a:p>
        </p:txBody>
      </p:sp>
      <p:sp>
        <p:nvSpPr>
          <p:cNvPr id="97" name="PlaceHolder 2"/>
          <p:cNvSpPr>
            <a:spLocks noGrp="1"/>
          </p:cNvSpPr>
          <p:nvPr>
            <p:ph type="ftr" idx="5"/>
          </p:nvPr>
        </p:nvSpPr>
        <p:spPr>
          <a:xfrm>
            <a:off x="2589120" y="6135840"/>
            <a:ext cx="7619760" cy="364680"/>
          </a:xfrm>
          <a:prstGeom prst="rect">
            <a:avLst/>
          </a:prstGeom>
          <a:noFill/>
          <a:ln w="0">
            <a:noFill/>
          </a:ln>
        </p:spPr>
        <p:txBody>
          <a:bodyPr anchor="ctr">
            <a:noAutofit/>
          </a:bodyPr>
          <a:lstStyle>
            <a:lvl1pPr algn="ctr">
              <a:buNone/>
              <a:defRPr lang="fr-FR" sz="1400" b="0" strike="noStrike" spc="-1">
                <a:latin typeface="Times New Roman"/>
              </a:defRPr>
            </a:lvl1pPr>
          </a:lstStyle>
          <a:p>
            <a:pPr algn="ctr">
              <a:buNone/>
            </a:pPr>
            <a:r>
              <a:rPr lang="fr-FR" sz="1400" b="0" strike="noStrike" spc="-1">
                <a:latin typeface="Times New Roman"/>
              </a:rPr>
              <a:t>&lt;pied de page&gt;</a:t>
            </a:r>
          </a:p>
        </p:txBody>
      </p:sp>
      <p:sp>
        <p:nvSpPr>
          <p:cNvPr id="98" name="Freeform 1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99" name="PlaceHolder 3"/>
          <p:cNvSpPr>
            <a:spLocks noGrp="1"/>
          </p:cNvSpPr>
          <p:nvPr>
            <p:ph type="sldNum" idx="6"/>
          </p:nvPr>
        </p:nvSpPr>
        <p:spPr>
          <a:xfrm>
            <a:off x="531720" y="787680"/>
            <a:ext cx="779400" cy="364680"/>
          </a:xfrm>
          <a:prstGeom prst="rect">
            <a:avLst/>
          </a:prstGeom>
          <a:noFill/>
          <a:ln w="0">
            <a:noFill/>
          </a:ln>
        </p:spPr>
        <p:txBody>
          <a:bodyPr anchor="ctr">
            <a:noAutofit/>
          </a:bodyPr>
          <a:lstStyle>
            <a:lvl1pPr algn="r">
              <a:lnSpc>
                <a:spcPct val="100000"/>
              </a:lnSpc>
              <a:buNone/>
              <a:defRPr lang="en-US" sz="2000" b="0" strike="noStrike" spc="-1">
                <a:solidFill>
                  <a:srgbClr val="FEFFFF"/>
                </a:solidFill>
                <a:latin typeface="Century Gothic"/>
              </a:defRPr>
            </a:lvl1pPr>
          </a:lstStyle>
          <a:p>
            <a:pPr algn="r">
              <a:lnSpc>
                <a:spcPct val="100000"/>
              </a:lnSpc>
              <a:buNone/>
            </a:pPr>
            <a:fld id="{B514ED7B-E327-44EA-80BE-7F9AFF7CE15F}" type="slidenum">
              <a:rPr lang="en-US" sz="2000" b="0" strike="noStrike" spc="-1">
                <a:solidFill>
                  <a:srgbClr val="FEFFFF"/>
                </a:solidFill>
                <a:latin typeface="Century Gothic"/>
              </a:rPr>
              <a:t>‹N°›</a:t>
            </a:fld>
            <a:endParaRPr lang="fr-FR" sz="2000" b="0" strike="noStrike" spc="-1">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entury Gothic"/>
              </a:rPr>
              <a:t>Cliquez pour éditer le format du texte-titre</a:t>
            </a: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Cliquez pour éditer le format du plan de texte</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niveau de plan</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Troisième niveau de plan</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Quatrième niveau de plan</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Cinquième niveau de plan</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Sixième niveau de plan</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PlaceHolder 1"/>
          <p:cNvSpPr>
            <a:spLocks noGrp="1"/>
          </p:cNvSpPr>
          <p:nvPr>
            <p:ph type="dt" idx="7"/>
          </p:nvPr>
        </p:nvSpPr>
        <p:spPr>
          <a:xfrm>
            <a:off x="609480" y="6247080"/>
            <a:ext cx="2839680" cy="471960"/>
          </a:xfrm>
          <a:prstGeom prst="rect">
            <a:avLst/>
          </a:prstGeom>
          <a:noFill/>
          <a:ln w="0">
            <a:noFill/>
          </a:ln>
        </p:spPr>
        <p:txBody>
          <a:bodyPr lIns="0" tIns="0" rIns="0" bIns="0" anchor="t">
            <a:noAutofit/>
          </a:bodyPr>
          <a:lstStyle>
            <a:lvl1pPr>
              <a:defRPr lang="fr-FR" sz="1400" b="0" strike="noStrike" spc="-1">
                <a:latin typeface="Times New Roman"/>
              </a:defRPr>
            </a:lvl1pPr>
          </a:lstStyle>
          <a:p>
            <a:r>
              <a:rPr lang="fr-FR" sz="1400" b="0" strike="noStrike" spc="-1">
                <a:latin typeface="Times New Roman"/>
              </a:rPr>
              <a:t>&lt;date/heure&gt;</a:t>
            </a:r>
          </a:p>
        </p:txBody>
      </p:sp>
      <p:sp>
        <p:nvSpPr>
          <p:cNvPr id="139" name="PlaceHolder 2"/>
          <p:cNvSpPr>
            <a:spLocks noGrp="1"/>
          </p:cNvSpPr>
          <p:nvPr>
            <p:ph type="ftr" idx="8"/>
          </p:nvPr>
        </p:nvSpPr>
        <p:spPr>
          <a:xfrm>
            <a:off x="4169520" y="6247080"/>
            <a:ext cx="3863880" cy="471960"/>
          </a:xfrm>
          <a:prstGeom prst="rect">
            <a:avLst/>
          </a:prstGeom>
          <a:noFill/>
          <a:ln w="0">
            <a:noFill/>
          </a:ln>
        </p:spPr>
        <p:txBody>
          <a:bodyPr lIns="0" tIns="0" rIns="0" bIns="0" anchor="t">
            <a:noAutofit/>
          </a:bodyPr>
          <a:lstStyle>
            <a:lvl1pPr algn="ctr">
              <a:buNone/>
              <a:defRPr lang="fr-FR" sz="1400" b="0" strike="noStrike" spc="-1">
                <a:latin typeface="Times New Roman"/>
              </a:defRPr>
            </a:lvl1pPr>
          </a:lstStyle>
          <a:p>
            <a:pPr algn="ctr">
              <a:buNone/>
            </a:pPr>
            <a:r>
              <a:rPr lang="fr-FR" sz="1400" b="0" strike="noStrike" spc="-1">
                <a:latin typeface="Times New Roman"/>
              </a:rPr>
              <a:t>&lt;pied de page&gt;</a:t>
            </a:r>
          </a:p>
        </p:txBody>
      </p:sp>
      <p:sp>
        <p:nvSpPr>
          <p:cNvPr id="140" name="PlaceHolder 3"/>
          <p:cNvSpPr>
            <a:spLocks noGrp="1"/>
          </p:cNvSpPr>
          <p:nvPr>
            <p:ph type="sldNum" idx="9"/>
          </p:nvPr>
        </p:nvSpPr>
        <p:spPr>
          <a:xfrm>
            <a:off x="8741160" y="6247080"/>
            <a:ext cx="2839680" cy="471960"/>
          </a:xfrm>
          <a:prstGeom prst="rect">
            <a:avLst/>
          </a:prstGeom>
          <a:noFill/>
          <a:ln w="0">
            <a:noFill/>
          </a:ln>
        </p:spPr>
        <p:txBody>
          <a:bodyPr lIns="0" tIns="0" rIns="0" bIns="0" anchor="t">
            <a:noAutofit/>
          </a:bodyPr>
          <a:lstStyle>
            <a:lvl1pPr algn="r">
              <a:lnSpc>
                <a:spcPct val="100000"/>
              </a:lnSpc>
              <a:buNone/>
              <a:defRPr lang="fr-FR" sz="1700" b="0" strike="noStrike" spc="-1">
                <a:solidFill>
                  <a:srgbClr val="000000"/>
                </a:solidFill>
                <a:latin typeface="Times New Roman"/>
                <a:ea typeface="DejaVu Sans"/>
              </a:defRPr>
            </a:lvl1pPr>
          </a:lstStyle>
          <a:p>
            <a:pPr algn="r">
              <a:lnSpc>
                <a:spcPct val="100000"/>
              </a:lnSpc>
              <a:buNone/>
            </a:pPr>
            <a:fld id="{E7AE2647-8D61-45E3-8495-8745C711AB9A}" type="slidenum">
              <a:rPr lang="fr-FR" sz="1700" b="0" strike="noStrike" spc="-1">
                <a:solidFill>
                  <a:srgbClr val="000000"/>
                </a:solidFill>
                <a:latin typeface="Times New Roman"/>
                <a:ea typeface="DejaVu Sans"/>
              </a:rPr>
              <a:t>‹N°›</a:t>
            </a:fld>
            <a:endParaRPr lang="fr-FR" sz="1700" b="0" strike="noStrike" spc="-1">
              <a:latin typeface="Times New Roman"/>
            </a:endParaRPr>
          </a:p>
        </p:txBody>
      </p:sp>
      <p:sp>
        <p:nvSpPr>
          <p:cNvPr id="14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Cliquez pour éditer le format du texte-titre</a:t>
            </a: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870" b="0" strike="noStrike" spc="-1">
                <a:solidFill>
                  <a:srgbClr val="000000"/>
                </a:solidFill>
                <a:latin typeface="Arial"/>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420" b="0" strike="noStrike" spc="-1">
                <a:solidFill>
                  <a:srgbClr val="000000"/>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2170" b="0" strike="noStrike" spc="-1">
                <a:solidFill>
                  <a:srgbClr val="000000"/>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2170" b="0" strike="noStrike" spc="-1">
                <a:solidFill>
                  <a:srgbClr val="000000"/>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709000" y="895680"/>
            <a:ext cx="8915040" cy="2262600"/>
          </a:xfrm>
          <a:prstGeom prst="rect">
            <a:avLst/>
          </a:prstGeom>
          <a:noFill/>
          <a:ln w="0">
            <a:noFill/>
          </a:ln>
        </p:spPr>
        <p:txBody>
          <a:bodyPr anchor="b">
            <a:noAutofit/>
          </a:bodyPr>
          <a:lstStyle/>
          <a:p>
            <a:pPr>
              <a:lnSpc>
                <a:spcPct val="100000"/>
              </a:lnSpc>
              <a:buNone/>
            </a:pPr>
            <a:r>
              <a:rPr lang="fr-FR" sz="5400" b="0" strike="noStrike" spc="-1" dirty="0">
                <a:solidFill>
                  <a:srgbClr val="0070C0"/>
                </a:solidFill>
                <a:latin typeface="Century Gothic"/>
              </a:rPr>
              <a:t>Application d'Archivage des Relevés de Notes</a:t>
            </a:r>
            <a:endParaRPr lang="en-US" sz="5400" b="0" strike="noStrike" spc="-1" dirty="0">
              <a:solidFill>
                <a:srgbClr val="0070C0"/>
              </a:solidFill>
              <a:latin typeface="Century Gothic"/>
            </a:endParaRPr>
          </a:p>
        </p:txBody>
      </p:sp>
      <p:sp>
        <p:nvSpPr>
          <p:cNvPr id="186" name="PlaceHolder 2"/>
          <p:cNvSpPr>
            <a:spLocks noGrp="1"/>
          </p:cNvSpPr>
          <p:nvPr>
            <p:ph type="subTitle"/>
          </p:nvPr>
        </p:nvSpPr>
        <p:spPr>
          <a:xfrm>
            <a:off x="2590920" y="3699720"/>
            <a:ext cx="8915040" cy="2955600"/>
          </a:xfrm>
          <a:prstGeom prst="rect">
            <a:avLst/>
          </a:prstGeom>
          <a:noFill/>
          <a:ln w="0">
            <a:noFill/>
          </a:ln>
        </p:spPr>
        <p:txBody>
          <a:bodyPr anchor="t">
            <a:normAutofit/>
          </a:bodyPr>
          <a:lstStyle/>
          <a:p>
            <a:pPr algn="ctr">
              <a:lnSpc>
                <a:spcPct val="100000"/>
              </a:lnSpc>
              <a:spcBef>
                <a:spcPts val="1001"/>
              </a:spcBef>
              <a:buNone/>
              <a:tabLst>
                <a:tab pos="0" algn="l"/>
              </a:tabLst>
            </a:pPr>
            <a:r>
              <a:rPr lang="fr-FR" sz="1800" b="1" strike="noStrike" spc="-1" dirty="0">
                <a:solidFill>
                  <a:srgbClr val="002060"/>
                </a:solidFill>
                <a:latin typeface="Century Gothic"/>
              </a:rPr>
              <a:t>Nom des présentateurs :</a:t>
            </a:r>
            <a:endParaRPr lang="fr-FR" sz="1800" b="0" strike="noStrike" spc="-1" dirty="0">
              <a:solidFill>
                <a:srgbClr val="002060"/>
              </a:solidFill>
              <a:latin typeface="Arial"/>
            </a:endParaRPr>
          </a:p>
          <a:p>
            <a:pPr>
              <a:lnSpc>
                <a:spcPct val="100000"/>
              </a:lnSpc>
              <a:spcBef>
                <a:spcPts val="1001"/>
              </a:spcBef>
              <a:buNone/>
              <a:tabLst>
                <a:tab pos="0" algn="l"/>
              </a:tabLst>
            </a:pPr>
            <a:r>
              <a:rPr lang="fr-FR" sz="1800" b="1" strike="noStrike" spc="-1" dirty="0">
                <a:solidFill>
                  <a:srgbClr val="595959"/>
                </a:solidFill>
                <a:latin typeface="Century Gothic"/>
              </a:rPr>
              <a:t>Arabi Mahamat Saleh</a:t>
            </a:r>
            <a:endParaRPr lang="fr-FR" sz="1800" b="0" strike="noStrike" spc="-1" dirty="0">
              <a:latin typeface="Arial"/>
            </a:endParaRPr>
          </a:p>
          <a:p>
            <a:pPr>
              <a:lnSpc>
                <a:spcPct val="100000"/>
              </a:lnSpc>
              <a:spcBef>
                <a:spcPts val="1001"/>
              </a:spcBef>
              <a:buNone/>
              <a:tabLst>
                <a:tab pos="0" algn="l"/>
              </a:tabLst>
            </a:pPr>
            <a:r>
              <a:rPr lang="fr-FR" sz="1800" b="1" strike="noStrike" spc="-1" dirty="0" err="1">
                <a:solidFill>
                  <a:srgbClr val="595959"/>
                </a:solidFill>
                <a:latin typeface="Century Gothic"/>
              </a:rPr>
              <a:t>Abdramane</a:t>
            </a:r>
            <a:r>
              <a:rPr lang="fr-FR" sz="1800" b="1" strike="noStrike" spc="-1" dirty="0">
                <a:solidFill>
                  <a:srgbClr val="595959"/>
                </a:solidFill>
                <a:latin typeface="Century Gothic"/>
              </a:rPr>
              <a:t> </a:t>
            </a:r>
            <a:r>
              <a:rPr lang="fr-FR" sz="1800" b="1" strike="noStrike" spc="-1" dirty="0" err="1">
                <a:solidFill>
                  <a:srgbClr val="595959"/>
                </a:solidFill>
                <a:latin typeface="Century Gothic"/>
              </a:rPr>
              <a:t>Bakhit</a:t>
            </a:r>
            <a:r>
              <a:rPr lang="fr-FR" sz="1800" b="1" strike="noStrike" spc="-1" dirty="0">
                <a:solidFill>
                  <a:srgbClr val="595959"/>
                </a:solidFill>
                <a:latin typeface="Century Gothic"/>
              </a:rPr>
              <a:t> </a:t>
            </a:r>
            <a:r>
              <a:rPr lang="fr-FR" sz="1800" b="1" strike="noStrike" spc="-1" dirty="0" err="1">
                <a:solidFill>
                  <a:srgbClr val="595959"/>
                </a:solidFill>
                <a:latin typeface="Century Gothic"/>
              </a:rPr>
              <a:t>Abdramane</a:t>
            </a:r>
            <a:endParaRPr lang="fr-FR" sz="1800" b="0" strike="noStrike" spc="-1" dirty="0">
              <a:latin typeface="Arial"/>
            </a:endParaRPr>
          </a:p>
          <a:p>
            <a:pPr>
              <a:lnSpc>
                <a:spcPct val="100000"/>
              </a:lnSpc>
              <a:spcBef>
                <a:spcPts val="1001"/>
              </a:spcBef>
              <a:buNone/>
              <a:tabLst>
                <a:tab pos="0" algn="l"/>
              </a:tabLst>
            </a:pPr>
            <a:r>
              <a:rPr lang="fr-FR" sz="1800" b="1" strike="noStrike" spc="-1" dirty="0">
                <a:solidFill>
                  <a:srgbClr val="595959"/>
                </a:solidFill>
                <a:latin typeface="Century Gothic"/>
              </a:rPr>
              <a:t>Ali </a:t>
            </a:r>
            <a:r>
              <a:rPr lang="fr-FR" sz="1800" b="1" strike="noStrike" spc="-1" dirty="0" err="1">
                <a:solidFill>
                  <a:srgbClr val="595959"/>
                </a:solidFill>
                <a:latin typeface="Century Gothic"/>
              </a:rPr>
              <a:t>Abakar</a:t>
            </a:r>
            <a:r>
              <a:rPr lang="fr-FR" sz="1800" b="1" strike="noStrike" spc="-1" dirty="0">
                <a:solidFill>
                  <a:srgbClr val="595959"/>
                </a:solidFill>
                <a:latin typeface="Century Gothic"/>
              </a:rPr>
              <a:t> Ali</a:t>
            </a:r>
            <a:endParaRPr lang="fr-FR" sz="1800" b="0" strike="noStrike" spc="-1" dirty="0">
              <a:latin typeface="Arial"/>
            </a:endParaRPr>
          </a:p>
          <a:p>
            <a:pPr>
              <a:lnSpc>
                <a:spcPct val="100000"/>
              </a:lnSpc>
              <a:spcBef>
                <a:spcPts val="1001"/>
              </a:spcBef>
              <a:buNone/>
              <a:tabLst>
                <a:tab pos="0" algn="l"/>
              </a:tabLst>
            </a:pPr>
            <a:r>
              <a:rPr lang="fr-FR" sz="1800" b="1" strike="noStrike" spc="-1" dirty="0" err="1">
                <a:solidFill>
                  <a:srgbClr val="595959"/>
                </a:solidFill>
                <a:latin typeface="Century Gothic"/>
              </a:rPr>
              <a:t>Hisseine</a:t>
            </a:r>
            <a:r>
              <a:rPr lang="fr-FR" sz="1800" b="1" strike="noStrike" spc="-1" dirty="0">
                <a:solidFill>
                  <a:srgbClr val="595959"/>
                </a:solidFill>
                <a:latin typeface="Century Gothic"/>
              </a:rPr>
              <a:t> </a:t>
            </a:r>
            <a:r>
              <a:rPr lang="fr-FR" sz="1800" b="1" strike="noStrike" spc="-1" dirty="0" err="1">
                <a:solidFill>
                  <a:srgbClr val="595959"/>
                </a:solidFill>
                <a:latin typeface="Century Gothic"/>
              </a:rPr>
              <a:t>Abdramane</a:t>
            </a:r>
            <a:endParaRPr lang="fr-FR" sz="1800" b="0" strike="noStrike" spc="-1" dirty="0">
              <a:latin typeface="Arial"/>
            </a:endParaRPr>
          </a:p>
          <a:p>
            <a:pPr>
              <a:lnSpc>
                <a:spcPct val="100000"/>
              </a:lnSpc>
              <a:spcBef>
                <a:spcPts val="1001"/>
              </a:spcBef>
              <a:buNone/>
              <a:tabLst>
                <a:tab pos="0" algn="l"/>
              </a:tabLst>
            </a:pPr>
            <a:r>
              <a:rPr lang="fr-FR" sz="1800" b="1" strike="noStrike" spc="-1" dirty="0">
                <a:solidFill>
                  <a:srgbClr val="595959"/>
                </a:solidFill>
                <a:latin typeface="Century Gothic"/>
              </a:rPr>
              <a:t>Mahamat </a:t>
            </a:r>
            <a:r>
              <a:rPr lang="fr-FR" sz="1800" b="1" strike="noStrike" spc="-1" dirty="0" err="1">
                <a:solidFill>
                  <a:srgbClr val="595959"/>
                </a:solidFill>
                <a:latin typeface="Century Gothic"/>
              </a:rPr>
              <a:t>Deye</a:t>
            </a:r>
            <a:r>
              <a:rPr lang="fr-FR" sz="1800" b="1" strike="noStrike" spc="-1" dirty="0">
                <a:solidFill>
                  <a:srgbClr val="595959"/>
                </a:solidFill>
                <a:latin typeface="Century Gothic"/>
              </a:rPr>
              <a:t> </a:t>
            </a:r>
            <a:r>
              <a:rPr lang="fr-FR" sz="1800" b="1" strike="noStrike" spc="-1" dirty="0" err="1">
                <a:solidFill>
                  <a:srgbClr val="595959"/>
                </a:solidFill>
                <a:latin typeface="Century Gothic"/>
              </a:rPr>
              <a:t>Adjid</a:t>
            </a:r>
            <a:endParaRPr lang="fr-FR" sz="1800" b="0" strike="noStrike" spc="-1" dirty="0">
              <a:latin typeface="Arial"/>
            </a:endParaRPr>
          </a:p>
          <a:p>
            <a:pPr>
              <a:lnSpc>
                <a:spcPct val="100000"/>
              </a:lnSpc>
              <a:spcBef>
                <a:spcPts val="1001"/>
              </a:spcBef>
              <a:buNone/>
              <a:tabLst>
                <a:tab pos="0" algn="l"/>
              </a:tabLst>
            </a:pPr>
            <a:r>
              <a:rPr lang="fr-FR" sz="1800" b="1" strike="noStrike" spc="-1" dirty="0" err="1">
                <a:solidFill>
                  <a:srgbClr val="595959"/>
                </a:solidFill>
                <a:latin typeface="Century Gothic"/>
              </a:rPr>
              <a:t>Moubarack</a:t>
            </a:r>
            <a:r>
              <a:rPr lang="fr-FR" sz="1800" b="1" strike="noStrike" spc="-1" dirty="0">
                <a:solidFill>
                  <a:srgbClr val="595959"/>
                </a:solidFill>
                <a:latin typeface="Century Gothic"/>
              </a:rPr>
              <a:t> Youssouf </a:t>
            </a:r>
            <a:r>
              <a:rPr lang="fr-FR" sz="1800" b="1" strike="noStrike" spc="-1" dirty="0" err="1">
                <a:solidFill>
                  <a:srgbClr val="595959"/>
                </a:solidFill>
                <a:latin typeface="Century Gothic"/>
              </a:rPr>
              <a:t>Ahmat</a:t>
            </a:r>
            <a:endParaRPr lang="fr-FR" sz="1800" b="0" strike="noStrike" spc="-1" dirty="0">
              <a:latin typeface="Arial"/>
            </a:endParaRPr>
          </a:p>
          <a:p>
            <a:pPr>
              <a:lnSpc>
                <a:spcPct val="100000"/>
              </a:lnSpc>
              <a:spcBef>
                <a:spcPts val="1001"/>
              </a:spcBef>
              <a:buNone/>
              <a:tabLst>
                <a:tab pos="0" algn="l"/>
              </a:tabLst>
            </a:pPr>
            <a:endParaRPr lang="fr-FR" sz="1800" b="0" strike="noStrike" spc="-1" dirty="0">
              <a:latin typeface="Arial"/>
            </a:endParaRPr>
          </a:p>
          <a:p>
            <a:pPr>
              <a:lnSpc>
                <a:spcPct val="100000"/>
              </a:lnSpc>
              <a:spcBef>
                <a:spcPts val="1001"/>
              </a:spcBef>
              <a:buNone/>
              <a:tabLst>
                <a:tab pos="0" algn="l"/>
              </a:tabLst>
            </a:pPr>
            <a:endParaRPr lang="fr-FR"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spcBef>
                <a:spcPts val="1715"/>
              </a:spcBef>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pic>
        <p:nvPicPr>
          <p:cNvPr id="210" name="Image 209"/>
          <p:cNvPicPr/>
          <p:nvPr/>
        </p:nvPicPr>
        <p:blipFill>
          <a:blip r:embed="rId3"/>
          <a:srcRect l="24014" t="19076" r="23805" b="36462"/>
          <a:stretch/>
        </p:blipFill>
        <p:spPr>
          <a:xfrm>
            <a:off x="435600" y="1959120"/>
            <a:ext cx="5441400" cy="3047040"/>
          </a:xfrm>
          <a:prstGeom prst="rect">
            <a:avLst/>
          </a:prstGeom>
          <a:ln w="0">
            <a:noFill/>
          </a:ln>
        </p:spPr>
      </p:pic>
      <p:pic>
        <p:nvPicPr>
          <p:cNvPr id="211" name="Image 210"/>
          <p:cNvPicPr/>
          <p:nvPr/>
        </p:nvPicPr>
        <p:blipFill>
          <a:blip r:embed="rId4"/>
          <a:srcRect l="24167" t="20025" r="25197" b="35121"/>
          <a:stretch/>
        </p:blipFill>
        <p:spPr>
          <a:xfrm>
            <a:off x="6531120" y="1959120"/>
            <a:ext cx="5223960" cy="3047040"/>
          </a:xfrm>
          <a:prstGeom prst="rect">
            <a:avLst/>
          </a:prstGeom>
          <a:ln w="0">
            <a:noFill/>
          </a:ln>
        </p:spPr>
      </p:pic>
      <p:sp>
        <p:nvSpPr>
          <p:cNvPr id="212" name="ZoneTexte 4"/>
          <p:cNvSpPr/>
          <p:nvPr/>
        </p:nvSpPr>
        <p:spPr>
          <a:xfrm>
            <a:off x="870840" y="5224680"/>
            <a:ext cx="391824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Formulaire d'Ajout de Matière</a:t>
            </a:r>
            <a:endParaRPr lang="fr-FR" sz="2170" b="0" strike="noStrike" spc="-1">
              <a:latin typeface="Arial"/>
            </a:endParaRPr>
          </a:p>
        </p:txBody>
      </p:sp>
      <p:sp>
        <p:nvSpPr>
          <p:cNvPr id="213" name="ZoneTexte 5"/>
          <p:cNvSpPr/>
          <p:nvPr/>
        </p:nvSpPr>
        <p:spPr>
          <a:xfrm>
            <a:off x="7837200" y="5224680"/>
            <a:ext cx="348264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Gestion des Sessions</a:t>
            </a:r>
            <a:endParaRPr lang="fr-FR" sz="217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pic>
        <p:nvPicPr>
          <p:cNvPr id="215" name="Image 214"/>
          <p:cNvPicPr/>
          <p:nvPr/>
        </p:nvPicPr>
        <p:blipFill>
          <a:blip r:embed="rId3"/>
          <a:srcRect t="2545" r="-796" b="36333"/>
          <a:stretch/>
        </p:blipFill>
        <p:spPr>
          <a:xfrm>
            <a:off x="217800" y="1523880"/>
            <a:ext cx="11755080" cy="52243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pic>
        <p:nvPicPr>
          <p:cNvPr id="217" name="Image 216"/>
          <p:cNvPicPr/>
          <p:nvPr/>
        </p:nvPicPr>
        <p:blipFill>
          <a:blip r:embed="rId3"/>
          <a:srcRect t="63504" r="3"/>
          <a:stretch/>
        </p:blipFill>
        <p:spPr>
          <a:xfrm>
            <a:off x="435600" y="1523880"/>
            <a:ext cx="11537280" cy="3918240"/>
          </a:xfrm>
          <a:prstGeom prst="rect">
            <a:avLst/>
          </a:prstGeom>
          <a:ln w="0">
            <a:noFill/>
          </a:ln>
        </p:spPr>
      </p:pic>
      <p:sp>
        <p:nvSpPr>
          <p:cNvPr id="218" name="ZoneTexte 3"/>
          <p:cNvSpPr/>
          <p:nvPr/>
        </p:nvSpPr>
        <p:spPr>
          <a:xfrm>
            <a:off x="3918600" y="5659920"/>
            <a:ext cx="282960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Liste des Utilisateurs</a:t>
            </a:r>
            <a:endParaRPr lang="fr-FR" sz="217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pic>
        <p:nvPicPr>
          <p:cNvPr id="220" name="Image 219"/>
          <p:cNvPicPr/>
          <p:nvPr/>
        </p:nvPicPr>
        <p:blipFill>
          <a:blip r:embed="rId3"/>
          <a:srcRect t="15091" r="918"/>
          <a:stretch/>
        </p:blipFill>
        <p:spPr>
          <a:xfrm>
            <a:off x="360" y="1741680"/>
            <a:ext cx="12190320" cy="500652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pic>
        <p:nvPicPr>
          <p:cNvPr id="222" name="Image 221"/>
          <p:cNvPicPr/>
          <p:nvPr/>
        </p:nvPicPr>
        <p:blipFill>
          <a:blip r:embed="rId3"/>
          <a:srcRect t="19865"/>
          <a:stretch/>
        </p:blipFill>
        <p:spPr>
          <a:xfrm>
            <a:off x="435600" y="1741680"/>
            <a:ext cx="11319840" cy="4353480"/>
          </a:xfrm>
          <a:prstGeom prst="rect">
            <a:avLst/>
          </a:prstGeom>
          <a:ln w="0">
            <a:noFill/>
          </a:ln>
        </p:spPr>
      </p:pic>
      <p:sp>
        <p:nvSpPr>
          <p:cNvPr id="223" name="ZoneTexte 3"/>
          <p:cNvSpPr/>
          <p:nvPr/>
        </p:nvSpPr>
        <p:spPr>
          <a:xfrm>
            <a:off x="3265560" y="6312960"/>
            <a:ext cx="457128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Recherche avec le filtre (Nom)</a:t>
            </a:r>
            <a:endParaRPr lang="fr-FR" sz="217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buNone/>
            </a:pPr>
            <a:r>
              <a:rPr lang="fr-FR" sz="5320" b="0" strike="noStrike" spc="-1" dirty="0">
                <a:solidFill>
                  <a:srgbClr val="0070C0"/>
                </a:solidFill>
                <a:latin typeface="Arial"/>
              </a:rPr>
              <a:t>Diagrammes UML</a:t>
            </a:r>
            <a:endParaRPr lang="en-US" sz="5320" b="0" strike="noStrike" spc="-1" dirty="0">
              <a:solidFill>
                <a:srgbClr val="0070C0"/>
              </a:solidFill>
              <a:latin typeface="Calibri"/>
            </a:endParaRPr>
          </a:p>
        </p:txBody>
      </p:sp>
      <p:sp>
        <p:nvSpPr>
          <p:cNvPr id="225" name="PlaceHolder 2"/>
          <p:cNvSpPr>
            <a:spLocks noGrp="1"/>
          </p:cNvSpPr>
          <p:nvPr>
            <p:ph/>
          </p:nvPr>
        </p:nvSpPr>
        <p:spPr>
          <a:xfrm>
            <a:off x="609480" y="1604520"/>
            <a:ext cx="10971360" cy="5253120"/>
          </a:xfrm>
          <a:prstGeom prst="rect">
            <a:avLst/>
          </a:prstGeom>
          <a:noFill/>
          <a:ln w="0">
            <a:noFill/>
          </a:ln>
        </p:spPr>
        <p:txBody>
          <a:bodyPr lIns="0" tIns="0" rIns="0" bIns="0" anchor="t">
            <a:normAutofit/>
          </a:bodyPr>
          <a:lstStyle/>
          <a:p>
            <a:endParaRPr lang="fr-FR" sz="3870" b="0" strike="noStrike" spc="-1">
              <a:solidFill>
                <a:srgbClr val="000000"/>
              </a:solidFill>
              <a:latin typeface="Arial"/>
            </a:endParaRPr>
          </a:p>
        </p:txBody>
      </p:sp>
      <p:pic>
        <p:nvPicPr>
          <p:cNvPr id="226" name="Image 8"/>
          <p:cNvPicPr/>
          <p:nvPr/>
        </p:nvPicPr>
        <p:blipFill>
          <a:blip r:embed="rId3"/>
          <a:srcRect t="11332" r="25247"/>
          <a:stretch/>
        </p:blipFill>
        <p:spPr>
          <a:xfrm>
            <a:off x="609480" y="1604520"/>
            <a:ext cx="10971360" cy="49345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fr-FR" sz="3600" b="0" strike="noStrike" spc="-1">
                <a:solidFill>
                  <a:srgbClr val="0070C0"/>
                </a:solidFill>
                <a:latin typeface="Century Gothic"/>
              </a:rPr>
              <a:t>Conclusion</a:t>
            </a:r>
            <a:endParaRPr lang="en-US" sz="3600" b="0" strike="noStrike" spc="-1">
              <a:solidFill>
                <a:srgbClr val="000000"/>
              </a:solidFill>
              <a:latin typeface="Century Gothic"/>
            </a:endParaRPr>
          </a:p>
        </p:txBody>
      </p:sp>
      <p:sp>
        <p:nvSpPr>
          <p:cNvPr id="228" name="PlaceHolder 2"/>
          <p:cNvSpPr>
            <a:spLocks noGrp="1"/>
          </p:cNvSpPr>
          <p:nvPr>
            <p:ph/>
          </p:nvPr>
        </p:nvSpPr>
        <p:spPr>
          <a:xfrm>
            <a:off x="2589120" y="2133720"/>
            <a:ext cx="8915040" cy="3885840"/>
          </a:xfrm>
          <a:prstGeom prst="rect">
            <a:avLst/>
          </a:prstGeom>
          <a:noFill/>
          <a:ln w="0">
            <a:noFill/>
          </a:ln>
        </p:spPr>
        <p:txBody>
          <a:bodyPr anchor="t">
            <a:normAutofit/>
          </a:bodyPr>
          <a:lstStyle/>
          <a:p>
            <a:pPr>
              <a:lnSpc>
                <a:spcPct val="100000"/>
              </a:lnSpc>
              <a:spcBef>
                <a:spcPts val="1001"/>
              </a:spcBef>
              <a:buNone/>
            </a:pPr>
            <a:r>
              <a:rPr lang="fr-FR" sz="1800" b="0" strike="noStrike" spc="-1">
                <a:solidFill>
                  <a:srgbClr val="404040"/>
                </a:solidFill>
                <a:latin typeface="Century Gothic"/>
              </a:rPr>
              <a:t>Cette application web pour la Faculté des Sciences offre une gestion efficace et sécurisée des relevés de notes, simplifiant l'accès et la saisie des informations pour les étudiants, enseignants, et administrateurs. Elle centralise les données académiques et améliore la coordination grâce à des fonctionnalités avancées et une sécurité renforcée.</a:t>
            </a:r>
            <a:endParaRPr lang="en-US" sz="1800" b="0" strike="noStrike" spc="-1">
              <a:solidFill>
                <a:srgbClr val="404040"/>
              </a:solidFill>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ZoneTexte 228"/>
          <p:cNvSpPr txBox="1"/>
          <p:nvPr/>
        </p:nvSpPr>
        <p:spPr>
          <a:xfrm>
            <a:off x="2880000" y="900000"/>
            <a:ext cx="6840000" cy="346320"/>
          </a:xfrm>
          <a:prstGeom prst="rect">
            <a:avLst/>
          </a:prstGeom>
          <a:noFill/>
          <a:ln w="0">
            <a:noFill/>
          </a:ln>
        </p:spPr>
        <p:txBody>
          <a:bodyPr lIns="90000" tIns="45000" rIns="90000" bIns="45000" anchor="t">
            <a:noAutofit/>
          </a:bodyPr>
          <a:lstStyle/>
          <a:p>
            <a:r>
              <a:rPr lang="fr-FR" sz="1800" b="0" strike="noStrike" spc="-1" dirty="0">
                <a:solidFill>
                  <a:schemeClr val="accent6">
                    <a:lumMod val="50000"/>
                  </a:schemeClr>
                </a:solidFill>
                <a:latin typeface="Arial"/>
              </a:rPr>
              <a:t>Merci à tous pour votre attention et votre intérêt pour ce projet.</a:t>
            </a:r>
          </a:p>
        </p:txBody>
      </p:sp>
      <p:sp>
        <p:nvSpPr>
          <p:cNvPr id="230" name="ZoneTexte 229"/>
          <p:cNvSpPr txBox="1"/>
          <p:nvPr/>
        </p:nvSpPr>
        <p:spPr>
          <a:xfrm>
            <a:off x="2880000" y="4500000"/>
            <a:ext cx="7200000" cy="346320"/>
          </a:xfrm>
          <a:prstGeom prst="rect">
            <a:avLst/>
          </a:prstGeom>
          <a:noFill/>
          <a:ln w="0">
            <a:noFill/>
          </a:ln>
        </p:spPr>
        <p:txBody>
          <a:bodyPr lIns="90000" tIns="45000" rIns="90000" bIns="45000" anchor="t">
            <a:noAutofit/>
          </a:bodyPr>
          <a:lstStyle/>
          <a:p>
            <a:r>
              <a:rPr lang="fr-FR" sz="1800" b="0" strike="noStrike" spc="-1" dirty="0">
                <a:solidFill>
                  <a:schemeClr val="accent6">
                    <a:lumMod val="50000"/>
                  </a:schemeClr>
                </a:solidFill>
                <a:latin typeface="Arial"/>
              </a:rPr>
              <a:t>Nous sommes ouverts à toutes vos questions et suggestions.</a:t>
            </a:r>
          </a:p>
        </p:txBody>
      </p:sp>
      <p:sp>
        <p:nvSpPr>
          <p:cNvPr id="231" name="ZoneTexte 230"/>
          <p:cNvSpPr txBox="1"/>
          <p:nvPr/>
        </p:nvSpPr>
        <p:spPr>
          <a:xfrm>
            <a:off x="1620000" y="6120000"/>
            <a:ext cx="2520000" cy="346320"/>
          </a:xfrm>
          <a:prstGeom prst="rect">
            <a:avLst/>
          </a:prstGeom>
          <a:noFill/>
          <a:ln w="0">
            <a:noFill/>
          </a:ln>
        </p:spPr>
        <p:txBody>
          <a:bodyPr lIns="90000" tIns="45000" rIns="90000" bIns="45000" anchor="t">
            <a:noAutofit/>
          </a:bodyPr>
          <a:lstStyle/>
          <a:p>
            <a:r>
              <a:rPr lang="fr-FR" sz="1800" b="0" strike="noStrike" spc="-1" dirty="0">
                <a:solidFill>
                  <a:schemeClr val="accent6">
                    <a:lumMod val="50000"/>
                  </a:schemeClr>
                </a:solidFill>
                <a:latin typeface="Arial"/>
              </a:rPr>
              <a:t>Merci beaucoup !</a:t>
            </a:r>
          </a:p>
        </p:txBody>
      </p:sp>
      <p:pic>
        <p:nvPicPr>
          <p:cNvPr id="232" name="Image 231"/>
          <p:cNvPicPr/>
          <p:nvPr/>
        </p:nvPicPr>
        <p:blipFill>
          <a:blip r:embed="rId2"/>
          <a:stretch/>
        </p:blipFill>
        <p:spPr>
          <a:xfrm>
            <a:off x="4860000" y="2370600"/>
            <a:ext cx="2571480" cy="14094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fr-FR" sz="3600" b="0" strike="noStrike" spc="-1" dirty="0">
                <a:solidFill>
                  <a:srgbClr val="0070C0"/>
                </a:solidFill>
                <a:latin typeface="Century Gothic"/>
              </a:rPr>
              <a:t>Introduction</a:t>
            </a:r>
            <a:endParaRPr lang="en-US" sz="3600" b="0" strike="noStrike" spc="-1" dirty="0">
              <a:solidFill>
                <a:srgbClr val="0070C0"/>
              </a:solidFill>
              <a:latin typeface="Century Gothic"/>
            </a:endParaRPr>
          </a:p>
        </p:txBody>
      </p:sp>
      <p:sp>
        <p:nvSpPr>
          <p:cNvPr id="188" name="PlaceHolder 2"/>
          <p:cNvSpPr>
            <a:spLocks noGrp="1"/>
          </p:cNvSpPr>
          <p:nvPr>
            <p:ph/>
          </p:nvPr>
        </p:nvSpPr>
        <p:spPr>
          <a:xfrm>
            <a:off x="2589120" y="2133720"/>
            <a:ext cx="8915040" cy="3885840"/>
          </a:xfrm>
          <a:prstGeom prst="rect">
            <a:avLst/>
          </a:prstGeom>
          <a:noFill/>
          <a:ln w="0">
            <a:noFill/>
          </a:ln>
        </p:spPr>
        <p:txBody>
          <a:bodyPr anchor="t">
            <a:normAutofit fontScale="94000"/>
          </a:bodyPr>
          <a:lstStyle/>
          <a:p>
            <a:pPr marL="343080" indent="-343080">
              <a:lnSpc>
                <a:spcPct val="100000"/>
              </a:lnSpc>
              <a:spcBef>
                <a:spcPts val="1001"/>
              </a:spcBef>
              <a:buClr>
                <a:srgbClr val="A53010"/>
              </a:buClr>
              <a:buSzPct val="45000"/>
              <a:buFont typeface="Wingdings" charset="2"/>
              <a:buChar char=""/>
            </a:pPr>
            <a:r>
              <a:rPr lang="fr-FR" sz="2000" b="0" strike="noStrike" spc="-1">
                <a:solidFill>
                  <a:srgbClr val="404040"/>
                </a:solidFill>
                <a:latin typeface="Century Gothic"/>
              </a:rPr>
              <a:t>Contexte :</a:t>
            </a:r>
            <a:endParaRPr lang="en-US" sz="2000" b="0" strike="noStrike" spc="-1">
              <a:solidFill>
                <a:srgbClr val="404040"/>
              </a:solidFill>
              <a:latin typeface="Century Gothic"/>
            </a:endParaRPr>
          </a:p>
          <a:p>
            <a:pPr>
              <a:lnSpc>
                <a:spcPct val="100000"/>
              </a:lnSpc>
              <a:spcBef>
                <a:spcPts val="1001"/>
              </a:spcBef>
              <a:buNone/>
            </a:pPr>
            <a:endParaRPr lang="en-US" sz="20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2000" b="0" strike="noStrike" spc="-1">
                <a:solidFill>
                  <a:srgbClr val="404040"/>
                </a:solidFill>
                <a:latin typeface="Century Gothic"/>
              </a:rPr>
              <a:t>    Besoin d'une gestion efficace et sécurisée des relevés de notes.</a:t>
            </a:r>
            <a:endParaRPr lang="en-US" sz="20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2000" b="0" strike="noStrike" spc="-1">
                <a:solidFill>
                  <a:srgbClr val="404040"/>
                </a:solidFill>
                <a:latin typeface="Century Gothic"/>
              </a:rPr>
              <a:t>    Importance de l'accessibilité et de la centralisation des données.</a:t>
            </a:r>
            <a:endParaRPr lang="en-US" sz="2000" b="0" strike="noStrike" spc="-1">
              <a:solidFill>
                <a:srgbClr val="404040"/>
              </a:solidFill>
              <a:latin typeface="Century Gothic"/>
            </a:endParaRPr>
          </a:p>
          <a:p>
            <a:pPr>
              <a:lnSpc>
                <a:spcPct val="100000"/>
              </a:lnSpc>
              <a:spcBef>
                <a:spcPts val="1001"/>
              </a:spcBef>
              <a:buNone/>
            </a:pPr>
            <a:endParaRPr lang="en-US" sz="20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2000" b="0" strike="noStrike" spc="-1">
                <a:solidFill>
                  <a:srgbClr val="404040"/>
                </a:solidFill>
                <a:latin typeface="Century Gothic"/>
              </a:rPr>
              <a:t>Objectif :</a:t>
            </a:r>
            <a:endParaRPr lang="en-US" sz="2000" b="0" strike="noStrike" spc="-1">
              <a:solidFill>
                <a:srgbClr val="404040"/>
              </a:solidFill>
              <a:latin typeface="Century Gothic"/>
            </a:endParaRPr>
          </a:p>
          <a:p>
            <a:pPr>
              <a:lnSpc>
                <a:spcPct val="100000"/>
              </a:lnSpc>
              <a:spcBef>
                <a:spcPts val="1001"/>
              </a:spcBef>
              <a:buNone/>
            </a:pPr>
            <a:endParaRPr lang="en-US" sz="20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2000" b="0" strike="noStrike" spc="-1">
                <a:solidFill>
                  <a:srgbClr val="404040"/>
                </a:solidFill>
                <a:latin typeface="Century Gothic"/>
              </a:rPr>
              <a:t>    Une application web pour l'archivage et la gestion des relevés de notes des étudiants inscrits à la Faculté des Sciences.</a:t>
            </a:r>
            <a:endParaRPr lang="en-US" sz="2000" b="0" strike="noStrike" spc="-1">
              <a:solidFill>
                <a:srgbClr val="404040"/>
              </a:solidFill>
              <a:latin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fr-FR" sz="3600" b="0" strike="noStrike" spc="-1">
                <a:solidFill>
                  <a:srgbClr val="0070C0"/>
                </a:solidFill>
                <a:latin typeface="Century Gothic"/>
              </a:rPr>
              <a:t>Fonctionnalités Clés</a:t>
            </a:r>
            <a:endParaRPr lang="en-US" sz="3600" b="0" strike="noStrike" spc="-1">
              <a:solidFill>
                <a:srgbClr val="000000"/>
              </a:solidFill>
              <a:latin typeface="Century Gothic"/>
            </a:endParaRPr>
          </a:p>
        </p:txBody>
      </p:sp>
      <p:sp>
        <p:nvSpPr>
          <p:cNvPr id="190" name="PlaceHolder 2"/>
          <p:cNvSpPr>
            <a:spLocks noGrp="1"/>
          </p:cNvSpPr>
          <p:nvPr>
            <p:ph/>
          </p:nvPr>
        </p:nvSpPr>
        <p:spPr>
          <a:xfrm>
            <a:off x="2589120" y="2133720"/>
            <a:ext cx="8915040" cy="3885840"/>
          </a:xfrm>
          <a:prstGeom prst="rect">
            <a:avLst/>
          </a:prstGeom>
          <a:noFill/>
          <a:ln w="0">
            <a:noFill/>
          </a:ln>
        </p:spPr>
        <p:txBody>
          <a:bodyPr numCol="2" spcCol="0" anchor="t">
            <a:noAutofit/>
          </a:bodyPr>
          <a:lstStyle/>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Enregistrement des Relevés de Notes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Les enseignants peuvent saisir les notes pour chaque matière et session d'examen.</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Consultation des Relevés de Notes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Les étudiants peuvent consulter leurs relevés de notes en ligne en utilisant leurs identifiants.</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Recherche et Filtres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Recherche par nom, numéro d'identification ou semestre.</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Gestion des Sessions d'Examens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Création, modification et clôture des sessions d'examens par les administrateurs.</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Notifications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Notifications par e-mail ou SMS lors de la publication des relevés de notes ou des mises à jour importantes.</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Gestion des Utilisateurs :</a:t>
            </a:r>
            <a:endParaRPr lang="en-US" sz="1100" b="0" strike="noStrike" spc="-1">
              <a:solidFill>
                <a:srgbClr val="404040"/>
              </a:solidFill>
              <a:latin typeface="Century Gothic"/>
            </a:endParaRPr>
          </a:p>
          <a:p>
            <a:pPr>
              <a:lnSpc>
                <a:spcPct val="100000"/>
              </a:lnSpc>
              <a:spcBef>
                <a:spcPts val="1001"/>
              </a:spcBef>
              <a:buNone/>
            </a:pPr>
            <a:endParaRPr lang="en-US" sz="11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100" b="0" strike="noStrike" spc="-1">
                <a:solidFill>
                  <a:srgbClr val="404040"/>
                </a:solidFill>
                <a:latin typeface="Century Gothic"/>
              </a:rPr>
              <a:t>    Tableau de bord pour la gestion des comptes des étudiants, enseignants et personnel administratif.</a:t>
            </a:r>
            <a:endParaRPr lang="en-US" sz="1100" b="0" strike="noStrike" spc="-1">
              <a:solidFill>
                <a:srgbClr val="404040"/>
              </a:solidFill>
              <a:latin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593080" y="624240"/>
            <a:ext cx="8911440" cy="1280520"/>
          </a:xfrm>
          <a:prstGeom prst="rect">
            <a:avLst/>
          </a:prstGeom>
          <a:noFill/>
          <a:ln w="0">
            <a:noFill/>
          </a:ln>
        </p:spPr>
        <p:txBody>
          <a:bodyPr anchor="t">
            <a:normAutofit fontScale="97000"/>
          </a:bodyPr>
          <a:lstStyle/>
          <a:p>
            <a:pPr>
              <a:lnSpc>
                <a:spcPct val="100000"/>
              </a:lnSpc>
              <a:buNone/>
            </a:pPr>
            <a:r>
              <a:rPr lang="fr-FR" sz="4000" b="0" strike="noStrike" spc="-1">
                <a:solidFill>
                  <a:srgbClr val="0070C0"/>
                </a:solidFill>
                <a:latin typeface="Century Gothic"/>
              </a:rPr>
              <a:t>Architecture de l'Application et outils</a:t>
            </a:r>
            <a:endParaRPr lang="en-US" sz="4000" b="0" strike="noStrike" spc="-1">
              <a:solidFill>
                <a:srgbClr val="000000"/>
              </a:solidFill>
              <a:latin typeface="Century Gothic"/>
            </a:endParaRPr>
          </a:p>
        </p:txBody>
      </p:sp>
      <p:sp>
        <p:nvSpPr>
          <p:cNvPr id="192" name="PlaceHolder 2"/>
          <p:cNvSpPr>
            <a:spLocks noGrp="1"/>
          </p:cNvSpPr>
          <p:nvPr>
            <p:ph/>
          </p:nvPr>
        </p:nvSpPr>
        <p:spPr>
          <a:xfrm>
            <a:off x="2589120" y="2133720"/>
            <a:ext cx="8915040" cy="3885840"/>
          </a:xfrm>
          <a:prstGeom prst="rect">
            <a:avLst/>
          </a:prstGeom>
          <a:noFill/>
          <a:ln w="0">
            <a:noFill/>
          </a:ln>
        </p:spPr>
        <p:txBody>
          <a:bodyPr anchor="t">
            <a:normAutofit/>
          </a:bodyPr>
          <a:lstStyle/>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Backend : PHP 8.2.12</a:t>
            </a:r>
            <a:endParaRPr lang="en-US" sz="32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Frontend : HTML, CSS, JavaScript</a:t>
            </a:r>
            <a:endParaRPr lang="en-US" sz="32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Frameworks : Bootstrap</a:t>
            </a:r>
            <a:endParaRPr lang="en-US" sz="32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Base de Données : MySQL</a:t>
            </a:r>
            <a:endParaRPr lang="en-US" sz="32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Serveur : Apache</a:t>
            </a:r>
            <a:endParaRPr lang="en-US" sz="32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3200" b="0" strike="noStrike" spc="-1">
                <a:solidFill>
                  <a:srgbClr val="404040"/>
                </a:solidFill>
                <a:latin typeface="Century Gothic"/>
              </a:rPr>
              <a:t>Éditer : Visual Studio Code</a:t>
            </a:r>
            <a:endParaRPr lang="en-US" sz="3200" b="0" strike="noStrike" spc="-1">
              <a:solidFill>
                <a:srgbClr val="404040"/>
              </a:solidFill>
              <a:latin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buNone/>
            </a:pPr>
            <a:r>
              <a:rPr lang="fr-FR" sz="3600" b="0" strike="noStrike" spc="-1">
                <a:solidFill>
                  <a:srgbClr val="0070C0"/>
                </a:solidFill>
                <a:latin typeface="Century Gothic"/>
              </a:rPr>
              <a:t>Structure de la Base de Données</a:t>
            </a:r>
            <a:endParaRPr lang="en-US" sz="3600" b="0" strike="noStrike" spc="-1">
              <a:solidFill>
                <a:srgbClr val="000000"/>
              </a:solidFill>
              <a:latin typeface="Century Gothic"/>
            </a:endParaRPr>
          </a:p>
        </p:txBody>
      </p:sp>
      <p:sp>
        <p:nvSpPr>
          <p:cNvPr id="194" name="PlaceHolder 2"/>
          <p:cNvSpPr>
            <a:spLocks noGrp="1"/>
          </p:cNvSpPr>
          <p:nvPr>
            <p:ph/>
          </p:nvPr>
        </p:nvSpPr>
        <p:spPr>
          <a:xfrm>
            <a:off x="2589120" y="2133720"/>
            <a:ext cx="8915040" cy="3885840"/>
          </a:xfrm>
          <a:prstGeom prst="rect">
            <a:avLst/>
          </a:prstGeom>
          <a:noFill/>
          <a:ln w="0">
            <a:noFill/>
          </a:ln>
        </p:spPr>
        <p:txBody>
          <a:bodyPr anchor="t">
            <a:normAutofit fontScale="81000" lnSpcReduction="20000"/>
          </a:bodyPr>
          <a:lstStyle/>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Tables Principales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enseignants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etudiants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matieres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releves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sessions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users</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Relations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releves est lié à etudiants, matieres, sessions, et enseignants.</a:t>
            </a:r>
            <a:endParaRPr lang="en-US" sz="1800" b="0" strike="noStrike" spc="-1">
              <a:solidFill>
                <a:srgbClr val="404040"/>
              </a:solidFill>
              <a:latin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fr-FR" sz="3600" b="0" strike="noStrike" spc="-1">
                <a:solidFill>
                  <a:srgbClr val="0070C0"/>
                </a:solidFill>
                <a:latin typeface="Century Gothic"/>
              </a:rPr>
              <a:t>Sécurité</a:t>
            </a:r>
            <a:endParaRPr lang="en-US" sz="3600" b="0" strike="noStrike" spc="-1">
              <a:solidFill>
                <a:srgbClr val="000000"/>
              </a:solidFill>
              <a:latin typeface="Century Gothic"/>
            </a:endParaRPr>
          </a:p>
        </p:txBody>
      </p:sp>
      <p:sp>
        <p:nvSpPr>
          <p:cNvPr id="196" name="PlaceHolder 2"/>
          <p:cNvSpPr>
            <a:spLocks noGrp="1"/>
          </p:cNvSpPr>
          <p:nvPr>
            <p:ph/>
          </p:nvPr>
        </p:nvSpPr>
        <p:spPr>
          <a:xfrm>
            <a:off x="2589120" y="2133720"/>
            <a:ext cx="8915040" cy="3885840"/>
          </a:xfrm>
          <a:prstGeom prst="rect">
            <a:avLst/>
          </a:prstGeom>
          <a:noFill/>
          <a:ln w="0">
            <a:noFill/>
          </a:ln>
        </p:spPr>
        <p:txBody>
          <a:bodyPr anchor="t">
            <a:normAutofit fontScale="88000" lnSpcReduction="10000"/>
          </a:bodyPr>
          <a:lstStyle/>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Hashage des Mots de Passe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Utilisation de Bcrypt pour le hashage des mots de passe.</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Gestion des Sessions Utilisateurs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Utilisation de tokens sécurisés.</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Validation des Entrées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Validation côté serveur pour toutes les entrées utilisateur.</a:t>
            </a:r>
            <a:endParaRPr lang="en-US" sz="1800" b="0" strike="noStrike" spc="-1">
              <a:solidFill>
                <a:srgbClr val="404040"/>
              </a:solidFill>
              <a:latin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fr-FR" sz="3600" b="0" strike="noStrike" spc="-1">
                <a:solidFill>
                  <a:srgbClr val="0070C0"/>
                </a:solidFill>
                <a:latin typeface="Century Gothic"/>
              </a:rPr>
              <a:t>Planification du Projet</a:t>
            </a:r>
            <a:endParaRPr lang="en-US" sz="3600" b="0" strike="noStrike" spc="-1">
              <a:solidFill>
                <a:srgbClr val="000000"/>
              </a:solidFill>
              <a:latin typeface="Century Gothic"/>
            </a:endParaRPr>
          </a:p>
        </p:txBody>
      </p:sp>
      <p:sp>
        <p:nvSpPr>
          <p:cNvPr id="198" name="PlaceHolder 2"/>
          <p:cNvSpPr>
            <a:spLocks noGrp="1"/>
          </p:cNvSpPr>
          <p:nvPr>
            <p:ph/>
          </p:nvPr>
        </p:nvSpPr>
        <p:spPr>
          <a:xfrm>
            <a:off x="2589120" y="2133720"/>
            <a:ext cx="8915040" cy="3885840"/>
          </a:xfrm>
          <a:prstGeom prst="rect">
            <a:avLst/>
          </a:prstGeom>
          <a:noFill/>
          <a:ln w="0">
            <a:noFill/>
          </a:ln>
        </p:spPr>
        <p:txBody>
          <a:bodyPr numCol="2" spcCol="0" anchor="t">
            <a:normAutofit/>
          </a:bodyPr>
          <a:lstStyle/>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Étapes :</a:t>
            </a:r>
            <a:endParaRPr lang="en-US" sz="1800" b="0" strike="noStrike" spc="-1">
              <a:solidFill>
                <a:srgbClr val="404040"/>
              </a:solidFill>
              <a:latin typeface="Century Gothic"/>
            </a:endParaRPr>
          </a:p>
          <a:p>
            <a:pPr>
              <a:lnSpc>
                <a:spcPct val="100000"/>
              </a:lnSpc>
              <a:spcBef>
                <a:spcPts val="1001"/>
              </a:spcBef>
              <a:buNone/>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Analyse des besoins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Conception</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Développement</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Tests</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pPr>
            <a:r>
              <a:rPr lang="fr-FR" sz="1800" b="0" strike="noStrike" spc="-1">
                <a:solidFill>
                  <a:srgbClr val="404040"/>
                </a:solidFill>
                <a:latin typeface="Century Gothic"/>
              </a:rPr>
              <a:t>    Déploiement</a:t>
            </a:r>
            <a:endParaRPr lang="en-US" sz="1800" b="0" strike="noStrike" spc="-1">
              <a:solidFill>
                <a:srgbClr val="404040"/>
              </a:solidFill>
              <a:latin typeface="Century Gothic"/>
            </a:endParaRPr>
          </a:p>
          <a:p>
            <a:pPr>
              <a:lnSpc>
                <a:spcPct val="100000"/>
              </a:lnSpc>
              <a:spcBef>
                <a:spcPts val="1001"/>
              </a:spcBef>
              <a:buNone/>
              <a:tabLst>
                <a:tab pos="0" algn="l"/>
              </a:tabLst>
            </a:pPr>
            <a:endParaRPr lang="en-US" sz="1800" b="0" strike="noStrike" spc="-1">
              <a:solidFill>
                <a:srgbClr val="404040"/>
              </a:solidFill>
              <a:latin typeface="Century Gothic"/>
            </a:endParaRPr>
          </a:p>
          <a:p>
            <a:pPr>
              <a:lnSpc>
                <a:spcPct val="100000"/>
              </a:lnSpc>
              <a:spcBef>
                <a:spcPts val="1001"/>
              </a:spcBef>
              <a:buNone/>
              <a:tabLst>
                <a:tab pos="0" algn="l"/>
              </a:tabLst>
            </a:pPr>
            <a:endParaRPr lang="en-US" sz="1800" b="0" strike="noStrike" spc="-1">
              <a:solidFill>
                <a:srgbClr val="404040"/>
              </a:solidFill>
              <a:latin typeface="Century Gothic"/>
            </a:endParaRPr>
          </a:p>
          <a:p>
            <a:pPr>
              <a:lnSpc>
                <a:spcPct val="100000"/>
              </a:lnSpc>
              <a:spcBef>
                <a:spcPts val="1001"/>
              </a:spcBef>
              <a:buNone/>
              <a:tabLst>
                <a:tab pos="0" algn="l"/>
              </a:tabLst>
            </a:pP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tabLst>
                <a:tab pos="0" algn="l"/>
              </a:tabLst>
            </a:pPr>
            <a:r>
              <a:rPr lang="fr-FR" sz="1800" b="0" strike="noStrike" spc="-1">
                <a:solidFill>
                  <a:srgbClr val="404040"/>
                </a:solidFill>
                <a:latin typeface="Century Gothic"/>
              </a:rPr>
              <a:t>Timeline :   </a:t>
            </a:r>
            <a:endParaRPr lang="en-US" sz="1800" b="0" strike="noStrike" spc="-1">
              <a:solidFill>
                <a:srgbClr val="404040"/>
              </a:solidFill>
              <a:latin typeface="Century Gothic"/>
            </a:endParaRPr>
          </a:p>
          <a:p>
            <a:pPr>
              <a:lnSpc>
                <a:spcPct val="100000"/>
              </a:lnSpc>
              <a:spcBef>
                <a:spcPts val="1001"/>
              </a:spcBef>
              <a:buNone/>
              <a:tabLst>
                <a:tab pos="0" algn="l"/>
              </a:tabLst>
            </a:pPr>
            <a:r>
              <a:rPr lang="fr-FR" sz="1800" b="0" strike="noStrike" spc="-1">
                <a:solidFill>
                  <a:srgbClr val="404040"/>
                </a:solidFill>
                <a:latin typeface="Century Gothic"/>
                <a:ea typeface="Noto Sans CJK SC"/>
              </a:rPr>
              <a:t> Semaine 1-2 : Analyse des besoins et 	</a:t>
            </a:r>
            <a:r>
              <a:rPr lang="fr-FR" sz="1800" b="0" strike="noStrike" spc="-1">
                <a:solidFill>
                  <a:srgbClr val="404040"/>
                </a:solidFill>
                <a:latin typeface="Century Gothic"/>
              </a:rPr>
              <a:t>Conception</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tabLst>
                <a:tab pos="0" algn="l"/>
              </a:tabLst>
            </a:pPr>
            <a:r>
              <a:rPr lang="fr-FR" sz="1800" b="0" strike="noStrike" spc="-1">
                <a:solidFill>
                  <a:srgbClr val="404040"/>
                </a:solidFill>
                <a:latin typeface="Century Gothic"/>
              </a:rPr>
              <a:t>    Semaine 3-6 : Développement</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tabLst>
                <a:tab pos="0" algn="l"/>
              </a:tabLst>
            </a:pPr>
            <a:r>
              <a:rPr lang="fr-FR" sz="1800" b="0" strike="noStrike" spc="-1">
                <a:solidFill>
                  <a:srgbClr val="404040"/>
                </a:solidFill>
                <a:latin typeface="Century Gothic"/>
              </a:rPr>
              <a:t>    Semaine 7-8 : Tests et Validation</a:t>
            </a:r>
            <a:endParaRPr lang="en-US" sz="1800" b="0" strike="noStrike" spc="-1">
              <a:solidFill>
                <a:srgbClr val="404040"/>
              </a:solidFill>
              <a:latin typeface="Century Gothic"/>
            </a:endParaRPr>
          </a:p>
          <a:p>
            <a:pPr marL="343080" indent="-343080">
              <a:lnSpc>
                <a:spcPct val="100000"/>
              </a:lnSpc>
              <a:spcBef>
                <a:spcPts val="1001"/>
              </a:spcBef>
              <a:buClr>
                <a:srgbClr val="A53010"/>
              </a:buClr>
              <a:buSzPct val="45000"/>
              <a:buFont typeface="Wingdings" charset="2"/>
              <a:buChar char=""/>
              <a:tabLst>
                <a:tab pos="0" algn="l"/>
              </a:tabLst>
            </a:pPr>
            <a:endParaRPr lang="en-US" sz="1800" b="0" strike="noStrike" spc="-1">
              <a:solidFill>
                <a:srgbClr val="404040"/>
              </a:solidFill>
              <a:latin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spcBef>
                <a:spcPts val="1715"/>
              </a:spcBef>
              <a:buNone/>
            </a:pPr>
            <a:r>
              <a:rPr lang="fr-FR" sz="5320" b="0" strike="noStrike" spc="-1" dirty="0">
                <a:solidFill>
                  <a:srgbClr val="0070C0"/>
                </a:solidFill>
                <a:latin typeface="Arial"/>
              </a:rPr>
              <a:t>Interface Utilisateur</a:t>
            </a:r>
            <a:endParaRPr lang="en-US" sz="5320" b="0" strike="noStrike" spc="-1" dirty="0">
              <a:solidFill>
                <a:srgbClr val="0070C0"/>
              </a:solidFill>
              <a:latin typeface="Calibri"/>
            </a:endParaRPr>
          </a:p>
        </p:txBody>
      </p:sp>
      <p:pic>
        <p:nvPicPr>
          <p:cNvPr id="200" name="Image 199"/>
          <p:cNvPicPr/>
          <p:nvPr/>
        </p:nvPicPr>
        <p:blipFill>
          <a:blip r:embed="rId3"/>
          <a:srcRect l="32552" r="27904" b="39995"/>
          <a:stretch/>
        </p:blipFill>
        <p:spPr>
          <a:xfrm>
            <a:off x="653400" y="1524240"/>
            <a:ext cx="3700080" cy="2611440"/>
          </a:xfrm>
          <a:prstGeom prst="rect">
            <a:avLst/>
          </a:prstGeom>
          <a:ln w="0">
            <a:noFill/>
          </a:ln>
        </p:spPr>
      </p:pic>
      <p:sp>
        <p:nvSpPr>
          <p:cNvPr id="201" name="ZoneTexte 3"/>
          <p:cNvSpPr/>
          <p:nvPr/>
        </p:nvSpPr>
        <p:spPr>
          <a:xfrm>
            <a:off x="832680" y="4152240"/>
            <a:ext cx="2638080" cy="4190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noAutofit/>
          </a:bodyPr>
          <a:lstStyle/>
          <a:p>
            <a:pPr>
              <a:lnSpc>
                <a:spcPct val="100000"/>
              </a:lnSpc>
              <a:buNone/>
            </a:pPr>
            <a:r>
              <a:rPr lang="fr-FR" sz="2170" b="0" strike="noStrike" spc="-1">
                <a:solidFill>
                  <a:srgbClr val="000000"/>
                </a:solidFill>
                <a:latin typeface="Arial"/>
                <a:ea typeface="Noto Sans CJK SC"/>
              </a:rPr>
              <a:t>Page de Connexion</a:t>
            </a:r>
            <a:endParaRPr lang="fr-FR" sz="2170" b="0" strike="noStrike" spc="-1">
              <a:latin typeface="Arial"/>
            </a:endParaRPr>
          </a:p>
        </p:txBody>
      </p:sp>
      <p:pic>
        <p:nvPicPr>
          <p:cNvPr id="202" name="Image 201"/>
          <p:cNvPicPr/>
          <p:nvPr/>
        </p:nvPicPr>
        <p:blipFill>
          <a:blip r:embed="rId4"/>
          <a:srcRect r="3" b="84073"/>
          <a:stretch/>
        </p:blipFill>
        <p:spPr>
          <a:xfrm>
            <a:off x="1234080" y="5004720"/>
            <a:ext cx="9650520" cy="1090440"/>
          </a:xfrm>
          <a:prstGeom prst="rect">
            <a:avLst/>
          </a:prstGeom>
          <a:ln w="0">
            <a:noFill/>
          </a:ln>
        </p:spPr>
      </p:pic>
      <p:sp>
        <p:nvSpPr>
          <p:cNvPr id="203" name="ZoneTexte 5"/>
          <p:cNvSpPr/>
          <p:nvPr/>
        </p:nvSpPr>
        <p:spPr>
          <a:xfrm>
            <a:off x="4136400" y="6112080"/>
            <a:ext cx="239436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Tableau de Bord</a:t>
            </a:r>
            <a:endParaRPr lang="fr-FR" sz="2170" b="0" strike="noStrike" spc="-1">
              <a:latin typeface="Arial"/>
            </a:endParaRPr>
          </a:p>
        </p:txBody>
      </p:sp>
      <p:pic>
        <p:nvPicPr>
          <p:cNvPr id="204" name="Image 203"/>
          <p:cNvPicPr/>
          <p:nvPr/>
        </p:nvPicPr>
        <p:blipFill>
          <a:blip r:embed="rId5"/>
          <a:srcRect t="16751" r="8" b="32360"/>
          <a:stretch/>
        </p:blipFill>
        <p:spPr>
          <a:xfrm>
            <a:off x="5492880" y="1441080"/>
            <a:ext cx="5659200" cy="2823480"/>
          </a:xfrm>
          <a:prstGeom prst="rect">
            <a:avLst/>
          </a:prstGeom>
          <a:ln w="0">
            <a:noFill/>
          </a:ln>
        </p:spPr>
      </p:pic>
      <p:sp>
        <p:nvSpPr>
          <p:cNvPr id="205" name="ZoneTexte 7"/>
          <p:cNvSpPr/>
          <p:nvPr/>
        </p:nvSpPr>
        <p:spPr>
          <a:xfrm>
            <a:off x="6313320" y="4465440"/>
            <a:ext cx="435348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Formulaire d'Ajout d'Enseignant</a:t>
            </a:r>
            <a:endParaRPr lang="fr-FR" sz="217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1360" cy="1144440"/>
          </a:xfrm>
          <a:prstGeom prst="rect">
            <a:avLst/>
          </a:prstGeom>
          <a:noFill/>
          <a:ln w="0">
            <a:noFill/>
          </a:ln>
        </p:spPr>
        <p:txBody>
          <a:bodyPr lIns="0" tIns="0" rIns="0" bIns="0" anchor="ctr">
            <a:noAutofit/>
          </a:bodyPr>
          <a:lstStyle/>
          <a:p>
            <a:pPr algn="ctr">
              <a:lnSpc>
                <a:spcPct val="100000"/>
              </a:lnSpc>
              <a:spcBef>
                <a:spcPts val="1715"/>
              </a:spcBef>
              <a:buNone/>
            </a:pPr>
            <a:r>
              <a:rPr lang="fr-FR" sz="5320" b="0" strike="noStrike" spc="-1" dirty="0">
                <a:solidFill>
                  <a:srgbClr val="0070C0"/>
                </a:solidFill>
                <a:latin typeface="Arial"/>
              </a:rPr>
              <a:t>Interface Utilisateur (suite)</a:t>
            </a:r>
            <a:endParaRPr lang="en-US" sz="5320" b="0" strike="noStrike" spc="-1" dirty="0">
              <a:solidFill>
                <a:srgbClr val="0070C0"/>
              </a:solidFill>
              <a:latin typeface="Calibri"/>
            </a:endParaRPr>
          </a:p>
        </p:txBody>
      </p:sp>
      <p:sp>
        <p:nvSpPr>
          <p:cNvPr id="207" name="ZoneTexte 3"/>
          <p:cNvSpPr/>
          <p:nvPr/>
        </p:nvSpPr>
        <p:spPr>
          <a:xfrm>
            <a:off x="4588200" y="5760000"/>
            <a:ext cx="2611800" cy="43956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buNone/>
            </a:pPr>
            <a:r>
              <a:rPr lang="fr-FR" sz="2170" b="0" strike="noStrike" spc="-1">
                <a:solidFill>
                  <a:srgbClr val="000000"/>
                </a:solidFill>
                <a:latin typeface="Arial"/>
                <a:ea typeface="Noto Sans CJK SC"/>
              </a:rPr>
              <a:t>Liste des Étudiants</a:t>
            </a:r>
            <a:endParaRPr lang="fr-FR" sz="2170" b="0" strike="noStrike" spc="-1">
              <a:latin typeface="Arial"/>
            </a:endParaRPr>
          </a:p>
        </p:txBody>
      </p:sp>
      <p:pic>
        <p:nvPicPr>
          <p:cNvPr id="208" name="Image 207"/>
          <p:cNvPicPr/>
          <p:nvPr/>
        </p:nvPicPr>
        <p:blipFill>
          <a:blip r:embed="rId3"/>
          <a:srcRect t="64553" r="3"/>
          <a:stretch/>
        </p:blipFill>
        <p:spPr>
          <a:xfrm>
            <a:off x="268200" y="1567080"/>
            <a:ext cx="11700000" cy="41400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199</TotalTime>
  <Words>510</Words>
  <Application>Microsoft Office PowerPoint</Application>
  <PresentationFormat>Grand écran</PresentationFormat>
  <Paragraphs>124</Paragraphs>
  <Slides>17</Slides>
  <Notes>15</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17</vt:i4>
      </vt:variant>
    </vt:vector>
  </HeadingPairs>
  <TitlesOfParts>
    <vt:vector size="26" baseType="lpstr">
      <vt:lpstr>Arial</vt:lpstr>
      <vt:lpstr>Calibri</vt:lpstr>
      <vt:lpstr>Century Gothic</vt:lpstr>
      <vt:lpstr>Symbol</vt:lpstr>
      <vt:lpstr>Times New Roman</vt:lpstr>
      <vt:lpstr>Wingdings</vt:lpstr>
      <vt:lpstr>Office Theme</vt:lpstr>
      <vt:lpstr>Office Theme</vt:lpstr>
      <vt:lpstr>Office Theme</vt:lpstr>
      <vt:lpstr>Application d'Archivage des Relevés de Notes</vt:lpstr>
      <vt:lpstr>Introduction</vt:lpstr>
      <vt:lpstr>Fonctionnalités Clés</vt:lpstr>
      <vt:lpstr>Architecture de l'Application et outils</vt:lpstr>
      <vt:lpstr>Structure de la Base de Données</vt:lpstr>
      <vt:lpstr>Sécurité</vt:lpstr>
      <vt:lpstr>Planification du Projet</vt:lpstr>
      <vt:lpstr>Interface Utilisateur</vt:lpstr>
      <vt:lpstr>Interface Utilisateur (suite)</vt:lpstr>
      <vt:lpstr>Interface Utilisateur (suite)</vt:lpstr>
      <vt:lpstr>Interface Utilisateur (suite)</vt:lpstr>
      <vt:lpstr>Interface Utilisateur (suite)</vt:lpstr>
      <vt:lpstr>Interface Utilisateur (suite)</vt:lpstr>
      <vt:lpstr>Interface Utilisateur (suite)</vt:lpstr>
      <vt:lpstr>Diagrammes UML</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d'Archivage des Relevés de Notes</dc:title>
  <dc:subject/>
  <dc:creator>Arabi</dc:creator>
  <dc:description/>
  <cp:lastModifiedBy>Arabi</cp:lastModifiedBy>
  <cp:revision>15</cp:revision>
  <dcterms:created xsi:type="dcterms:W3CDTF">2024-06-06T15:12:08Z</dcterms:created>
  <dcterms:modified xsi:type="dcterms:W3CDTF">2024-06-06T20:28:52Z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Grand écran</vt:lpwstr>
  </property>
  <property fmtid="{D5CDD505-2E9C-101B-9397-08002B2CF9AE}" pid="4" name="Slides">
    <vt:i4>16</vt:i4>
  </property>
</Properties>
</file>