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12.jpeg" ContentType="image/jpe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1800" spc="-1" strike="noStrike">
                <a:solidFill>
                  <a:srgbClr val="000000"/>
                </a:solidFill>
                <a:latin typeface="Arial"/>
              </a:rPr>
              <a:t>Cliquez pour déplacer la diapo</a:t>
            </a:r>
            <a:endParaRPr b="0" lang="fr-FR" sz="1800" spc="-1" strike="noStrike">
              <a:solidFill>
                <a:srgbClr val="000000"/>
              </a:solidFill>
              <a:latin typeface="Arial"/>
            </a:endParaRPr>
          </a:p>
        </p:txBody>
      </p:sp>
      <p:sp>
        <p:nvSpPr>
          <p:cNvPr id="18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Cliquez pour modifier le format des notes</a:t>
            </a:r>
            <a:endParaRPr b="0" lang="fr-FR" sz="2000" spc="-1" strike="noStrike">
              <a:latin typeface="Arial"/>
            </a:endParaRPr>
          </a:p>
        </p:txBody>
      </p:sp>
      <p:sp>
        <p:nvSpPr>
          <p:cNvPr id="18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182"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fr-FR" sz="1400" spc="-1" strike="noStrike">
                <a:latin typeface="Times New Roman"/>
              </a:defRPr>
            </a:lvl1pPr>
          </a:lstStyle>
          <a:p>
            <a:pPr algn="r">
              <a:buNone/>
            </a:pPr>
            <a:r>
              <a:rPr b="0" lang="fr-FR" sz="1400" spc="-1" strike="noStrike">
                <a:latin typeface="Times New Roman"/>
              </a:rPr>
              <a:t>&lt;date/heure&gt;</a:t>
            </a:r>
            <a:endParaRPr b="0" lang="fr-FR" sz="1400" spc="-1" strike="noStrike">
              <a:latin typeface="Times New Roman"/>
            </a:endParaRPr>
          </a:p>
        </p:txBody>
      </p:sp>
      <p:sp>
        <p:nvSpPr>
          <p:cNvPr id="183"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fr-FR" sz="1400" spc="-1" strike="noStrike">
                <a:latin typeface="Times New Roman"/>
              </a:defRPr>
            </a:lvl1pPr>
          </a:lstStyle>
          <a:p>
            <a:r>
              <a:rPr b="0" lang="fr-FR" sz="1400" spc="-1" strike="noStrike">
                <a:latin typeface="Times New Roman"/>
              </a:rPr>
              <a:t>&lt;pied de page&gt;</a:t>
            </a:r>
            <a:endParaRPr b="0" lang="fr-FR" sz="1400" spc="-1" strike="noStrike">
              <a:latin typeface="Times New Roman"/>
            </a:endParaRPr>
          </a:p>
        </p:txBody>
      </p:sp>
      <p:sp>
        <p:nvSpPr>
          <p:cNvPr id="184"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fr-FR" sz="1400" spc="-1" strike="noStrike">
                <a:latin typeface="Times New Roman"/>
              </a:defRPr>
            </a:lvl1pPr>
          </a:lstStyle>
          <a:p>
            <a:pPr algn="r">
              <a:buNone/>
            </a:pPr>
            <a:fld id="{2CC061BF-33FA-485C-9CC2-7167B757A216}"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Num" idx="2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fr-FR" sz="1400" spc="-1" strike="noStrike">
                <a:solidFill>
                  <a:srgbClr val="000000"/>
                </a:solidFill>
                <a:latin typeface="Times New Roman"/>
                <a:ea typeface="+mn-ea"/>
              </a:defRPr>
            </a:lvl1pPr>
          </a:lstStyle>
          <a:p>
            <a:pPr algn="r">
              <a:lnSpc>
                <a:spcPct val="100000"/>
              </a:lnSpc>
              <a:buNone/>
              <a:tabLst>
                <a:tab algn="l" pos="0"/>
              </a:tabLst>
            </a:pPr>
            <a:fld id="{065681F2-6E6E-4C27-AEC5-BBC234FF0E0F}" type="slidenum">
              <a:rPr b="0" lang="fr-FR" sz="1400" spc="-1" strike="noStrike">
                <a:solidFill>
                  <a:srgbClr val="000000"/>
                </a:solidFill>
                <a:latin typeface="Times New Roman"/>
                <a:ea typeface="+mn-ea"/>
              </a:rPr>
              <a:t>&lt;numéro&gt;</a:t>
            </a:fld>
            <a:endParaRPr b="0" lang="fr-FR" sz="1400" spc="-1" strike="noStrike">
              <a:latin typeface="Times New Roman"/>
            </a:endParaRPr>
          </a:p>
        </p:txBody>
      </p:sp>
      <p:sp>
        <p:nvSpPr>
          <p:cNvPr id="258" name="PlaceHolder 2"/>
          <p:cNvSpPr>
            <a:spLocks noGrp="1"/>
          </p:cNvSpPr>
          <p:nvPr>
            <p:ph type="sldImg"/>
          </p:nvPr>
        </p:nvSpPr>
        <p:spPr>
          <a:xfrm>
            <a:off x="217440" y="812880"/>
            <a:ext cx="7124400" cy="4008240"/>
          </a:xfrm>
          <a:prstGeom prst="rect">
            <a:avLst/>
          </a:prstGeom>
          <a:ln w="0">
            <a:noFill/>
          </a:ln>
        </p:spPr>
      </p:sp>
      <p:sp>
        <p:nvSpPr>
          <p:cNvPr id="259"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Num" idx="2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fr-FR" sz="1400" spc="-1" strike="noStrike">
                <a:solidFill>
                  <a:srgbClr val="000000"/>
                </a:solidFill>
                <a:latin typeface="Times New Roman"/>
                <a:ea typeface="+mn-ea"/>
              </a:defRPr>
            </a:lvl1pPr>
          </a:lstStyle>
          <a:p>
            <a:pPr algn="r">
              <a:lnSpc>
                <a:spcPct val="100000"/>
              </a:lnSpc>
              <a:buNone/>
              <a:tabLst>
                <a:tab algn="l" pos="0"/>
              </a:tabLst>
            </a:pPr>
            <a:fld id="{F9DF322B-97F3-49FE-99A8-BF779F13DE0B}" type="slidenum">
              <a:rPr b="0" lang="fr-FR" sz="1400" spc="-1" strike="noStrike">
                <a:solidFill>
                  <a:srgbClr val="000000"/>
                </a:solidFill>
                <a:latin typeface="Times New Roman"/>
                <a:ea typeface="+mn-ea"/>
              </a:rPr>
              <a:t>&lt;numéro&gt;</a:t>
            </a:fld>
            <a:endParaRPr b="0" lang="fr-FR" sz="1400" spc="-1" strike="noStrike">
              <a:latin typeface="Times New Roman"/>
            </a:endParaRPr>
          </a:p>
        </p:txBody>
      </p:sp>
      <p:sp>
        <p:nvSpPr>
          <p:cNvPr id="261" name="PlaceHolder 2"/>
          <p:cNvSpPr>
            <a:spLocks noGrp="1"/>
          </p:cNvSpPr>
          <p:nvPr>
            <p:ph type="sldImg"/>
          </p:nvPr>
        </p:nvSpPr>
        <p:spPr>
          <a:xfrm>
            <a:off x="217440" y="812880"/>
            <a:ext cx="7124400" cy="4008240"/>
          </a:xfrm>
          <a:prstGeom prst="rect">
            <a:avLst/>
          </a:prstGeom>
          <a:ln w="0">
            <a:noFill/>
          </a:ln>
        </p:spPr>
      </p:sp>
      <p:sp>
        <p:nvSpPr>
          <p:cNvPr id="262"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Num" idx="2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fr-FR" sz="1400" spc="-1" strike="noStrike">
                <a:solidFill>
                  <a:srgbClr val="000000"/>
                </a:solidFill>
                <a:latin typeface="Times New Roman"/>
                <a:ea typeface="+mn-ea"/>
              </a:defRPr>
            </a:lvl1pPr>
          </a:lstStyle>
          <a:p>
            <a:pPr algn="r">
              <a:lnSpc>
                <a:spcPct val="100000"/>
              </a:lnSpc>
              <a:buNone/>
              <a:tabLst>
                <a:tab algn="l" pos="0"/>
              </a:tabLst>
            </a:pPr>
            <a:fld id="{FACD7129-69EE-4395-A47A-8C1D77EB0B07}" type="slidenum">
              <a:rPr b="0" lang="fr-FR" sz="1400" spc="-1" strike="noStrike">
                <a:solidFill>
                  <a:srgbClr val="000000"/>
                </a:solidFill>
                <a:latin typeface="Times New Roman"/>
                <a:ea typeface="+mn-ea"/>
              </a:rPr>
              <a:t>&lt;numéro&gt;</a:t>
            </a:fld>
            <a:endParaRPr b="0" lang="fr-FR" sz="1400" spc="-1" strike="noStrike">
              <a:latin typeface="Times New Roman"/>
            </a:endParaRPr>
          </a:p>
        </p:txBody>
      </p:sp>
      <p:sp>
        <p:nvSpPr>
          <p:cNvPr id="264" name="PlaceHolder 2"/>
          <p:cNvSpPr>
            <a:spLocks noGrp="1"/>
          </p:cNvSpPr>
          <p:nvPr>
            <p:ph type="sldImg"/>
          </p:nvPr>
        </p:nvSpPr>
        <p:spPr>
          <a:xfrm>
            <a:off x="217440" y="812880"/>
            <a:ext cx="7124400" cy="4008240"/>
          </a:xfrm>
          <a:prstGeom prst="rect">
            <a:avLst/>
          </a:prstGeom>
          <a:ln w="0">
            <a:noFill/>
          </a:ln>
        </p:spPr>
      </p:sp>
      <p:sp>
        <p:nvSpPr>
          <p:cNvPr id="265"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Num" idx="2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fr-FR" sz="1400" spc="-1" strike="noStrike">
                <a:solidFill>
                  <a:srgbClr val="000000"/>
                </a:solidFill>
                <a:latin typeface="Times New Roman"/>
                <a:ea typeface="+mn-ea"/>
              </a:defRPr>
            </a:lvl1pPr>
          </a:lstStyle>
          <a:p>
            <a:pPr algn="r">
              <a:lnSpc>
                <a:spcPct val="100000"/>
              </a:lnSpc>
              <a:buNone/>
              <a:tabLst>
                <a:tab algn="l" pos="0"/>
              </a:tabLst>
            </a:pPr>
            <a:fld id="{C767CFC7-FE8A-48CE-87D1-797B8ACDF551}" type="slidenum">
              <a:rPr b="0" lang="fr-FR" sz="1400" spc="-1" strike="noStrike">
                <a:solidFill>
                  <a:srgbClr val="000000"/>
                </a:solidFill>
                <a:latin typeface="Times New Roman"/>
                <a:ea typeface="+mn-ea"/>
              </a:rPr>
              <a:t>&lt;numéro&gt;</a:t>
            </a:fld>
            <a:endParaRPr b="0" lang="fr-FR" sz="1400" spc="-1" strike="noStrike">
              <a:latin typeface="Times New Roman"/>
            </a:endParaRPr>
          </a:p>
        </p:txBody>
      </p:sp>
      <p:sp>
        <p:nvSpPr>
          <p:cNvPr id="267" name="PlaceHolder 2"/>
          <p:cNvSpPr>
            <a:spLocks noGrp="1"/>
          </p:cNvSpPr>
          <p:nvPr>
            <p:ph type="sldImg"/>
          </p:nvPr>
        </p:nvSpPr>
        <p:spPr>
          <a:xfrm>
            <a:off x="217440" y="812880"/>
            <a:ext cx="7124400" cy="4008240"/>
          </a:xfrm>
          <a:prstGeom prst="rect">
            <a:avLst/>
          </a:prstGeom>
          <a:ln w="0">
            <a:noFill/>
          </a:ln>
        </p:spPr>
      </p:sp>
      <p:sp>
        <p:nvSpPr>
          <p:cNvPr id="268"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Num" idx="2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fr-FR" sz="1400" spc="-1" strike="noStrike">
                <a:solidFill>
                  <a:srgbClr val="000000"/>
                </a:solidFill>
                <a:latin typeface="Times New Roman"/>
                <a:ea typeface="+mn-ea"/>
              </a:defRPr>
            </a:lvl1pPr>
          </a:lstStyle>
          <a:p>
            <a:pPr algn="r">
              <a:lnSpc>
                <a:spcPct val="100000"/>
              </a:lnSpc>
              <a:buNone/>
              <a:tabLst>
                <a:tab algn="l" pos="0"/>
              </a:tabLst>
            </a:pPr>
            <a:fld id="{24882AD2-1504-4FBC-A004-32CB9D7C5848}" type="slidenum">
              <a:rPr b="0" lang="fr-FR" sz="1400" spc="-1" strike="noStrike">
                <a:solidFill>
                  <a:srgbClr val="000000"/>
                </a:solidFill>
                <a:latin typeface="Times New Roman"/>
                <a:ea typeface="+mn-ea"/>
              </a:rPr>
              <a:t>&lt;numéro&gt;</a:t>
            </a:fld>
            <a:endParaRPr b="0" lang="fr-FR" sz="1400" spc="-1" strike="noStrike">
              <a:latin typeface="Times New Roman"/>
            </a:endParaRPr>
          </a:p>
        </p:txBody>
      </p:sp>
      <p:sp>
        <p:nvSpPr>
          <p:cNvPr id="270" name="PlaceHolder 2"/>
          <p:cNvSpPr>
            <a:spLocks noGrp="1"/>
          </p:cNvSpPr>
          <p:nvPr>
            <p:ph type="sldImg"/>
          </p:nvPr>
        </p:nvSpPr>
        <p:spPr>
          <a:xfrm>
            <a:off x="217440" y="812880"/>
            <a:ext cx="7124400" cy="4008240"/>
          </a:xfrm>
          <a:prstGeom prst="rect">
            <a:avLst/>
          </a:prstGeom>
          <a:ln w="0">
            <a:noFill/>
          </a:ln>
        </p:spPr>
      </p:sp>
      <p:sp>
        <p:nvSpPr>
          <p:cNvPr id="271"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Num" idx="2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fr-FR" sz="1400" spc="-1" strike="noStrike">
                <a:solidFill>
                  <a:srgbClr val="000000"/>
                </a:solidFill>
                <a:latin typeface="Times New Roman"/>
                <a:ea typeface="+mn-ea"/>
              </a:defRPr>
            </a:lvl1pPr>
          </a:lstStyle>
          <a:p>
            <a:pPr algn="r">
              <a:lnSpc>
                <a:spcPct val="100000"/>
              </a:lnSpc>
              <a:buNone/>
              <a:tabLst>
                <a:tab algn="l" pos="0"/>
              </a:tabLst>
            </a:pPr>
            <a:fld id="{07CE4BD4-F0DC-4FFF-9C6E-D18D5707312D}" type="slidenum">
              <a:rPr b="0" lang="fr-FR" sz="1400" spc="-1" strike="noStrike">
                <a:solidFill>
                  <a:srgbClr val="000000"/>
                </a:solidFill>
                <a:latin typeface="Times New Roman"/>
                <a:ea typeface="+mn-ea"/>
              </a:rPr>
              <a:t>&lt;numéro&gt;</a:t>
            </a:fld>
            <a:endParaRPr b="0" lang="fr-FR" sz="1400" spc="-1" strike="noStrike">
              <a:latin typeface="Times New Roman"/>
            </a:endParaRPr>
          </a:p>
        </p:txBody>
      </p:sp>
      <p:sp>
        <p:nvSpPr>
          <p:cNvPr id="273" name="PlaceHolder 2"/>
          <p:cNvSpPr>
            <a:spLocks noGrp="1"/>
          </p:cNvSpPr>
          <p:nvPr>
            <p:ph type="sldImg"/>
          </p:nvPr>
        </p:nvSpPr>
        <p:spPr>
          <a:xfrm>
            <a:off x="217440" y="812880"/>
            <a:ext cx="7124400" cy="4008240"/>
          </a:xfrm>
          <a:prstGeom prst="rect">
            <a:avLst/>
          </a:prstGeom>
          <a:ln w="0">
            <a:noFill/>
          </a:ln>
        </p:spPr>
      </p:sp>
      <p:sp>
        <p:nvSpPr>
          <p:cNvPr id="274"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Num" idx="2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fr-FR" sz="1200" spc="-1" strike="noStrike">
                <a:solidFill>
                  <a:srgbClr val="000000"/>
                </a:solidFill>
                <a:latin typeface="Times New Roman"/>
                <a:ea typeface="+mn-ea"/>
              </a:defRPr>
            </a:lvl1pPr>
          </a:lstStyle>
          <a:p>
            <a:pPr algn="r">
              <a:lnSpc>
                <a:spcPct val="100000"/>
              </a:lnSpc>
              <a:buNone/>
            </a:pPr>
            <a:fld id="{B35C1CD6-48B4-4ADF-BCC2-130BC00F558C}"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
        <p:nvSpPr>
          <p:cNvPr id="276" name="PlaceHolder 2"/>
          <p:cNvSpPr>
            <a:spLocks noGrp="1"/>
          </p:cNvSpPr>
          <p:nvPr>
            <p:ph type="sldImg"/>
          </p:nvPr>
        </p:nvSpPr>
        <p:spPr>
          <a:xfrm>
            <a:off x="217440" y="812880"/>
            <a:ext cx="7124040" cy="4007880"/>
          </a:xfrm>
          <a:prstGeom prst="rect">
            <a:avLst/>
          </a:prstGeom>
          <a:ln w="0">
            <a:noFill/>
          </a:ln>
        </p:spPr>
      </p:sp>
      <p:sp>
        <p:nvSpPr>
          <p:cNvPr id="277"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fr-FR" sz="1200" spc="-1" strike="noStrike">
                <a:solidFill>
                  <a:srgbClr val="000000"/>
                </a:solidFill>
                <a:latin typeface="Times New Roman"/>
                <a:ea typeface="+mn-ea"/>
              </a:defRPr>
            </a:lvl1pPr>
          </a:lstStyle>
          <a:p>
            <a:pPr algn="r">
              <a:lnSpc>
                <a:spcPct val="100000"/>
              </a:lnSpc>
              <a:buNone/>
            </a:pPr>
            <a:fld id="{73B7D00D-9EC1-4919-83A7-5140093790BE}"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
        <p:nvSpPr>
          <p:cNvPr id="234" name="PlaceHolder 2"/>
          <p:cNvSpPr>
            <a:spLocks noGrp="1"/>
          </p:cNvSpPr>
          <p:nvPr>
            <p:ph type="sldImg"/>
          </p:nvPr>
        </p:nvSpPr>
        <p:spPr>
          <a:xfrm>
            <a:off x="217440" y="812880"/>
            <a:ext cx="7124400" cy="4008240"/>
          </a:xfrm>
          <a:prstGeom prst="rect">
            <a:avLst/>
          </a:prstGeom>
          <a:ln w="0">
            <a:noFill/>
          </a:ln>
        </p:spPr>
      </p:sp>
      <p:sp>
        <p:nvSpPr>
          <p:cNvPr id="235"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Num" idx="1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fr-FR" sz="1200" spc="-1" strike="noStrike">
                <a:solidFill>
                  <a:srgbClr val="000000"/>
                </a:solidFill>
                <a:latin typeface="Times New Roman"/>
                <a:ea typeface="+mn-ea"/>
              </a:defRPr>
            </a:lvl1pPr>
          </a:lstStyle>
          <a:p>
            <a:pPr algn="r">
              <a:lnSpc>
                <a:spcPct val="100000"/>
              </a:lnSpc>
              <a:buNone/>
            </a:pPr>
            <a:fld id="{8BD44E9B-EB4B-4A35-B7C0-068638731997}"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
        <p:nvSpPr>
          <p:cNvPr id="237" name="PlaceHolder 2"/>
          <p:cNvSpPr>
            <a:spLocks noGrp="1"/>
          </p:cNvSpPr>
          <p:nvPr>
            <p:ph type="sldImg"/>
          </p:nvPr>
        </p:nvSpPr>
        <p:spPr>
          <a:xfrm>
            <a:off x="217440" y="812880"/>
            <a:ext cx="7124040" cy="4007880"/>
          </a:xfrm>
          <a:prstGeom prst="rect">
            <a:avLst/>
          </a:prstGeom>
          <a:ln w="0">
            <a:noFill/>
          </a:ln>
        </p:spPr>
      </p:sp>
      <p:sp>
        <p:nvSpPr>
          <p:cNvPr id="238"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Num" idx="1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fr-FR" sz="1200" spc="-1" strike="noStrike">
                <a:solidFill>
                  <a:srgbClr val="000000"/>
                </a:solidFill>
                <a:latin typeface="Times New Roman"/>
                <a:ea typeface="+mn-ea"/>
              </a:defRPr>
            </a:lvl1pPr>
          </a:lstStyle>
          <a:p>
            <a:pPr algn="r">
              <a:lnSpc>
                <a:spcPct val="100000"/>
              </a:lnSpc>
              <a:buNone/>
            </a:pPr>
            <a:fld id="{DA6D5776-69C7-4DCE-9E4A-EC92AA215554}"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
        <p:nvSpPr>
          <p:cNvPr id="240" name="PlaceHolder 2"/>
          <p:cNvSpPr>
            <a:spLocks noGrp="1"/>
          </p:cNvSpPr>
          <p:nvPr>
            <p:ph type="sldImg"/>
          </p:nvPr>
        </p:nvSpPr>
        <p:spPr>
          <a:xfrm>
            <a:off x="217440" y="812880"/>
            <a:ext cx="7124040" cy="4007880"/>
          </a:xfrm>
          <a:prstGeom prst="rect">
            <a:avLst/>
          </a:prstGeom>
          <a:ln w="0">
            <a:noFill/>
          </a:ln>
        </p:spPr>
      </p:sp>
      <p:sp>
        <p:nvSpPr>
          <p:cNvPr id="241"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fr-FR" sz="1200" spc="-1" strike="noStrike">
                <a:solidFill>
                  <a:srgbClr val="000000"/>
                </a:solidFill>
                <a:latin typeface="Times New Roman"/>
                <a:ea typeface="+mn-ea"/>
              </a:defRPr>
            </a:lvl1pPr>
          </a:lstStyle>
          <a:p>
            <a:pPr algn="r">
              <a:lnSpc>
                <a:spcPct val="100000"/>
              </a:lnSpc>
              <a:buNone/>
            </a:pPr>
            <a:fld id="{0ECE4427-6C64-4D30-AE5E-5844ACA543E3}"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
        <p:nvSpPr>
          <p:cNvPr id="243" name="PlaceHolder 2"/>
          <p:cNvSpPr>
            <a:spLocks noGrp="1"/>
          </p:cNvSpPr>
          <p:nvPr>
            <p:ph type="sldImg"/>
          </p:nvPr>
        </p:nvSpPr>
        <p:spPr>
          <a:xfrm>
            <a:off x="217440" y="812880"/>
            <a:ext cx="7124400" cy="4008240"/>
          </a:xfrm>
          <a:prstGeom prst="rect">
            <a:avLst/>
          </a:prstGeom>
          <a:ln w="0">
            <a:noFill/>
          </a:ln>
        </p:spPr>
      </p:sp>
      <p:sp>
        <p:nvSpPr>
          <p:cNvPr id="244"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fr-FR" sz="1200" spc="-1" strike="noStrike">
                <a:solidFill>
                  <a:srgbClr val="000000"/>
                </a:solidFill>
                <a:latin typeface="Times New Roman"/>
                <a:ea typeface="+mn-ea"/>
              </a:defRPr>
            </a:lvl1pPr>
          </a:lstStyle>
          <a:p>
            <a:pPr algn="r">
              <a:lnSpc>
                <a:spcPct val="100000"/>
              </a:lnSpc>
              <a:buNone/>
            </a:pPr>
            <a:fld id="{A9D22E0F-7157-40C9-A65C-3B3CCAE28A0E}"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
        <p:nvSpPr>
          <p:cNvPr id="246" name="PlaceHolder 2"/>
          <p:cNvSpPr>
            <a:spLocks noGrp="1"/>
          </p:cNvSpPr>
          <p:nvPr>
            <p:ph type="sldImg"/>
          </p:nvPr>
        </p:nvSpPr>
        <p:spPr>
          <a:xfrm>
            <a:off x="217440" y="812880"/>
            <a:ext cx="7124400" cy="4008240"/>
          </a:xfrm>
          <a:prstGeom prst="rect">
            <a:avLst/>
          </a:prstGeom>
          <a:ln w="0">
            <a:noFill/>
          </a:ln>
        </p:spPr>
      </p:sp>
      <p:sp>
        <p:nvSpPr>
          <p:cNvPr id="247"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Num" idx="1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fr-FR" sz="1200" spc="-1" strike="noStrike">
                <a:solidFill>
                  <a:srgbClr val="000000"/>
                </a:solidFill>
                <a:latin typeface="Times New Roman"/>
                <a:ea typeface="+mn-ea"/>
              </a:defRPr>
            </a:lvl1pPr>
          </a:lstStyle>
          <a:p>
            <a:pPr algn="r">
              <a:lnSpc>
                <a:spcPct val="100000"/>
              </a:lnSpc>
              <a:buNone/>
            </a:pPr>
            <a:fld id="{448BB5BB-3067-4626-8570-11548F0583B2}"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
        <p:nvSpPr>
          <p:cNvPr id="249" name="PlaceHolder 2"/>
          <p:cNvSpPr>
            <a:spLocks noGrp="1"/>
          </p:cNvSpPr>
          <p:nvPr>
            <p:ph type="sldImg"/>
          </p:nvPr>
        </p:nvSpPr>
        <p:spPr>
          <a:xfrm>
            <a:off x="217440" y="812880"/>
            <a:ext cx="7124040" cy="4007880"/>
          </a:xfrm>
          <a:prstGeom prst="rect">
            <a:avLst/>
          </a:prstGeom>
          <a:ln w="0">
            <a:noFill/>
          </a:ln>
        </p:spPr>
      </p:sp>
      <p:sp>
        <p:nvSpPr>
          <p:cNvPr id="250"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Num" idx="1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fr-FR" sz="1400" spc="-1" strike="noStrike">
                <a:solidFill>
                  <a:srgbClr val="000000"/>
                </a:solidFill>
                <a:latin typeface="Times New Roman"/>
                <a:ea typeface="+mn-ea"/>
              </a:defRPr>
            </a:lvl1pPr>
          </a:lstStyle>
          <a:p>
            <a:pPr algn="r">
              <a:lnSpc>
                <a:spcPct val="100000"/>
              </a:lnSpc>
              <a:buNone/>
              <a:tabLst>
                <a:tab algn="l" pos="0"/>
              </a:tabLst>
            </a:pPr>
            <a:fld id="{5AF65DD9-C216-45CB-AC18-A2BBE3016FFA}" type="slidenum">
              <a:rPr b="0" lang="fr-FR" sz="1400" spc="-1" strike="noStrike">
                <a:solidFill>
                  <a:srgbClr val="000000"/>
                </a:solidFill>
                <a:latin typeface="Times New Roman"/>
                <a:ea typeface="+mn-ea"/>
              </a:rPr>
              <a:t>&lt;numéro&gt;</a:t>
            </a:fld>
            <a:endParaRPr b="0" lang="fr-FR" sz="1400" spc="-1" strike="noStrike">
              <a:latin typeface="Times New Roman"/>
            </a:endParaRPr>
          </a:p>
        </p:txBody>
      </p:sp>
      <p:sp>
        <p:nvSpPr>
          <p:cNvPr id="252" name="PlaceHolder 2"/>
          <p:cNvSpPr>
            <a:spLocks noGrp="1"/>
          </p:cNvSpPr>
          <p:nvPr>
            <p:ph type="sldImg"/>
          </p:nvPr>
        </p:nvSpPr>
        <p:spPr>
          <a:xfrm>
            <a:off x="217440" y="812880"/>
            <a:ext cx="7124400" cy="4008240"/>
          </a:xfrm>
          <a:prstGeom prst="rect">
            <a:avLst/>
          </a:prstGeom>
          <a:ln w="0">
            <a:noFill/>
          </a:ln>
        </p:spPr>
      </p:sp>
      <p:sp>
        <p:nvSpPr>
          <p:cNvPr id="253"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Num" idx="2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fr-FR" sz="1400" spc="-1" strike="noStrike">
                <a:solidFill>
                  <a:srgbClr val="000000"/>
                </a:solidFill>
                <a:latin typeface="Times New Roman"/>
                <a:ea typeface="+mn-ea"/>
              </a:defRPr>
            </a:lvl1pPr>
          </a:lstStyle>
          <a:p>
            <a:pPr algn="r">
              <a:lnSpc>
                <a:spcPct val="100000"/>
              </a:lnSpc>
              <a:buNone/>
              <a:tabLst>
                <a:tab algn="l" pos="0"/>
              </a:tabLst>
            </a:pPr>
            <a:fld id="{5D32FF71-72D9-422C-AB56-3A6C8757FB8A}" type="slidenum">
              <a:rPr b="0" lang="fr-FR" sz="1400" spc="-1" strike="noStrike">
                <a:solidFill>
                  <a:srgbClr val="000000"/>
                </a:solidFill>
                <a:latin typeface="Times New Roman"/>
                <a:ea typeface="+mn-ea"/>
              </a:rPr>
              <a:t>&lt;numéro&gt;</a:t>
            </a:fld>
            <a:endParaRPr b="0" lang="fr-FR" sz="1400" spc="-1" strike="noStrike">
              <a:latin typeface="Times New Roman"/>
            </a:endParaRPr>
          </a:p>
        </p:txBody>
      </p:sp>
      <p:sp>
        <p:nvSpPr>
          <p:cNvPr id="255" name="PlaceHolder 2"/>
          <p:cNvSpPr>
            <a:spLocks noGrp="1"/>
          </p:cNvSpPr>
          <p:nvPr>
            <p:ph type="sldImg"/>
          </p:nvPr>
        </p:nvSpPr>
        <p:spPr>
          <a:xfrm>
            <a:off x="217440" y="812880"/>
            <a:ext cx="7124400" cy="4008240"/>
          </a:xfrm>
          <a:prstGeom prst="rect">
            <a:avLst/>
          </a:prstGeom>
          <a:ln w="0">
            <a:noFill/>
          </a:ln>
        </p:spPr>
      </p:sp>
      <p:sp>
        <p:nvSpPr>
          <p:cNvPr id="256"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ED958AB-BB0D-45F2-8A8E-00002D4CB6D2}"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D88432B-9FC5-4E32-BA8A-3759736F3CA7}"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3854C81-F900-437C-9105-78C3F2D19EEC}"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028F3FE-2D74-407C-A3DA-6532112BA59C}"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162335B-2E8B-4DFD-AB65-5A8D6F881983}"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4B5E663-B510-43D3-AF8C-4D5C6F766991}"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1087563-DA13-451D-95DD-A243506355CF}"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1AE58CE-1623-4A36-83E6-BE7545FE284D}"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41D4DA1-068E-4379-989E-D0599A25B1A1}"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3E9D145-DA76-494E-A767-E97B2E4AD5BB}"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D1AE9C9-A234-4F0E-AA2F-BBDF4EEF1B03}"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78D2F5D-F115-4BA9-A10C-936B84F33191}"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CE1D483-7851-4497-9861-3EF57A74104D}"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F650904-1F99-487E-A4F1-2D4E95718539}"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C4A90BA-F24C-4593-A240-2E99DA47AF07}"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13E214F-5E8D-4C13-8F9A-B954BCBB1FEF}"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A903DD3-B814-4222-81A0-E99889EB19C9}"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606F8B6-C1FC-436B-AADA-D3025519BD4A}" type="slidenum">
              <a:t>&lt;#&gt;</a:t>
            </a:fld>
          </a:p>
        </p:txBody>
      </p:sp>
      <p:sp>
        <p:nvSpPr>
          <p:cNvPr id="4" name="PlaceHolder 3"/>
          <p:cNvSpPr>
            <a:spLocks noGrp="1"/>
          </p:cNvSpPr>
          <p:nvPr>
            <p:ph type="dt" idx="9"/>
          </p:nvPr>
        </p:nvSpPr>
        <p:spPr/>
        <p:txBody>
          <a:bodyPr/>
          <a:p>
            <a:r>
              <a:rPr lang="fr-F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623A6BD-73B0-4DEA-8E69-8B7A69E317A1}"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4E2C858-A2DE-4407-B179-356A180D09EE}"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CC706C9-4FE7-432B-B7B9-4AD58AC01271}"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D1C7F5D-7A98-46F5-8931-4BFF0292DB88}"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B217B9C-76A4-4462-BCEB-ABC4C3CD952E}"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99A7600-E65A-4C67-B604-6C155AFB52BB}"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94D08B6-DBD1-4F14-AC7B-42DBABDACBD7}"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C3FBFA8-ED11-428A-AB67-5002726E1DDC}"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9EAAD56-0C1F-432C-A9FF-DC0347A345CD}"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A6625EF-CF71-4240-A4B0-491A15C68013}"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896C7E11-E689-42B3-B3E7-7E7BDE98FACE}" type="slidenum">
              <a:t>&lt;#&gt;</a:t>
            </a:fld>
          </a:p>
        </p:txBody>
      </p:sp>
      <p:sp>
        <p:nvSpPr>
          <p:cNvPr id="9" name="PlaceHolder 8"/>
          <p:cNvSpPr>
            <a:spLocks noGrp="1"/>
          </p:cNvSpPr>
          <p:nvPr>
            <p:ph type="dt" idx="9"/>
          </p:nvPr>
        </p:nvSpPr>
        <p:spPr/>
        <p:txBody>
          <a:bodyPr/>
          <a:p>
            <a:r>
              <a:rPr lang="fr-F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1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1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F8DB23A-5247-48C3-81BF-9BBFC7CA20F9}" type="slidenum">
              <a:t>&lt;#&gt;</a:t>
            </a:fld>
          </a:p>
        </p:txBody>
      </p:sp>
      <p:sp>
        <p:nvSpPr>
          <p:cNvPr id="11" name="PlaceHolder 10"/>
          <p:cNvSpPr>
            <a:spLocks noGrp="1"/>
          </p:cNvSpPr>
          <p:nvPr>
            <p:ph type="dt" idx="9"/>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1AD8712-226F-4927-A1A0-C85CCA08E42E}"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3A404E6-3C25-4339-94D8-9CBD97D25E19}"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614A01C-C177-4A44-B8D1-0C13C4CBCE69}"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96AE350-A6DD-4760-A08F-EB038BAB76FB}"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12A6DFC-D44F-4B75-9FFB-530AEC10BC11}"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Arial"/>
            </a:endParaRPr>
          </a:p>
        </p:txBody>
      </p:sp>
      <p:sp>
        <p:nvSpPr>
          <p:cNvPr id="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A8F7B37-DACC-471C-8D38-38EA1B9F5F28}"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0" name="Group 22"/>
          <p:cNvGrpSpPr/>
          <p:nvPr/>
        </p:nvGrpSpPr>
        <p:grpSpPr>
          <a:xfrm>
            <a:off x="0" y="228600"/>
            <a:ext cx="2850840" cy="6638040"/>
            <a:chOff x="0" y="228600"/>
            <a:chExt cx="2850840" cy="6638040"/>
          </a:xfrm>
        </p:grpSpPr>
        <p:sp>
          <p:nvSpPr>
            <p:cNvPr id="1" name="Freeform 1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2" name="Freeform 1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3" name="Freeform 1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4" name="Freeform 1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5" name="Freeform 1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6" name="Freeform 1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7" name="Freeform 1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8" name="Freeform 1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9" name="Freeform 1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10" name="Freeform 2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11" name="Freeform 2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12" name="Freeform 2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13" name="Group 9"/>
          <p:cNvGrpSpPr/>
          <p:nvPr/>
        </p:nvGrpSpPr>
        <p:grpSpPr>
          <a:xfrm>
            <a:off x="27360" y="-720"/>
            <a:ext cx="2355840" cy="6853320"/>
            <a:chOff x="27360" y="-720"/>
            <a:chExt cx="2355840" cy="6853320"/>
          </a:xfrm>
        </p:grpSpPr>
        <p:sp>
          <p:nvSpPr>
            <p:cNvPr id="14" name="Freeform 27"/>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15" name="Freeform 28"/>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16" name="Freeform 29"/>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17" name="Freeform 30"/>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18" name="Freeform 31"/>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19" name="Freeform 32"/>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20" name="Freeform 33"/>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21" name="Freeform 34"/>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22" name="Freeform 35"/>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23" name="Freeform 36"/>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24" name="Freeform 37"/>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25" name="Freeform 38"/>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26"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Freeform 6"/>
          <p:cNvSpPr/>
          <p:nvPr/>
        </p:nvSpPr>
        <p:spPr>
          <a:xfrm>
            <a:off x="0" y="432396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fillRef idx="0"/>
          <a:effectRef idx="0"/>
          <a:fontRef idx="minor"/>
        </p:style>
      </p:sp>
      <p:sp>
        <p:nvSpPr>
          <p:cNvPr id="2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29" name="PlaceHolder 2"/>
          <p:cNvSpPr>
            <a:spLocks noGrp="1"/>
          </p:cNvSpPr>
          <p:nvPr>
            <p:ph type="ftr" idx="1"/>
          </p:nvPr>
        </p:nvSpPr>
        <p:spPr>
          <a:xfrm>
            <a:off x="2589120" y="6135840"/>
            <a:ext cx="7619400" cy="364320"/>
          </a:xfrm>
          <a:prstGeom prst="rect">
            <a:avLst/>
          </a:prstGeom>
          <a:noFill/>
          <a:ln w="0">
            <a:noFill/>
          </a:ln>
        </p:spPr>
        <p:txBody>
          <a:bodyPr lIns="90000" rIns="90000" tIns="45000" bIns="45000" anchor="ctr">
            <a:noAutofit/>
          </a:bodyPr>
          <a:lstStyle>
            <a:lvl1pPr algn="ctr">
              <a:lnSpc>
                <a:spcPct val="100000"/>
              </a:lnSpc>
              <a:buNone/>
              <a:defRPr b="0" lang="fr-FR" sz="1400" spc="-1" strike="noStrike">
                <a:solidFill>
                  <a:srgbClr val="000000"/>
                </a:solidFill>
                <a:latin typeface="Times New Roman"/>
                <a:ea typeface="DejaVu Sans"/>
              </a:defRPr>
            </a:lvl1pPr>
          </a:lstStyle>
          <a:p>
            <a:pPr algn="ctr">
              <a:lnSpc>
                <a:spcPct val="100000"/>
              </a:lnSpc>
              <a:buNone/>
            </a:pPr>
            <a:r>
              <a:rPr b="0" lang="fr-FR" sz="1400" spc="-1" strike="noStrike">
                <a:solidFill>
                  <a:srgbClr val="000000"/>
                </a:solidFill>
                <a:latin typeface="Times New Roman"/>
                <a:ea typeface="DejaVu Sans"/>
              </a:rPr>
              <a:t>&lt;pied de page&gt;</a:t>
            </a:r>
            <a:endParaRPr b="0" lang="fr-FR" sz="1400" spc="-1" strike="noStrike">
              <a:latin typeface="Times New Roman"/>
            </a:endParaRPr>
          </a:p>
        </p:txBody>
      </p:sp>
      <p:sp>
        <p:nvSpPr>
          <p:cNvPr id="30" name="PlaceHolder 3"/>
          <p:cNvSpPr>
            <a:spLocks noGrp="1"/>
          </p:cNvSpPr>
          <p:nvPr>
            <p:ph type="sldNum" idx="2"/>
          </p:nvPr>
        </p:nvSpPr>
        <p:spPr>
          <a:xfrm>
            <a:off x="531720" y="4529520"/>
            <a:ext cx="779040" cy="364320"/>
          </a:xfrm>
          <a:prstGeom prst="rect">
            <a:avLst/>
          </a:prstGeom>
          <a:noFill/>
          <a:ln w="0">
            <a:noFill/>
          </a:ln>
        </p:spPr>
        <p:txBody>
          <a:bodyPr lIns="90000" rIns="90000" tIns="45000" bIns="45000" anchor="ctr">
            <a:noAutofit/>
          </a:bodyPr>
          <a:lstStyle>
            <a:lvl1pPr algn="r">
              <a:lnSpc>
                <a:spcPct val="100000"/>
              </a:lnSpc>
              <a:buNone/>
              <a:defRPr b="0" lang="en-US" sz="2000" spc="-1" strike="noStrike">
                <a:solidFill>
                  <a:srgbClr val="feffff"/>
                </a:solidFill>
                <a:latin typeface="Century Gothic"/>
                <a:ea typeface="DejaVu Sans"/>
              </a:defRPr>
            </a:lvl1pPr>
          </a:lstStyle>
          <a:p>
            <a:pPr algn="r">
              <a:lnSpc>
                <a:spcPct val="100000"/>
              </a:lnSpc>
              <a:buNone/>
            </a:pPr>
            <a:fld id="{2929684C-0983-44C4-AF2C-161B31F64A74}" type="slidenum">
              <a:rPr b="0" lang="en-US" sz="2000" spc="-1" strike="noStrike">
                <a:solidFill>
                  <a:srgbClr val="feffff"/>
                </a:solidFill>
                <a:latin typeface="Century Gothic"/>
                <a:ea typeface="DejaVu Sans"/>
              </a:rPr>
              <a:t>&lt;numéro&gt;</a:t>
            </a:fld>
            <a:endParaRPr b="0" lang="fr-FR" sz="2000" spc="-1" strike="noStrike">
              <a:latin typeface="Times New Roman"/>
            </a:endParaRPr>
          </a:p>
        </p:txBody>
      </p:sp>
      <p:sp>
        <p:nvSpPr>
          <p:cNvPr id="31" name="PlaceHolder 4"/>
          <p:cNvSpPr>
            <a:spLocks noGrp="1"/>
          </p:cNvSpPr>
          <p:nvPr>
            <p:ph type="dt" idx="3"/>
          </p:nvPr>
        </p:nvSpPr>
        <p:spPr>
          <a:xfrm>
            <a:off x="10361520" y="6130440"/>
            <a:ext cx="1145520" cy="369720"/>
          </a:xfrm>
          <a:prstGeom prst="rect">
            <a:avLst/>
          </a:prstGeom>
          <a:noFill/>
          <a:ln w="0">
            <a:noFill/>
          </a:ln>
        </p:spPr>
        <p:txBody>
          <a:bodyPr lIns="90000" rIns="90000" tIns="45000" bIns="45000" anchor="ctr">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000000"/>
                </a:solidFill>
                <a:latin typeface="Arial"/>
              </a:rPr>
              <a:t>Second niveau de plan</a:t>
            </a:r>
            <a:endParaRPr b="0" lang="fr-FR"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69" name="Group 22"/>
          <p:cNvGrpSpPr/>
          <p:nvPr/>
        </p:nvGrpSpPr>
        <p:grpSpPr>
          <a:xfrm>
            <a:off x="0" y="228600"/>
            <a:ext cx="2850840" cy="6638040"/>
            <a:chOff x="0" y="228600"/>
            <a:chExt cx="2850840" cy="6638040"/>
          </a:xfrm>
        </p:grpSpPr>
        <p:sp>
          <p:nvSpPr>
            <p:cNvPr id="70" name="Freeform 1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71" name="Freeform 1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72" name="Freeform 1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73" name="Freeform 1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74" name="Freeform 1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75" name="Freeform 1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76" name="Freeform 1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77" name="Freeform 1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78" name="Freeform 1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79" name="Freeform 2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80" name="Freeform 2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81" name="Freeform 2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82" name="Group 9"/>
          <p:cNvGrpSpPr/>
          <p:nvPr/>
        </p:nvGrpSpPr>
        <p:grpSpPr>
          <a:xfrm>
            <a:off x="27360" y="-720"/>
            <a:ext cx="2355840" cy="6853320"/>
            <a:chOff x="27360" y="-720"/>
            <a:chExt cx="2355840" cy="6853320"/>
          </a:xfrm>
        </p:grpSpPr>
        <p:sp>
          <p:nvSpPr>
            <p:cNvPr id="83" name="Freeform 27"/>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84" name="Freeform 28"/>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85" name="Freeform 29"/>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86" name="Freeform 30"/>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87" name="Freeform 31"/>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88" name="Freeform 32"/>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89" name="Freeform 33"/>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90" name="Freeform 34"/>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91" name="Freeform 35"/>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92" name="Freeform 36"/>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93" name="Freeform 37"/>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94" name="Freeform 38"/>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95"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Freeform 11"/>
          <p:cNvSpPr/>
          <p:nvPr/>
        </p:nvSpPr>
        <p:spPr>
          <a:xfrm flipV="1">
            <a:off x="-3600" y="71280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sp>
      <p:sp>
        <p:nvSpPr>
          <p:cNvPr id="97" name="PlaceHolder 1"/>
          <p:cNvSpPr>
            <a:spLocks noGrp="1"/>
          </p:cNvSpPr>
          <p:nvPr>
            <p:ph type="ftr" idx="4"/>
          </p:nvPr>
        </p:nvSpPr>
        <p:spPr>
          <a:xfrm>
            <a:off x="2589120" y="6135840"/>
            <a:ext cx="7619400" cy="364320"/>
          </a:xfrm>
          <a:prstGeom prst="rect">
            <a:avLst/>
          </a:prstGeom>
          <a:noFill/>
          <a:ln w="0">
            <a:noFill/>
          </a:ln>
        </p:spPr>
        <p:txBody>
          <a:bodyPr lIns="90000" rIns="90000" tIns="45000" bIns="45000" anchor="ctr">
            <a:noAutofit/>
          </a:bodyPr>
          <a:lstStyle>
            <a:lvl1pPr algn="ctr">
              <a:lnSpc>
                <a:spcPct val="100000"/>
              </a:lnSpc>
              <a:buNone/>
              <a:defRPr b="0" lang="fr-FR" sz="1400" spc="-1" strike="noStrike">
                <a:solidFill>
                  <a:srgbClr val="000000"/>
                </a:solidFill>
                <a:latin typeface="Times New Roman"/>
                <a:ea typeface="DejaVu Sans"/>
              </a:defRPr>
            </a:lvl1pPr>
          </a:lstStyle>
          <a:p>
            <a:pPr algn="ctr">
              <a:lnSpc>
                <a:spcPct val="100000"/>
              </a:lnSpc>
              <a:buNone/>
            </a:pPr>
            <a:r>
              <a:rPr b="0" lang="fr-FR" sz="1400" spc="-1" strike="noStrike">
                <a:solidFill>
                  <a:srgbClr val="000000"/>
                </a:solidFill>
                <a:latin typeface="Times New Roman"/>
                <a:ea typeface="DejaVu Sans"/>
              </a:rPr>
              <a:t>&lt;pied de page&gt;</a:t>
            </a:r>
            <a:endParaRPr b="0" lang="fr-FR" sz="1400" spc="-1" strike="noStrike">
              <a:latin typeface="Times New Roman"/>
            </a:endParaRPr>
          </a:p>
        </p:txBody>
      </p:sp>
      <p:sp>
        <p:nvSpPr>
          <p:cNvPr id="98" name="PlaceHolder 2"/>
          <p:cNvSpPr>
            <a:spLocks noGrp="1"/>
          </p:cNvSpPr>
          <p:nvPr>
            <p:ph type="sldNum" idx="5"/>
          </p:nvPr>
        </p:nvSpPr>
        <p:spPr>
          <a:xfrm>
            <a:off x="531720" y="787680"/>
            <a:ext cx="779040" cy="364320"/>
          </a:xfrm>
          <a:prstGeom prst="rect">
            <a:avLst/>
          </a:prstGeom>
          <a:noFill/>
          <a:ln w="0">
            <a:noFill/>
          </a:ln>
        </p:spPr>
        <p:txBody>
          <a:bodyPr lIns="90000" rIns="90000" tIns="45000" bIns="45000" anchor="ctr">
            <a:noAutofit/>
          </a:bodyPr>
          <a:lstStyle>
            <a:lvl1pPr algn="r">
              <a:lnSpc>
                <a:spcPct val="100000"/>
              </a:lnSpc>
              <a:buNone/>
              <a:defRPr b="0" lang="en-US" sz="2000" spc="-1" strike="noStrike">
                <a:solidFill>
                  <a:srgbClr val="feffff"/>
                </a:solidFill>
                <a:latin typeface="Century Gothic"/>
                <a:ea typeface="DejaVu Sans"/>
              </a:defRPr>
            </a:lvl1pPr>
          </a:lstStyle>
          <a:p>
            <a:pPr algn="r">
              <a:lnSpc>
                <a:spcPct val="100000"/>
              </a:lnSpc>
              <a:buNone/>
            </a:pPr>
            <a:fld id="{10933605-B878-4F9B-B28B-F75804771B66}" type="slidenum">
              <a:rPr b="0" lang="en-US" sz="2000" spc="-1" strike="noStrike">
                <a:solidFill>
                  <a:srgbClr val="feffff"/>
                </a:solidFill>
                <a:latin typeface="Century Gothic"/>
                <a:ea typeface="DejaVu Sans"/>
              </a:rPr>
              <a:t>&lt;numéro&gt;</a:t>
            </a:fld>
            <a:endParaRPr b="0" lang="fr-FR" sz="2000" spc="-1" strike="noStrike">
              <a:latin typeface="Times New Roman"/>
            </a:endParaRPr>
          </a:p>
        </p:txBody>
      </p:sp>
      <p:sp>
        <p:nvSpPr>
          <p:cNvPr id="99" name="PlaceHolder 3"/>
          <p:cNvSpPr>
            <a:spLocks noGrp="1"/>
          </p:cNvSpPr>
          <p:nvPr>
            <p:ph type="dt" idx="6"/>
          </p:nvPr>
        </p:nvSpPr>
        <p:spPr>
          <a:xfrm>
            <a:off x="10361520" y="6130440"/>
            <a:ext cx="1145520" cy="369720"/>
          </a:xfrm>
          <a:prstGeom prst="rect">
            <a:avLst/>
          </a:prstGeom>
          <a:noFill/>
          <a:ln w="0">
            <a:noFill/>
          </a:ln>
        </p:spPr>
        <p:txBody>
          <a:bodyPr lIns="90000" rIns="90000" tIns="45000" bIns="45000" anchor="ctr">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
        <p:nvSpPr>
          <p:cNvPr id="10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000000"/>
                </a:solidFill>
                <a:latin typeface="Arial"/>
              </a:rPr>
              <a:t>Second niveau de plan</a:t>
            </a:r>
            <a:endParaRPr b="0" lang="fr-FR"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PlaceHolder 1"/>
          <p:cNvSpPr>
            <a:spLocks noGrp="1"/>
          </p:cNvSpPr>
          <p:nvPr>
            <p:ph type="ftr" idx="7"/>
          </p:nvPr>
        </p:nvSpPr>
        <p:spPr>
          <a:xfrm>
            <a:off x="4169520" y="6247080"/>
            <a:ext cx="3863520" cy="471600"/>
          </a:xfrm>
          <a:prstGeom prst="rect">
            <a:avLst/>
          </a:prstGeom>
          <a:noFill/>
          <a:ln w="0">
            <a:noFill/>
          </a:ln>
        </p:spPr>
        <p:txBody>
          <a:bodyPr lIns="0" rIns="0" tIns="0" bIns="0" anchor="t">
            <a:noAutofit/>
          </a:bodyPr>
          <a:lstStyle>
            <a:lvl1pPr algn="ctr">
              <a:lnSpc>
                <a:spcPct val="100000"/>
              </a:lnSpc>
              <a:buNone/>
              <a:defRPr b="0" lang="fr-FR" sz="1400" spc="-1" strike="noStrike">
                <a:solidFill>
                  <a:srgbClr val="000000"/>
                </a:solidFill>
                <a:latin typeface="Times New Roman"/>
                <a:ea typeface="DejaVu Sans"/>
              </a:defRPr>
            </a:lvl1pPr>
          </a:lstStyle>
          <a:p>
            <a:pPr algn="ctr">
              <a:lnSpc>
                <a:spcPct val="100000"/>
              </a:lnSpc>
              <a:buNone/>
            </a:pPr>
            <a:r>
              <a:rPr b="0" lang="fr-FR" sz="1400" spc="-1" strike="noStrike">
                <a:solidFill>
                  <a:srgbClr val="000000"/>
                </a:solidFill>
                <a:latin typeface="Times New Roman"/>
                <a:ea typeface="DejaVu Sans"/>
              </a:rPr>
              <a:t>&lt;pied de page&gt;</a:t>
            </a:r>
            <a:endParaRPr b="0" lang="fr-FR" sz="1400" spc="-1" strike="noStrike">
              <a:latin typeface="Times New Roman"/>
            </a:endParaRPr>
          </a:p>
        </p:txBody>
      </p:sp>
      <p:sp>
        <p:nvSpPr>
          <p:cNvPr id="139" name="PlaceHolder 2"/>
          <p:cNvSpPr>
            <a:spLocks noGrp="1"/>
          </p:cNvSpPr>
          <p:nvPr>
            <p:ph type="sldNum" idx="8"/>
          </p:nvPr>
        </p:nvSpPr>
        <p:spPr>
          <a:xfrm>
            <a:off x="8741160" y="6247080"/>
            <a:ext cx="2839320" cy="471600"/>
          </a:xfrm>
          <a:prstGeom prst="rect">
            <a:avLst/>
          </a:prstGeom>
          <a:noFill/>
          <a:ln w="0">
            <a:noFill/>
          </a:ln>
        </p:spPr>
        <p:txBody>
          <a:bodyPr lIns="0" rIns="0" tIns="0" bIns="0" anchor="t">
            <a:noAutofit/>
          </a:bodyPr>
          <a:lstStyle>
            <a:lvl1pPr algn="r">
              <a:lnSpc>
                <a:spcPct val="100000"/>
              </a:lnSpc>
              <a:buNone/>
              <a:defRPr b="0" lang="fr-FR" sz="1700" spc="-1" strike="noStrike">
                <a:solidFill>
                  <a:srgbClr val="000000"/>
                </a:solidFill>
                <a:latin typeface="Times New Roman"/>
                <a:ea typeface="DejaVu Sans"/>
              </a:defRPr>
            </a:lvl1pPr>
          </a:lstStyle>
          <a:p>
            <a:pPr algn="r">
              <a:lnSpc>
                <a:spcPct val="100000"/>
              </a:lnSpc>
              <a:buNone/>
            </a:pPr>
            <a:fld id="{55C13D56-5921-4876-A59B-98049FB4E293}" type="slidenum">
              <a:rPr b="0" lang="fr-FR" sz="1700" spc="-1" strike="noStrike">
                <a:solidFill>
                  <a:srgbClr val="000000"/>
                </a:solidFill>
                <a:latin typeface="Times New Roman"/>
                <a:ea typeface="DejaVu Sans"/>
              </a:rPr>
              <a:t>&lt;numéro&gt;</a:t>
            </a:fld>
            <a:endParaRPr b="0" lang="fr-FR" sz="1700" spc="-1" strike="noStrike">
              <a:latin typeface="Times New Roman"/>
            </a:endParaRPr>
          </a:p>
        </p:txBody>
      </p:sp>
      <p:sp>
        <p:nvSpPr>
          <p:cNvPr id="140" name="PlaceHolder 3"/>
          <p:cNvSpPr>
            <a:spLocks noGrp="1"/>
          </p:cNvSpPr>
          <p:nvPr>
            <p:ph type="dt" idx="9"/>
          </p:nvPr>
        </p:nvSpPr>
        <p:spPr>
          <a:xfrm>
            <a:off x="609480" y="6247080"/>
            <a:ext cx="2839320" cy="471600"/>
          </a:xfrm>
          <a:prstGeom prst="rect">
            <a:avLst/>
          </a:prstGeom>
          <a:noFill/>
          <a:ln w="0">
            <a:noFill/>
          </a:ln>
        </p:spPr>
        <p:txBody>
          <a:bodyPr lIns="0" rIns="0" tIns="0" bIns="0" anchor="t">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
        <p:nvSpPr>
          <p:cNvPr id="14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14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000000"/>
                </a:solidFill>
                <a:latin typeface="Arial"/>
              </a:rPr>
              <a:t>Second niveau de plan</a:t>
            </a:r>
            <a:endParaRPr b="0" lang="fr-FR"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5.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2709000" y="895680"/>
            <a:ext cx="8914680" cy="2262240"/>
          </a:xfrm>
          <a:prstGeom prst="rect">
            <a:avLst/>
          </a:prstGeom>
          <a:noFill/>
          <a:ln w="0">
            <a:noFill/>
          </a:ln>
        </p:spPr>
        <p:txBody>
          <a:bodyPr lIns="0" rIns="0" tIns="0" bIns="0" anchor="b">
            <a:noAutofit/>
          </a:bodyPr>
          <a:p>
            <a:pPr>
              <a:lnSpc>
                <a:spcPct val="100000"/>
              </a:lnSpc>
              <a:buNone/>
            </a:pPr>
            <a:r>
              <a:rPr b="0" lang="fr-FR" sz="5400" spc="-1" strike="noStrike">
                <a:solidFill>
                  <a:srgbClr val="0070c0"/>
                </a:solidFill>
                <a:latin typeface="Century Gothic"/>
                <a:ea typeface="DejaVu Sans"/>
              </a:rPr>
              <a:t>Application d'Archivage des Relevés de Notes</a:t>
            </a:r>
            <a:endParaRPr b="0" lang="fr-FR" sz="5400" spc="-1" strike="noStrike">
              <a:solidFill>
                <a:srgbClr val="000000"/>
              </a:solidFill>
              <a:latin typeface="Arial"/>
            </a:endParaRPr>
          </a:p>
        </p:txBody>
      </p:sp>
      <p:sp>
        <p:nvSpPr>
          <p:cNvPr id="186" name="PlaceHolder 2"/>
          <p:cNvSpPr>
            <a:spLocks noGrp="1"/>
          </p:cNvSpPr>
          <p:nvPr>
            <p:ph type="subTitle"/>
          </p:nvPr>
        </p:nvSpPr>
        <p:spPr>
          <a:xfrm>
            <a:off x="2590920" y="3699720"/>
            <a:ext cx="8914680" cy="2955240"/>
          </a:xfrm>
          <a:prstGeom prst="rect">
            <a:avLst/>
          </a:prstGeom>
          <a:noFill/>
          <a:ln w="0">
            <a:noFill/>
          </a:ln>
        </p:spPr>
        <p:txBody>
          <a:bodyPr lIns="0" rIns="0" tIns="0" bIns="0" anchor="t">
            <a:normAutofit fontScale="84000"/>
          </a:bodyPr>
          <a:p>
            <a:pPr marL="228600" indent="-228600" algn="ctr">
              <a:lnSpc>
                <a:spcPct val="100000"/>
              </a:lnSpc>
              <a:spcBef>
                <a:spcPts val="1001"/>
              </a:spcBef>
              <a:buNone/>
              <a:tabLst>
                <a:tab algn="l" pos="0"/>
              </a:tabLst>
            </a:pPr>
            <a:r>
              <a:rPr b="1" lang="fr-FR" sz="1800" spc="-1" strike="noStrike">
                <a:solidFill>
                  <a:srgbClr val="002060"/>
                </a:solidFill>
                <a:latin typeface="Century Gothic"/>
                <a:ea typeface="DejaVu Sans"/>
              </a:rPr>
              <a:t>Nom des présentateurs :</a:t>
            </a:r>
            <a:endParaRPr b="0" lang="fr-FR" sz="1800" spc="-1" strike="noStrike">
              <a:latin typeface="Arial"/>
            </a:endParaRPr>
          </a:p>
          <a:p>
            <a:pPr marL="228600" indent="-228600">
              <a:lnSpc>
                <a:spcPct val="100000"/>
              </a:lnSpc>
              <a:spcBef>
                <a:spcPts val="1001"/>
              </a:spcBef>
              <a:buNone/>
              <a:tabLst>
                <a:tab algn="l" pos="0"/>
              </a:tabLst>
            </a:pPr>
            <a:r>
              <a:rPr b="1" lang="fr-FR" sz="1800" spc="-1" strike="noStrike">
                <a:solidFill>
                  <a:srgbClr val="595959"/>
                </a:solidFill>
                <a:latin typeface="Century Gothic"/>
                <a:ea typeface="DejaVu Sans"/>
              </a:rPr>
              <a:t>Arabi Mahamat Saleh</a:t>
            </a:r>
            <a:endParaRPr b="0" lang="fr-FR" sz="1800" spc="-1" strike="noStrike">
              <a:latin typeface="Arial"/>
            </a:endParaRPr>
          </a:p>
          <a:p>
            <a:pPr marL="228600" indent="-228600">
              <a:lnSpc>
                <a:spcPct val="100000"/>
              </a:lnSpc>
              <a:spcBef>
                <a:spcPts val="1001"/>
              </a:spcBef>
              <a:buNone/>
              <a:tabLst>
                <a:tab algn="l" pos="0"/>
              </a:tabLst>
            </a:pPr>
            <a:r>
              <a:rPr b="1" lang="fr-FR" sz="1800" spc="-1" strike="noStrike">
                <a:solidFill>
                  <a:srgbClr val="595959"/>
                </a:solidFill>
                <a:latin typeface="Century Gothic"/>
                <a:ea typeface="DejaVu Sans"/>
              </a:rPr>
              <a:t>Abdramane Bakhit Abdramane</a:t>
            </a:r>
            <a:endParaRPr b="0" lang="fr-FR" sz="1800" spc="-1" strike="noStrike">
              <a:latin typeface="Arial"/>
            </a:endParaRPr>
          </a:p>
          <a:p>
            <a:pPr marL="228600" indent="-228600">
              <a:lnSpc>
                <a:spcPct val="100000"/>
              </a:lnSpc>
              <a:spcBef>
                <a:spcPts val="1001"/>
              </a:spcBef>
              <a:buNone/>
              <a:tabLst>
                <a:tab algn="l" pos="0"/>
              </a:tabLst>
            </a:pPr>
            <a:r>
              <a:rPr b="1" lang="fr-FR" sz="1800" spc="-1" strike="noStrike">
                <a:solidFill>
                  <a:srgbClr val="595959"/>
                </a:solidFill>
                <a:latin typeface="Century Gothic"/>
                <a:ea typeface="DejaVu Sans"/>
              </a:rPr>
              <a:t>Ali Abakar Ali</a:t>
            </a:r>
            <a:endParaRPr b="0" lang="fr-FR" sz="1800" spc="-1" strike="noStrike">
              <a:latin typeface="Arial"/>
            </a:endParaRPr>
          </a:p>
          <a:p>
            <a:pPr marL="228600" indent="-228600">
              <a:lnSpc>
                <a:spcPct val="100000"/>
              </a:lnSpc>
              <a:spcBef>
                <a:spcPts val="1001"/>
              </a:spcBef>
              <a:buNone/>
              <a:tabLst>
                <a:tab algn="l" pos="0"/>
              </a:tabLst>
            </a:pPr>
            <a:r>
              <a:rPr b="1" lang="fr-FR" sz="1800" spc="-1" strike="noStrike">
                <a:solidFill>
                  <a:srgbClr val="595959"/>
                </a:solidFill>
                <a:latin typeface="Century Gothic"/>
                <a:ea typeface="DejaVu Sans"/>
              </a:rPr>
              <a:t>Hisseine Abdramane</a:t>
            </a:r>
            <a:endParaRPr b="0" lang="fr-FR" sz="1800" spc="-1" strike="noStrike">
              <a:latin typeface="Arial"/>
            </a:endParaRPr>
          </a:p>
          <a:p>
            <a:pPr marL="228600" indent="-228600">
              <a:lnSpc>
                <a:spcPct val="100000"/>
              </a:lnSpc>
              <a:spcBef>
                <a:spcPts val="1001"/>
              </a:spcBef>
              <a:buNone/>
              <a:tabLst>
                <a:tab algn="l" pos="0"/>
              </a:tabLst>
            </a:pPr>
            <a:r>
              <a:rPr b="1" lang="fr-FR" sz="1800" spc="-1" strike="noStrike">
                <a:solidFill>
                  <a:srgbClr val="595959"/>
                </a:solidFill>
                <a:latin typeface="Century Gothic"/>
                <a:ea typeface="DejaVu Sans"/>
              </a:rPr>
              <a:t>Mahamat Deye Adjid</a:t>
            </a:r>
            <a:endParaRPr b="0" lang="fr-FR" sz="1800" spc="-1" strike="noStrike">
              <a:latin typeface="Arial"/>
            </a:endParaRPr>
          </a:p>
          <a:p>
            <a:pPr marL="228600" indent="-228600">
              <a:lnSpc>
                <a:spcPct val="100000"/>
              </a:lnSpc>
              <a:spcBef>
                <a:spcPts val="1001"/>
              </a:spcBef>
              <a:buNone/>
              <a:tabLst>
                <a:tab algn="l" pos="0"/>
              </a:tabLst>
            </a:pPr>
            <a:r>
              <a:rPr b="1" lang="fr-FR" sz="1800" spc="-1" strike="noStrike">
                <a:solidFill>
                  <a:srgbClr val="595959"/>
                </a:solidFill>
                <a:latin typeface="Century Gothic"/>
                <a:ea typeface="DejaVu Sans"/>
              </a:rPr>
              <a:t>Moubarack Youssouf Ahmat</a:t>
            </a:r>
            <a:endParaRPr b="0" lang="fr-FR" sz="1800" spc="-1" strike="noStrike">
              <a:latin typeface="Arial"/>
            </a:endParaRPr>
          </a:p>
          <a:p>
            <a:pPr marL="228600" indent="-228600">
              <a:lnSpc>
                <a:spcPct val="100000"/>
              </a:lnSpc>
              <a:spcBef>
                <a:spcPts val="1001"/>
              </a:spcBef>
              <a:buNone/>
              <a:tabLst>
                <a:tab algn="l" pos="0"/>
              </a:tabLst>
            </a:pPr>
            <a:r>
              <a:rPr b="1" lang="fr-FR" sz="1800" spc="-1" strike="noStrike">
                <a:solidFill>
                  <a:srgbClr val="595959"/>
                </a:solidFill>
                <a:latin typeface="Century Gothic"/>
                <a:ea typeface="DejaVu Sans"/>
              </a:rPr>
              <a:t>Hisseine Abdramane</a:t>
            </a:r>
            <a:endParaRPr b="0" lang="fr-FR" sz="1800" spc="-1" strike="noStrike">
              <a:latin typeface="Arial"/>
            </a:endParaRPr>
          </a:p>
          <a:p>
            <a:pPr marL="228600" indent="-228600">
              <a:lnSpc>
                <a:spcPct val="100000"/>
              </a:lnSpc>
              <a:spcBef>
                <a:spcPts val="1001"/>
              </a:spcBef>
              <a:buNone/>
              <a:tabLst>
                <a:tab algn="l" pos="0"/>
              </a:tabLst>
            </a:pPr>
            <a:r>
              <a:rPr b="1" lang="fr-FR" sz="1800" spc="-1" strike="noStrike">
                <a:solidFill>
                  <a:srgbClr val="595959"/>
                </a:solidFill>
                <a:latin typeface="Century Gothic"/>
                <a:ea typeface="DejaVu Sans"/>
              </a:rPr>
              <a:t>Mahamat Deye Adjid</a:t>
            </a:r>
            <a:endParaRPr b="0" lang="fr-FR" sz="1800" spc="-1" strike="noStrike">
              <a:latin typeface="Arial"/>
            </a:endParaRPr>
          </a:p>
          <a:p>
            <a:pPr marL="228600" indent="-228600">
              <a:lnSpc>
                <a:spcPct val="100000"/>
              </a:lnSpc>
              <a:spcBef>
                <a:spcPts val="1001"/>
              </a:spcBef>
              <a:buNone/>
              <a:tabLst>
                <a:tab algn="l" pos="0"/>
              </a:tabLst>
            </a:pPr>
            <a:endParaRPr b="0" lang="fr-FR" sz="1800" spc="-1" strike="noStrike">
              <a:latin typeface="Arial"/>
            </a:endParaRPr>
          </a:p>
          <a:p>
            <a:pPr marL="228600" indent="-228600">
              <a:lnSpc>
                <a:spcPct val="100000"/>
              </a:lnSpc>
              <a:spcBef>
                <a:spcPts val="1001"/>
              </a:spcBef>
              <a:buNone/>
              <a:tabLst>
                <a:tab algn="l" pos="0"/>
              </a:tabLst>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1000" cy="1144080"/>
          </a:xfrm>
          <a:prstGeom prst="rect">
            <a:avLst/>
          </a:prstGeom>
          <a:noFill/>
          <a:ln w="0">
            <a:noFill/>
          </a:ln>
        </p:spPr>
        <p:txBody>
          <a:bodyPr lIns="0" rIns="0" tIns="0" bIns="0" anchor="ctr">
            <a:noAutofit/>
          </a:bodyPr>
          <a:p>
            <a:pPr algn="ctr">
              <a:lnSpc>
                <a:spcPct val="100000"/>
              </a:lnSpc>
              <a:spcBef>
                <a:spcPts val="1715"/>
              </a:spcBef>
              <a:buNone/>
            </a:pPr>
            <a:r>
              <a:rPr b="0" lang="fr-FR" sz="5320" spc="-1" strike="noStrike">
                <a:solidFill>
                  <a:srgbClr val="0070c0"/>
                </a:solidFill>
                <a:latin typeface="Arial"/>
                <a:ea typeface="DejaVu Sans"/>
              </a:rPr>
              <a:t>Interface Utilisateur (suite)</a:t>
            </a:r>
            <a:endParaRPr b="0" lang="fr-FR" sz="5320" spc="-1" strike="noStrike">
              <a:solidFill>
                <a:srgbClr val="000000"/>
              </a:solidFill>
              <a:latin typeface="Arial"/>
            </a:endParaRPr>
          </a:p>
        </p:txBody>
      </p:sp>
      <p:pic>
        <p:nvPicPr>
          <p:cNvPr id="210" name="Image 209" descr=""/>
          <p:cNvPicPr/>
          <p:nvPr/>
        </p:nvPicPr>
        <p:blipFill>
          <a:blip r:embed="rId1"/>
          <a:srcRect l="24011" t="19072" r="23802" b="36457"/>
          <a:stretch/>
        </p:blipFill>
        <p:spPr>
          <a:xfrm>
            <a:off x="435600" y="1959120"/>
            <a:ext cx="5441040" cy="3046680"/>
          </a:xfrm>
          <a:prstGeom prst="rect">
            <a:avLst/>
          </a:prstGeom>
          <a:ln w="0">
            <a:noFill/>
          </a:ln>
        </p:spPr>
      </p:pic>
      <p:pic>
        <p:nvPicPr>
          <p:cNvPr id="211" name="Image 210" descr=""/>
          <p:cNvPicPr/>
          <p:nvPr/>
        </p:nvPicPr>
        <p:blipFill>
          <a:blip r:embed="rId2"/>
          <a:srcRect l="24165" t="20020" r="25195" b="35117"/>
          <a:stretch/>
        </p:blipFill>
        <p:spPr>
          <a:xfrm>
            <a:off x="6531120" y="1959120"/>
            <a:ext cx="5223600" cy="3046680"/>
          </a:xfrm>
          <a:prstGeom prst="rect">
            <a:avLst/>
          </a:prstGeom>
          <a:ln w="0">
            <a:noFill/>
          </a:ln>
        </p:spPr>
      </p:pic>
      <p:sp>
        <p:nvSpPr>
          <p:cNvPr id="212" name="ZoneTexte 4"/>
          <p:cNvSpPr/>
          <p:nvPr/>
        </p:nvSpPr>
        <p:spPr>
          <a:xfrm>
            <a:off x="870840" y="5224680"/>
            <a:ext cx="391788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buNone/>
            </a:pPr>
            <a:r>
              <a:rPr b="0" lang="fr-FR" sz="2170" spc="-1" strike="noStrike">
                <a:solidFill>
                  <a:srgbClr val="000000"/>
                </a:solidFill>
                <a:latin typeface="Arial"/>
                <a:ea typeface="Noto Sans CJK SC"/>
              </a:rPr>
              <a:t>Formulaire d'Ajout de Matière</a:t>
            </a:r>
            <a:endParaRPr b="0" lang="fr-FR" sz="2170" spc="-1" strike="noStrike">
              <a:latin typeface="Arial"/>
            </a:endParaRPr>
          </a:p>
        </p:txBody>
      </p:sp>
      <p:sp>
        <p:nvSpPr>
          <p:cNvPr id="213" name="ZoneTexte 5"/>
          <p:cNvSpPr/>
          <p:nvPr/>
        </p:nvSpPr>
        <p:spPr>
          <a:xfrm>
            <a:off x="7837200" y="5224680"/>
            <a:ext cx="348228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buNone/>
            </a:pPr>
            <a:r>
              <a:rPr b="0" lang="fr-FR" sz="2170" spc="-1" strike="noStrike">
                <a:solidFill>
                  <a:srgbClr val="000000"/>
                </a:solidFill>
                <a:latin typeface="Arial"/>
                <a:ea typeface="Noto Sans CJK SC"/>
              </a:rPr>
              <a:t>Gestion des Sessions</a:t>
            </a:r>
            <a:endParaRPr b="0" lang="fr-FR" sz="217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1000" cy="1144080"/>
          </a:xfrm>
          <a:prstGeom prst="rect">
            <a:avLst/>
          </a:prstGeom>
          <a:noFill/>
          <a:ln w="0">
            <a:noFill/>
          </a:ln>
        </p:spPr>
        <p:txBody>
          <a:bodyPr lIns="0" rIns="0" tIns="0" bIns="0" anchor="ctr">
            <a:noAutofit/>
          </a:bodyPr>
          <a:p>
            <a:pPr algn="ctr">
              <a:lnSpc>
                <a:spcPct val="100000"/>
              </a:lnSpc>
              <a:buNone/>
            </a:pPr>
            <a:r>
              <a:rPr b="0" lang="fr-FR" sz="5320" spc="-1" strike="noStrike">
                <a:solidFill>
                  <a:srgbClr val="0070c0"/>
                </a:solidFill>
                <a:latin typeface="Arial"/>
                <a:ea typeface="DejaVu Sans"/>
              </a:rPr>
              <a:t>Interface Utilisateur (suite)</a:t>
            </a:r>
            <a:endParaRPr b="0" lang="fr-FR" sz="5320" spc="-1" strike="noStrike">
              <a:solidFill>
                <a:srgbClr val="000000"/>
              </a:solidFill>
              <a:latin typeface="Arial"/>
            </a:endParaRPr>
          </a:p>
        </p:txBody>
      </p:sp>
      <p:pic>
        <p:nvPicPr>
          <p:cNvPr id="215" name="Image 214" descr=""/>
          <p:cNvPicPr/>
          <p:nvPr/>
        </p:nvPicPr>
        <p:blipFill>
          <a:blip r:embed="rId1"/>
          <a:srcRect l="0" t="2545" r="-796" b="36330"/>
          <a:stretch/>
        </p:blipFill>
        <p:spPr>
          <a:xfrm>
            <a:off x="217800" y="1523880"/>
            <a:ext cx="11754720" cy="52239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1000" cy="1144080"/>
          </a:xfrm>
          <a:prstGeom prst="rect">
            <a:avLst/>
          </a:prstGeom>
          <a:noFill/>
          <a:ln w="0">
            <a:noFill/>
          </a:ln>
        </p:spPr>
        <p:txBody>
          <a:bodyPr lIns="0" rIns="0" tIns="0" bIns="0" anchor="ctr">
            <a:noAutofit/>
          </a:bodyPr>
          <a:p>
            <a:pPr algn="ctr">
              <a:lnSpc>
                <a:spcPct val="100000"/>
              </a:lnSpc>
              <a:buNone/>
            </a:pPr>
            <a:r>
              <a:rPr b="0" lang="fr-FR" sz="5320" spc="-1" strike="noStrike">
                <a:solidFill>
                  <a:srgbClr val="0070c0"/>
                </a:solidFill>
                <a:latin typeface="Arial"/>
                <a:ea typeface="DejaVu Sans"/>
              </a:rPr>
              <a:t>Interface Utilisateur (suite)</a:t>
            </a:r>
            <a:endParaRPr b="0" lang="fr-FR" sz="5320" spc="-1" strike="noStrike">
              <a:solidFill>
                <a:srgbClr val="000000"/>
              </a:solidFill>
              <a:latin typeface="Arial"/>
            </a:endParaRPr>
          </a:p>
        </p:txBody>
      </p:sp>
      <p:pic>
        <p:nvPicPr>
          <p:cNvPr id="217" name="Image 216" descr=""/>
          <p:cNvPicPr/>
          <p:nvPr/>
        </p:nvPicPr>
        <p:blipFill>
          <a:blip r:embed="rId1"/>
          <a:srcRect l="0" t="63494" r="3" b="0"/>
          <a:stretch/>
        </p:blipFill>
        <p:spPr>
          <a:xfrm>
            <a:off x="435600" y="1523880"/>
            <a:ext cx="11536920" cy="3917880"/>
          </a:xfrm>
          <a:prstGeom prst="rect">
            <a:avLst/>
          </a:prstGeom>
          <a:ln w="0">
            <a:noFill/>
          </a:ln>
        </p:spPr>
      </p:pic>
      <p:sp>
        <p:nvSpPr>
          <p:cNvPr id="218" name="ZoneTexte 3"/>
          <p:cNvSpPr/>
          <p:nvPr/>
        </p:nvSpPr>
        <p:spPr>
          <a:xfrm>
            <a:off x="3918600" y="5659920"/>
            <a:ext cx="282924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buNone/>
            </a:pPr>
            <a:r>
              <a:rPr b="0" lang="fr-FR" sz="2170" spc="-1" strike="noStrike">
                <a:solidFill>
                  <a:srgbClr val="000000"/>
                </a:solidFill>
                <a:latin typeface="Arial"/>
                <a:ea typeface="Noto Sans CJK SC"/>
              </a:rPr>
              <a:t>Liste des Utilisateurs</a:t>
            </a:r>
            <a:endParaRPr b="0" lang="fr-FR" sz="217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1000" cy="1144080"/>
          </a:xfrm>
          <a:prstGeom prst="rect">
            <a:avLst/>
          </a:prstGeom>
          <a:noFill/>
          <a:ln w="0">
            <a:noFill/>
          </a:ln>
        </p:spPr>
        <p:txBody>
          <a:bodyPr lIns="0" rIns="0" tIns="0" bIns="0" anchor="ctr">
            <a:noAutofit/>
          </a:bodyPr>
          <a:p>
            <a:pPr algn="ctr">
              <a:lnSpc>
                <a:spcPct val="100000"/>
              </a:lnSpc>
              <a:buNone/>
            </a:pPr>
            <a:r>
              <a:rPr b="0" lang="fr-FR" sz="5320" spc="-1" strike="noStrike">
                <a:solidFill>
                  <a:srgbClr val="0070c0"/>
                </a:solidFill>
                <a:latin typeface="Arial"/>
                <a:ea typeface="DejaVu Sans"/>
              </a:rPr>
              <a:t>Interface Utilisateur (suite)</a:t>
            </a:r>
            <a:endParaRPr b="0" lang="fr-FR" sz="5320" spc="-1" strike="noStrike">
              <a:solidFill>
                <a:srgbClr val="000000"/>
              </a:solidFill>
              <a:latin typeface="Arial"/>
            </a:endParaRPr>
          </a:p>
        </p:txBody>
      </p:sp>
      <p:pic>
        <p:nvPicPr>
          <p:cNvPr id="220" name="Image 219" descr=""/>
          <p:cNvPicPr/>
          <p:nvPr/>
        </p:nvPicPr>
        <p:blipFill>
          <a:blip r:embed="rId1"/>
          <a:srcRect l="0" t="15091" r="918" b="0"/>
          <a:stretch/>
        </p:blipFill>
        <p:spPr>
          <a:xfrm>
            <a:off x="360" y="1741680"/>
            <a:ext cx="12189960" cy="5006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1000" cy="1144080"/>
          </a:xfrm>
          <a:prstGeom prst="rect">
            <a:avLst/>
          </a:prstGeom>
          <a:noFill/>
          <a:ln w="0">
            <a:noFill/>
          </a:ln>
        </p:spPr>
        <p:txBody>
          <a:bodyPr lIns="0" rIns="0" tIns="0" bIns="0" anchor="ctr">
            <a:noAutofit/>
          </a:bodyPr>
          <a:p>
            <a:pPr algn="ctr">
              <a:lnSpc>
                <a:spcPct val="100000"/>
              </a:lnSpc>
              <a:buNone/>
            </a:pPr>
            <a:r>
              <a:rPr b="0" lang="fr-FR" sz="5320" spc="-1" strike="noStrike">
                <a:solidFill>
                  <a:srgbClr val="0070c0"/>
                </a:solidFill>
                <a:latin typeface="Arial"/>
                <a:ea typeface="DejaVu Sans"/>
              </a:rPr>
              <a:t>Interface Utilisateur (suite)</a:t>
            </a:r>
            <a:endParaRPr b="0" lang="fr-FR" sz="5320" spc="-1" strike="noStrike">
              <a:solidFill>
                <a:srgbClr val="000000"/>
              </a:solidFill>
              <a:latin typeface="Arial"/>
            </a:endParaRPr>
          </a:p>
        </p:txBody>
      </p:sp>
      <p:pic>
        <p:nvPicPr>
          <p:cNvPr id="222" name="Image 221" descr=""/>
          <p:cNvPicPr/>
          <p:nvPr/>
        </p:nvPicPr>
        <p:blipFill>
          <a:blip r:embed="rId1"/>
          <a:srcRect l="0" t="19865" r="0" b="0"/>
          <a:stretch/>
        </p:blipFill>
        <p:spPr>
          <a:xfrm>
            <a:off x="435600" y="1741680"/>
            <a:ext cx="11319480" cy="4353120"/>
          </a:xfrm>
          <a:prstGeom prst="rect">
            <a:avLst/>
          </a:prstGeom>
          <a:ln w="0">
            <a:noFill/>
          </a:ln>
        </p:spPr>
      </p:pic>
      <p:sp>
        <p:nvSpPr>
          <p:cNvPr id="223" name="ZoneTexte 3"/>
          <p:cNvSpPr/>
          <p:nvPr/>
        </p:nvSpPr>
        <p:spPr>
          <a:xfrm>
            <a:off x="3265560" y="6312960"/>
            <a:ext cx="45709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buNone/>
            </a:pPr>
            <a:r>
              <a:rPr b="0" lang="fr-FR" sz="2170" spc="-1" strike="noStrike">
                <a:solidFill>
                  <a:srgbClr val="000000"/>
                </a:solidFill>
                <a:latin typeface="Arial"/>
                <a:ea typeface="Noto Sans CJK SC"/>
              </a:rPr>
              <a:t>Recherche avec le filtre (Nom)</a:t>
            </a:r>
            <a:endParaRPr b="0" lang="fr-FR" sz="217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1000" cy="1144080"/>
          </a:xfrm>
          <a:prstGeom prst="rect">
            <a:avLst/>
          </a:prstGeom>
          <a:noFill/>
          <a:ln w="0">
            <a:noFill/>
          </a:ln>
        </p:spPr>
        <p:txBody>
          <a:bodyPr lIns="0" rIns="0" tIns="0" bIns="0" anchor="ctr">
            <a:noAutofit/>
          </a:bodyPr>
          <a:p>
            <a:pPr algn="ctr">
              <a:lnSpc>
                <a:spcPct val="100000"/>
              </a:lnSpc>
              <a:buNone/>
            </a:pPr>
            <a:r>
              <a:rPr b="0" lang="fr-FR" sz="5320" spc="-1" strike="noStrike">
                <a:solidFill>
                  <a:srgbClr val="0070c0"/>
                </a:solidFill>
                <a:latin typeface="Arial"/>
                <a:ea typeface="DejaVu Sans"/>
              </a:rPr>
              <a:t>Diagrammes UML</a:t>
            </a:r>
            <a:endParaRPr b="0" lang="fr-FR" sz="5320" spc="-1" strike="noStrike">
              <a:solidFill>
                <a:srgbClr val="000000"/>
              </a:solidFill>
              <a:latin typeface="Arial"/>
            </a:endParaRPr>
          </a:p>
        </p:txBody>
      </p:sp>
      <p:sp>
        <p:nvSpPr>
          <p:cNvPr id="225" name="PlaceHolder 2"/>
          <p:cNvSpPr>
            <a:spLocks noGrp="1"/>
          </p:cNvSpPr>
          <p:nvPr>
            <p:ph/>
          </p:nvPr>
        </p:nvSpPr>
        <p:spPr>
          <a:xfrm>
            <a:off x="609480" y="1604520"/>
            <a:ext cx="10971000" cy="525276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Arial"/>
            </a:endParaRPr>
          </a:p>
        </p:txBody>
      </p:sp>
      <p:pic>
        <p:nvPicPr>
          <p:cNvPr id="226" name="Image 8" descr=""/>
          <p:cNvPicPr/>
          <p:nvPr/>
        </p:nvPicPr>
        <p:blipFill>
          <a:blip r:embed="rId1"/>
          <a:srcRect l="0" t="11332" r="25247" b="0"/>
          <a:stretch/>
        </p:blipFill>
        <p:spPr>
          <a:xfrm>
            <a:off x="609480" y="1604520"/>
            <a:ext cx="10971000" cy="4934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2593080" y="624240"/>
            <a:ext cx="8911080" cy="1280160"/>
          </a:xfrm>
          <a:prstGeom prst="rect">
            <a:avLst/>
          </a:prstGeom>
          <a:noFill/>
          <a:ln w="0">
            <a:noFill/>
          </a:ln>
        </p:spPr>
        <p:txBody>
          <a:bodyPr lIns="0" rIns="0" tIns="0" bIns="0" anchor="t">
            <a:noAutofit/>
          </a:bodyPr>
          <a:p>
            <a:pPr>
              <a:lnSpc>
                <a:spcPct val="100000"/>
              </a:lnSpc>
              <a:buNone/>
            </a:pPr>
            <a:r>
              <a:rPr b="0" lang="fr-FR" sz="3600" spc="-1" strike="noStrike">
                <a:solidFill>
                  <a:srgbClr val="0070c0"/>
                </a:solidFill>
                <a:latin typeface="Century Gothic"/>
                <a:ea typeface="DejaVu Sans"/>
              </a:rPr>
              <a:t>Conclusion</a:t>
            </a:r>
            <a:endParaRPr b="0" lang="fr-FR" sz="3600" spc="-1" strike="noStrike">
              <a:solidFill>
                <a:srgbClr val="000000"/>
              </a:solidFill>
              <a:latin typeface="Arial"/>
            </a:endParaRPr>
          </a:p>
        </p:txBody>
      </p:sp>
      <p:sp>
        <p:nvSpPr>
          <p:cNvPr id="228" name="PlaceHolder 2"/>
          <p:cNvSpPr>
            <a:spLocks noGrp="1"/>
          </p:cNvSpPr>
          <p:nvPr>
            <p:ph/>
          </p:nvPr>
        </p:nvSpPr>
        <p:spPr>
          <a:xfrm>
            <a:off x="2589120" y="2133720"/>
            <a:ext cx="8914680" cy="3885480"/>
          </a:xfrm>
          <a:prstGeom prst="rect">
            <a:avLst/>
          </a:prstGeom>
          <a:noFill/>
          <a:ln w="0">
            <a:noFill/>
          </a:ln>
        </p:spPr>
        <p:txBody>
          <a:bodyPr lIns="0" rIns="0" tIns="0" bIns="0" anchor="t">
            <a:normAutofit/>
          </a:bodyPr>
          <a:p>
            <a:pPr marL="228600" indent="-228600">
              <a:lnSpc>
                <a:spcPct val="100000"/>
              </a:lnSpc>
              <a:spcBef>
                <a:spcPts val="1001"/>
              </a:spcBef>
              <a:buNone/>
              <a:tabLst>
                <a:tab algn="l" pos="0"/>
              </a:tabLst>
            </a:pPr>
            <a:r>
              <a:rPr b="0" lang="fr-FR" sz="1800" spc="-1" strike="noStrike">
                <a:solidFill>
                  <a:srgbClr val="404040"/>
                </a:solidFill>
                <a:latin typeface="Century Gothic"/>
                <a:ea typeface="DejaVu Sans"/>
              </a:rPr>
              <a:t>Cette application web pour la Faculté des Sciences offre une gestion efficace et sécurisée des relevés de notes, simplifiant l'accès et la saisie des informations pour les étudiants, enseignants, et administrateurs. Elle centralise les données académiques et améliore la coordination grâce à des fonctionnalités avancées et une sécurité renforcée.</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ZoneTexte 228"/>
          <p:cNvSpPr/>
          <p:nvPr/>
        </p:nvSpPr>
        <p:spPr>
          <a:xfrm>
            <a:off x="2880000" y="900000"/>
            <a:ext cx="683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325949"/>
                </a:solidFill>
                <a:latin typeface="Arial"/>
                <a:ea typeface="DejaVu Sans"/>
              </a:rPr>
              <a:t>Merci à tous pour votre attention et votre intérêt pour ce projet.</a:t>
            </a:r>
            <a:endParaRPr b="0" lang="fr-FR" sz="1800" spc="-1" strike="noStrike">
              <a:latin typeface="Arial"/>
            </a:endParaRPr>
          </a:p>
        </p:txBody>
      </p:sp>
      <p:sp>
        <p:nvSpPr>
          <p:cNvPr id="230" name="ZoneTexte 229"/>
          <p:cNvSpPr/>
          <p:nvPr/>
        </p:nvSpPr>
        <p:spPr>
          <a:xfrm>
            <a:off x="2880000" y="4500000"/>
            <a:ext cx="719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325949"/>
                </a:solidFill>
                <a:latin typeface="Arial"/>
                <a:ea typeface="DejaVu Sans"/>
              </a:rPr>
              <a:t>Nous sommes ouverts à toutes vos questions et suggestions.</a:t>
            </a:r>
            <a:endParaRPr b="0" lang="fr-FR" sz="1800" spc="-1" strike="noStrike">
              <a:latin typeface="Arial"/>
            </a:endParaRPr>
          </a:p>
        </p:txBody>
      </p:sp>
      <p:sp>
        <p:nvSpPr>
          <p:cNvPr id="231" name="ZoneTexte 230"/>
          <p:cNvSpPr/>
          <p:nvPr/>
        </p:nvSpPr>
        <p:spPr>
          <a:xfrm>
            <a:off x="1620000" y="6120000"/>
            <a:ext cx="251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325949"/>
                </a:solidFill>
                <a:latin typeface="Arial"/>
                <a:ea typeface="DejaVu Sans"/>
              </a:rPr>
              <a:t>Merci beaucoup !</a:t>
            </a:r>
            <a:endParaRPr b="0" lang="fr-FR" sz="1800" spc="-1" strike="noStrike">
              <a:latin typeface="Arial"/>
            </a:endParaRPr>
          </a:p>
        </p:txBody>
      </p:sp>
      <p:pic>
        <p:nvPicPr>
          <p:cNvPr id="232" name="Image 231" descr=""/>
          <p:cNvPicPr/>
          <p:nvPr/>
        </p:nvPicPr>
        <p:blipFill>
          <a:blip r:embed="rId1"/>
          <a:stretch/>
        </p:blipFill>
        <p:spPr>
          <a:xfrm>
            <a:off x="4860000" y="2370600"/>
            <a:ext cx="2571120" cy="1409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2593080" y="624240"/>
            <a:ext cx="8911080" cy="1280160"/>
          </a:xfrm>
          <a:prstGeom prst="rect">
            <a:avLst/>
          </a:prstGeom>
          <a:noFill/>
          <a:ln w="0">
            <a:noFill/>
          </a:ln>
        </p:spPr>
        <p:txBody>
          <a:bodyPr lIns="0" rIns="0" tIns="0" bIns="0" anchor="t">
            <a:noAutofit/>
          </a:bodyPr>
          <a:p>
            <a:pPr>
              <a:lnSpc>
                <a:spcPct val="100000"/>
              </a:lnSpc>
              <a:buNone/>
            </a:pPr>
            <a:r>
              <a:rPr b="0" lang="fr-FR" sz="3600" spc="-1" strike="noStrike">
                <a:solidFill>
                  <a:srgbClr val="0070c0"/>
                </a:solidFill>
                <a:latin typeface="Century Gothic"/>
                <a:ea typeface="DejaVu Sans"/>
              </a:rPr>
              <a:t>Introduction</a:t>
            </a:r>
            <a:endParaRPr b="0" lang="fr-FR" sz="3600" spc="-1" strike="noStrike">
              <a:solidFill>
                <a:srgbClr val="000000"/>
              </a:solidFill>
              <a:latin typeface="Arial"/>
            </a:endParaRPr>
          </a:p>
        </p:txBody>
      </p:sp>
      <p:sp>
        <p:nvSpPr>
          <p:cNvPr id="188" name="PlaceHolder 2"/>
          <p:cNvSpPr>
            <a:spLocks noGrp="1"/>
          </p:cNvSpPr>
          <p:nvPr>
            <p:ph/>
          </p:nvPr>
        </p:nvSpPr>
        <p:spPr>
          <a:xfrm>
            <a:off x="2589120" y="2133720"/>
            <a:ext cx="8914680" cy="3885480"/>
          </a:xfrm>
          <a:prstGeom prst="rect">
            <a:avLst/>
          </a:prstGeom>
          <a:noFill/>
          <a:ln w="0">
            <a:noFill/>
          </a:ln>
        </p:spPr>
        <p:txBody>
          <a:bodyPr lIns="0" rIns="0" tIns="0" bIns="0" anchor="t">
            <a:normAutofit fontScale="99000"/>
          </a:bodyPr>
          <a:p>
            <a:pPr marL="343080" indent="-343080">
              <a:lnSpc>
                <a:spcPct val="100000"/>
              </a:lnSpc>
              <a:spcBef>
                <a:spcPts val="1001"/>
              </a:spcBef>
              <a:buClr>
                <a:srgbClr val="a53010"/>
              </a:buClr>
              <a:buSzPct val="45000"/>
              <a:buFont typeface="Wingdings" charset="2"/>
              <a:buChar char=""/>
            </a:pPr>
            <a:r>
              <a:rPr b="0" lang="fr-FR" sz="2000" spc="-1" strike="noStrike">
                <a:solidFill>
                  <a:srgbClr val="404040"/>
                </a:solidFill>
                <a:latin typeface="Century Gothic"/>
                <a:ea typeface="DejaVu Sans"/>
              </a:rPr>
              <a:t>Contexte :</a:t>
            </a:r>
            <a:endParaRPr b="0" lang="fr-FR" sz="2000" spc="-1" strike="noStrike">
              <a:solidFill>
                <a:srgbClr val="000000"/>
              </a:solidFill>
              <a:latin typeface="Arial"/>
            </a:endParaRPr>
          </a:p>
          <a:p>
            <a:pPr marL="228600" indent="-228600">
              <a:lnSpc>
                <a:spcPct val="100000"/>
              </a:lnSpc>
              <a:spcBef>
                <a:spcPts val="1001"/>
              </a:spcBef>
              <a:buNone/>
              <a:tabLst>
                <a:tab algn="l" pos="0"/>
              </a:tabLst>
            </a:pPr>
            <a:endParaRPr b="0" lang="fr-FR" sz="20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2000" spc="-1" strike="noStrike">
                <a:solidFill>
                  <a:srgbClr val="404040"/>
                </a:solidFill>
                <a:latin typeface="Century Gothic"/>
                <a:ea typeface="DejaVu Sans"/>
              </a:rPr>
              <a:t>    </a:t>
            </a:r>
            <a:r>
              <a:rPr b="0" lang="fr-FR" sz="2000" spc="-1" strike="noStrike">
                <a:solidFill>
                  <a:srgbClr val="404040"/>
                </a:solidFill>
                <a:latin typeface="Century Gothic"/>
                <a:ea typeface="DejaVu Sans"/>
              </a:rPr>
              <a:t>Besoin d'une gestion efficace et sécurisée des relevés de notes.</a:t>
            </a:r>
            <a:endParaRPr b="0" lang="fr-FR" sz="20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2000" spc="-1" strike="noStrike">
                <a:solidFill>
                  <a:srgbClr val="404040"/>
                </a:solidFill>
                <a:latin typeface="Century Gothic"/>
                <a:ea typeface="DejaVu Sans"/>
              </a:rPr>
              <a:t>    </a:t>
            </a:r>
            <a:r>
              <a:rPr b="0" lang="fr-FR" sz="2000" spc="-1" strike="noStrike">
                <a:solidFill>
                  <a:srgbClr val="404040"/>
                </a:solidFill>
                <a:latin typeface="Century Gothic"/>
                <a:ea typeface="DejaVu Sans"/>
              </a:rPr>
              <a:t>Importance de l'accessibilité et de la centralisation des données.</a:t>
            </a:r>
            <a:endParaRPr b="0" lang="fr-FR" sz="2000" spc="-1" strike="noStrike">
              <a:solidFill>
                <a:srgbClr val="000000"/>
              </a:solidFill>
              <a:latin typeface="Arial"/>
            </a:endParaRPr>
          </a:p>
          <a:p>
            <a:pPr marL="228600" indent="-228600">
              <a:lnSpc>
                <a:spcPct val="100000"/>
              </a:lnSpc>
              <a:spcBef>
                <a:spcPts val="1001"/>
              </a:spcBef>
              <a:buNone/>
              <a:tabLst>
                <a:tab algn="l" pos="0"/>
              </a:tabLst>
            </a:pPr>
            <a:endParaRPr b="0" lang="fr-FR" sz="20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2000" spc="-1" strike="noStrike">
                <a:solidFill>
                  <a:srgbClr val="404040"/>
                </a:solidFill>
                <a:latin typeface="Century Gothic"/>
                <a:ea typeface="DejaVu Sans"/>
              </a:rPr>
              <a:t>Objectif :</a:t>
            </a:r>
            <a:endParaRPr b="0" lang="fr-FR" sz="2000" spc="-1" strike="noStrike">
              <a:solidFill>
                <a:srgbClr val="000000"/>
              </a:solidFill>
              <a:latin typeface="Arial"/>
            </a:endParaRPr>
          </a:p>
          <a:p>
            <a:pPr marL="228600" indent="-228600">
              <a:lnSpc>
                <a:spcPct val="100000"/>
              </a:lnSpc>
              <a:spcBef>
                <a:spcPts val="1001"/>
              </a:spcBef>
              <a:buNone/>
              <a:tabLst>
                <a:tab algn="l" pos="0"/>
              </a:tabLst>
            </a:pPr>
            <a:endParaRPr b="0" lang="fr-FR" sz="20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2000" spc="-1" strike="noStrike">
                <a:solidFill>
                  <a:srgbClr val="404040"/>
                </a:solidFill>
                <a:latin typeface="Century Gothic"/>
                <a:ea typeface="DejaVu Sans"/>
              </a:rPr>
              <a:t>    </a:t>
            </a:r>
            <a:r>
              <a:rPr b="0" lang="fr-FR" sz="2000" spc="-1" strike="noStrike">
                <a:solidFill>
                  <a:srgbClr val="404040"/>
                </a:solidFill>
                <a:latin typeface="Century Gothic"/>
                <a:ea typeface="DejaVu Sans"/>
              </a:rPr>
              <a:t>Une application web pour l'archivage et la gestion des relevés de notes des étudiants inscrits à la Faculté des Sciences.</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2593080" y="624240"/>
            <a:ext cx="8911080" cy="1280160"/>
          </a:xfrm>
          <a:prstGeom prst="rect">
            <a:avLst/>
          </a:prstGeom>
          <a:noFill/>
          <a:ln w="0">
            <a:noFill/>
          </a:ln>
        </p:spPr>
        <p:txBody>
          <a:bodyPr lIns="0" rIns="0" tIns="0" bIns="0" anchor="t">
            <a:noAutofit/>
          </a:bodyPr>
          <a:p>
            <a:pPr>
              <a:lnSpc>
                <a:spcPct val="100000"/>
              </a:lnSpc>
              <a:buNone/>
            </a:pPr>
            <a:r>
              <a:rPr b="0" lang="fr-FR" sz="3600" spc="-1" strike="noStrike">
                <a:solidFill>
                  <a:srgbClr val="0070c0"/>
                </a:solidFill>
                <a:latin typeface="Century Gothic"/>
                <a:ea typeface="DejaVu Sans"/>
              </a:rPr>
              <a:t>Fonctionnalités Clés</a:t>
            </a:r>
            <a:endParaRPr b="0" lang="fr-FR" sz="3600" spc="-1" strike="noStrike">
              <a:solidFill>
                <a:srgbClr val="000000"/>
              </a:solidFill>
              <a:latin typeface="Arial"/>
            </a:endParaRPr>
          </a:p>
        </p:txBody>
      </p:sp>
      <p:sp>
        <p:nvSpPr>
          <p:cNvPr id="190" name="PlaceHolder 2"/>
          <p:cNvSpPr>
            <a:spLocks noGrp="1"/>
          </p:cNvSpPr>
          <p:nvPr>
            <p:ph/>
          </p:nvPr>
        </p:nvSpPr>
        <p:spPr>
          <a:xfrm>
            <a:off x="2589120" y="2133720"/>
            <a:ext cx="8914680" cy="3885480"/>
          </a:xfrm>
          <a:prstGeom prst="rect">
            <a:avLst/>
          </a:prstGeom>
          <a:noFill/>
          <a:ln w="0">
            <a:noFill/>
          </a:ln>
        </p:spPr>
        <p:txBody>
          <a:bodyPr numCol="2" spcCol="0" lIns="0" rIns="0" tIns="0" bIns="0" anchor="t">
            <a:noAutofit/>
          </a:bodyPr>
          <a:p>
            <a:pPr marL="343080" indent="-343080">
              <a:lnSpc>
                <a:spcPct val="100000"/>
              </a:lnSpc>
              <a:spcBef>
                <a:spcPts val="1001"/>
              </a:spcBef>
              <a:buClr>
                <a:srgbClr val="a53010"/>
              </a:buClr>
              <a:buSzPct val="45000"/>
              <a:buFont typeface="Wingdings" charset="2"/>
              <a:buChar char=""/>
            </a:pPr>
            <a:r>
              <a:rPr b="0" lang="fr-FR" sz="1100" spc="-1" strike="noStrike">
                <a:solidFill>
                  <a:srgbClr val="404040"/>
                </a:solidFill>
                <a:latin typeface="Century Gothic"/>
                <a:ea typeface="DejaVu Sans"/>
              </a:rPr>
              <a:t>Enregistrement des Relevés de Notes :</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    </a:t>
            </a:r>
            <a:r>
              <a:rPr b="0" lang="fr-FR" sz="1100" spc="-1" strike="noStrike">
                <a:solidFill>
                  <a:srgbClr val="404040"/>
                </a:solidFill>
                <a:latin typeface="Century Gothic"/>
                <a:ea typeface="DejaVu Sans"/>
              </a:rPr>
              <a:t>Les enseignants peuvent saisir les notes pour chaque matière et session d'examen.</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Consultation des Relevés de Notes :</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    </a:t>
            </a:r>
            <a:r>
              <a:rPr b="0" lang="fr-FR" sz="1100" spc="-1" strike="noStrike">
                <a:solidFill>
                  <a:srgbClr val="404040"/>
                </a:solidFill>
                <a:latin typeface="Century Gothic"/>
                <a:ea typeface="DejaVu Sans"/>
              </a:rPr>
              <a:t>Les étudiants peuvent consulter leurs relevés de notes en ligne en utilisant leurs identifiants.</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Recherche et Filtres :</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    </a:t>
            </a:r>
            <a:r>
              <a:rPr b="0" lang="fr-FR" sz="1100" spc="-1" strike="noStrike">
                <a:solidFill>
                  <a:srgbClr val="404040"/>
                </a:solidFill>
                <a:latin typeface="Century Gothic"/>
                <a:ea typeface="DejaVu Sans"/>
              </a:rPr>
              <a:t>Recherche par nom, numéro d'identification ou semestre.</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Gestion des Sessions d'Examens :</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    </a:t>
            </a:r>
            <a:r>
              <a:rPr b="0" lang="fr-FR" sz="1100" spc="-1" strike="noStrike">
                <a:solidFill>
                  <a:srgbClr val="404040"/>
                </a:solidFill>
                <a:latin typeface="Century Gothic"/>
                <a:ea typeface="DejaVu Sans"/>
              </a:rPr>
              <a:t>Création, modification et clôture des sessions d'examens par les administrateurs.</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Notifications :</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    </a:t>
            </a:r>
            <a:r>
              <a:rPr b="0" lang="fr-FR" sz="1100" spc="-1" strike="noStrike">
                <a:solidFill>
                  <a:srgbClr val="404040"/>
                </a:solidFill>
                <a:latin typeface="Century Gothic"/>
                <a:ea typeface="DejaVu Sans"/>
              </a:rPr>
              <a:t>Notifications par e-mail ou SMS lors de la publication des relevés de notes ou des mises à jour importantes.</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Gestion des Utilisateurs :</a:t>
            </a:r>
            <a:endParaRPr b="0" lang="fr-FR" sz="1100" spc="-1" strike="noStrike">
              <a:solidFill>
                <a:srgbClr val="000000"/>
              </a:solidFill>
              <a:latin typeface="Arial"/>
            </a:endParaRPr>
          </a:p>
          <a:p>
            <a:pPr marL="228600" indent="-228600">
              <a:lnSpc>
                <a:spcPct val="100000"/>
              </a:lnSpc>
              <a:spcBef>
                <a:spcPts val="1001"/>
              </a:spcBef>
              <a:buNone/>
              <a:tabLst>
                <a:tab algn="l" pos="0"/>
              </a:tabLst>
            </a:pPr>
            <a:endParaRPr b="0" lang="fr-FR" sz="11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100" spc="-1" strike="noStrike">
                <a:solidFill>
                  <a:srgbClr val="404040"/>
                </a:solidFill>
                <a:latin typeface="Century Gothic"/>
                <a:ea typeface="DejaVu Sans"/>
              </a:rPr>
              <a:t>    </a:t>
            </a:r>
            <a:r>
              <a:rPr b="0" lang="fr-FR" sz="1100" spc="-1" strike="noStrike">
                <a:solidFill>
                  <a:srgbClr val="404040"/>
                </a:solidFill>
                <a:latin typeface="Century Gothic"/>
                <a:ea typeface="DejaVu Sans"/>
              </a:rPr>
              <a:t>Tableau de bord pour la gestion des comptes des étudiants, enseignants et personnel administratif.</a:t>
            </a:r>
            <a:endParaRPr b="0" lang="fr-FR"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2593080" y="624240"/>
            <a:ext cx="8911080" cy="1280160"/>
          </a:xfrm>
          <a:prstGeom prst="rect">
            <a:avLst/>
          </a:prstGeom>
          <a:noFill/>
          <a:ln w="0">
            <a:noFill/>
          </a:ln>
        </p:spPr>
        <p:txBody>
          <a:bodyPr lIns="0" rIns="0" tIns="0" bIns="0" anchor="t">
            <a:normAutofit/>
          </a:bodyPr>
          <a:p>
            <a:pPr>
              <a:lnSpc>
                <a:spcPct val="100000"/>
              </a:lnSpc>
              <a:buNone/>
            </a:pPr>
            <a:r>
              <a:rPr b="0" lang="fr-FR" sz="4000" spc="-1" strike="noStrike">
                <a:solidFill>
                  <a:srgbClr val="0070c0"/>
                </a:solidFill>
                <a:latin typeface="Century Gothic"/>
                <a:ea typeface="DejaVu Sans"/>
              </a:rPr>
              <a:t>Architecture de l'Application et outils</a:t>
            </a:r>
            <a:endParaRPr b="0" lang="fr-FR" sz="4000" spc="-1" strike="noStrike">
              <a:solidFill>
                <a:srgbClr val="000000"/>
              </a:solidFill>
              <a:latin typeface="Arial"/>
            </a:endParaRPr>
          </a:p>
        </p:txBody>
      </p:sp>
      <p:sp>
        <p:nvSpPr>
          <p:cNvPr id="192" name="PlaceHolder 2"/>
          <p:cNvSpPr>
            <a:spLocks noGrp="1"/>
          </p:cNvSpPr>
          <p:nvPr>
            <p:ph/>
          </p:nvPr>
        </p:nvSpPr>
        <p:spPr>
          <a:xfrm>
            <a:off x="2589120" y="2133720"/>
            <a:ext cx="8914680" cy="3885480"/>
          </a:xfrm>
          <a:prstGeom prst="rect">
            <a:avLst/>
          </a:prstGeom>
          <a:noFill/>
          <a:ln w="0">
            <a:noFill/>
          </a:ln>
        </p:spPr>
        <p:txBody>
          <a:bodyPr lIns="0" rIns="0" tIns="0" bIns="0" anchor="t">
            <a:normAutofit/>
          </a:bodyPr>
          <a:p>
            <a:pPr marL="343080" indent="-343080">
              <a:lnSpc>
                <a:spcPct val="100000"/>
              </a:lnSpc>
              <a:spcBef>
                <a:spcPts val="1001"/>
              </a:spcBef>
              <a:buClr>
                <a:srgbClr val="a53010"/>
              </a:buClr>
              <a:buSzPct val="45000"/>
              <a:buFont typeface="Wingdings" charset="2"/>
              <a:buChar char=""/>
            </a:pPr>
            <a:r>
              <a:rPr b="0" lang="fr-FR" sz="3200" spc="-1" strike="noStrike">
                <a:solidFill>
                  <a:srgbClr val="404040"/>
                </a:solidFill>
                <a:latin typeface="Century Gothic"/>
                <a:ea typeface="DejaVu Sans"/>
              </a:rPr>
              <a:t>Backend : PHP 8.2.12</a:t>
            </a:r>
            <a:endParaRPr b="0" lang="fr-FR" sz="32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pPr>
            <a:r>
              <a:rPr b="0" lang="fr-FR" sz="3200" spc="-1" strike="noStrike">
                <a:solidFill>
                  <a:srgbClr val="404040"/>
                </a:solidFill>
                <a:latin typeface="Century Gothic"/>
                <a:ea typeface="DejaVu Sans"/>
              </a:rPr>
              <a:t>Frontend : HTML, CSS, JavaScript</a:t>
            </a:r>
            <a:endParaRPr b="0" lang="fr-FR" sz="32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pPr>
            <a:r>
              <a:rPr b="0" lang="fr-FR" sz="3200" spc="-1" strike="noStrike">
                <a:solidFill>
                  <a:srgbClr val="404040"/>
                </a:solidFill>
                <a:latin typeface="Century Gothic"/>
                <a:ea typeface="DejaVu Sans"/>
              </a:rPr>
              <a:t>Frameworks : Bootstrap</a:t>
            </a:r>
            <a:endParaRPr b="0" lang="fr-FR" sz="32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pPr>
            <a:r>
              <a:rPr b="0" lang="fr-FR" sz="3200" spc="-1" strike="noStrike">
                <a:solidFill>
                  <a:srgbClr val="404040"/>
                </a:solidFill>
                <a:latin typeface="Century Gothic"/>
                <a:ea typeface="DejaVu Sans"/>
              </a:rPr>
              <a:t>Base de Données : MySQL</a:t>
            </a:r>
            <a:endParaRPr b="0" lang="fr-FR" sz="32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pPr>
            <a:r>
              <a:rPr b="0" lang="fr-FR" sz="3200" spc="-1" strike="noStrike">
                <a:solidFill>
                  <a:srgbClr val="404040"/>
                </a:solidFill>
                <a:latin typeface="Century Gothic"/>
                <a:ea typeface="DejaVu Sans"/>
              </a:rPr>
              <a:t>Serveur : Apache</a:t>
            </a:r>
            <a:endParaRPr b="0" lang="fr-FR" sz="32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pPr>
            <a:r>
              <a:rPr b="0" lang="fr-FR" sz="3200" spc="-1" strike="noStrike">
                <a:solidFill>
                  <a:srgbClr val="404040"/>
                </a:solidFill>
                <a:latin typeface="Century Gothic"/>
                <a:ea typeface="DejaVu Sans"/>
              </a:rPr>
              <a:t>Éditer : Visual Studio Code</a:t>
            </a:r>
            <a:endParaRPr b="0" lang="fr-F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2593080" y="624240"/>
            <a:ext cx="8911080" cy="1280160"/>
          </a:xfrm>
          <a:prstGeom prst="rect">
            <a:avLst/>
          </a:prstGeom>
          <a:noFill/>
          <a:ln w="0">
            <a:noFill/>
          </a:ln>
        </p:spPr>
        <p:txBody>
          <a:bodyPr lIns="0" rIns="0" tIns="0" bIns="0" anchor="t">
            <a:normAutofit/>
          </a:bodyPr>
          <a:p>
            <a:pPr>
              <a:lnSpc>
                <a:spcPct val="100000"/>
              </a:lnSpc>
              <a:buNone/>
            </a:pPr>
            <a:r>
              <a:rPr b="0" lang="fr-FR" sz="3600" spc="-1" strike="noStrike">
                <a:solidFill>
                  <a:srgbClr val="0070c0"/>
                </a:solidFill>
                <a:latin typeface="Century Gothic"/>
                <a:ea typeface="DejaVu Sans"/>
              </a:rPr>
              <a:t>Structure de la Base de Données</a:t>
            </a:r>
            <a:endParaRPr b="0" lang="fr-FR" sz="3600" spc="-1" strike="noStrike">
              <a:solidFill>
                <a:srgbClr val="000000"/>
              </a:solidFill>
              <a:latin typeface="Arial"/>
            </a:endParaRPr>
          </a:p>
        </p:txBody>
      </p:sp>
      <p:sp>
        <p:nvSpPr>
          <p:cNvPr id="194" name="PlaceHolder 2"/>
          <p:cNvSpPr>
            <a:spLocks noGrp="1"/>
          </p:cNvSpPr>
          <p:nvPr>
            <p:ph/>
          </p:nvPr>
        </p:nvSpPr>
        <p:spPr>
          <a:xfrm>
            <a:off x="2589120" y="2133720"/>
            <a:ext cx="8914680" cy="3885480"/>
          </a:xfrm>
          <a:prstGeom prst="rect">
            <a:avLst/>
          </a:prstGeom>
          <a:noFill/>
          <a:ln w="0">
            <a:noFill/>
          </a:ln>
        </p:spPr>
        <p:txBody>
          <a:bodyPr lIns="0" rIns="0" tIns="0" bIns="0" anchor="t">
            <a:normAutofit fontScale="82000"/>
          </a:bodyPr>
          <a:p>
            <a:pPr marL="343080" indent="-343080">
              <a:lnSpc>
                <a:spcPct val="100000"/>
              </a:lnSpc>
              <a:spcBef>
                <a:spcPts val="1001"/>
              </a:spcBef>
              <a:buClr>
                <a:srgbClr val="a53010"/>
              </a:buClr>
              <a:buSzPct val="45000"/>
              <a:buFont typeface="Wingdings" charset="2"/>
              <a:buChar char=""/>
            </a:pPr>
            <a:r>
              <a:rPr b="0" lang="fr-FR" sz="1800" spc="-1" strike="noStrike">
                <a:solidFill>
                  <a:srgbClr val="404040"/>
                </a:solidFill>
                <a:latin typeface="Century Gothic"/>
                <a:ea typeface="DejaVu Sans"/>
              </a:rPr>
              <a:t>Tables Principales :</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enseignants</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etudiants</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matieres</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releves</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sessions</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users</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Relations :</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releves est lié à etudiants, matieres, sessions, et enseignants.</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2593080" y="624240"/>
            <a:ext cx="8911080" cy="1280160"/>
          </a:xfrm>
          <a:prstGeom prst="rect">
            <a:avLst/>
          </a:prstGeom>
          <a:noFill/>
          <a:ln w="0">
            <a:noFill/>
          </a:ln>
        </p:spPr>
        <p:txBody>
          <a:bodyPr lIns="0" rIns="0" tIns="0" bIns="0" anchor="t">
            <a:noAutofit/>
          </a:bodyPr>
          <a:p>
            <a:pPr>
              <a:lnSpc>
                <a:spcPct val="100000"/>
              </a:lnSpc>
              <a:buNone/>
            </a:pPr>
            <a:r>
              <a:rPr b="0" lang="fr-FR" sz="3600" spc="-1" strike="noStrike">
                <a:solidFill>
                  <a:srgbClr val="0070c0"/>
                </a:solidFill>
                <a:latin typeface="Century Gothic"/>
                <a:ea typeface="DejaVu Sans"/>
              </a:rPr>
              <a:t>Sécurité</a:t>
            </a:r>
            <a:endParaRPr b="0" lang="fr-FR" sz="3600" spc="-1" strike="noStrike">
              <a:solidFill>
                <a:srgbClr val="000000"/>
              </a:solidFill>
              <a:latin typeface="Arial"/>
            </a:endParaRPr>
          </a:p>
        </p:txBody>
      </p:sp>
      <p:sp>
        <p:nvSpPr>
          <p:cNvPr id="196" name="PlaceHolder 2"/>
          <p:cNvSpPr>
            <a:spLocks noGrp="1"/>
          </p:cNvSpPr>
          <p:nvPr>
            <p:ph/>
          </p:nvPr>
        </p:nvSpPr>
        <p:spPr>
          <a:xfrm>
            <a:off x="2589120" y="2133720"/>
            <a:ext cx="8914680" cy="3885480"/>
          </a:xfrm>
          <a:prstGeom prst="rect">
            <a:avLst/>
          </a:prstGeom>
          <a:noFill/>
          <a:ln w="0">
            <a:noFill/>
          </a:ln>
        </p:spPr>
        <p:txBody>
          <a:bodyPr lIns="0" rIns="0" tIns="0" bIns="0" anchor="t">
            <a:normAutofit fontScale="90000"/>
          </a:bodyPr>
          <a:p>
            <a:pPr marL="343080" indent="-343080">
              <a:lnSpc>
                <a:spcPct val="100000"/>
              </a:lnSpc>
              <a:spcBef>
                <a:spcPts val="1001"/>
              </a:spcBef>
              <a:buClr>
                <a:srgbClr val="a53010"/>
              </a:buClr>
              <a:buSzPct val="45000"/>
              <a:buFont typeface="Wingdings" charset="2"/>
              <a:buChar char=""/>
            </a:pPr>
            <a:r>
              <a:rPr b="0" lang="fr-FR" sz="1800" spc="-1" strike="noStrike">
                <a:solidFill>
                  <a:srgbClr val="404040"/>
                </a:solidFill>
                <a:latin typeface="Century Gothic"/>
                <a:ea typeface="DejaVu Sans"/>
              </a:rPr>
              <a:t>Hashage des Mots de Passe :</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Utilisation de Bcrypt pour le hashage des mots de passe.</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Gestion des Sessions Utilisateurs :</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Utilisation de tokens sécurisés.</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Validation des Entrées :</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Validation côté serveur pour toutes les entrées utilisateur.</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2593080" y="624240"/>
            <a:ext cx="8911080" cy="1280160"/>
          </a:xfrm>
          <a:prstGeom prst="rect">
            <a:avLst/>
          </a:prstGeom>
          <a:noFill/>
          <a:ln w="0">
            <a:noFill/>
          </a:ln>
        </p:spPr>
        <p:txBody>
          <a:bodyPr lIns="0" rIns="0" tIns="0" bIns="0" anchor="t">
            <a:noAutofit/>
          </a:bodyPr>
          <a:p>
            <a:pPr>
              <a:lnSpc>
                <a:spcPct val="100000"/>
              </a:lnSpc>
              <a:buNone/>
            </a:pPr>
            <a:r>
              <a:rPr b="0" lang="fr-FR" sz="3600" spc="-1" strike="noStrike">
                <a:solidFill>
                  <a:srgbClr val="0070c0"/>
                </a:solidFill>
                <a:latin typeface="Century Gothic"/>
                <a:ea typeface="DejaVu Sans"/>
              </a:rPr>
              <a:t>Planification du Projet</a:t>
            </a:r>
            <a:endParaRPr b="0" lang="fr-FR" sz="3600" spc="-1" strike="noStrike">
              <a:solidFill>
                <a:srgbClr val="000000"/>
              </a:solidFill>
              <a:latin typeface="Arial"/>
            </a:endParaRPr>
          </a:p>
        </p:txBody>
      </p:sp>
      <p:sp>
        <p:nvSpPr>
          <p:cNvPr id="198" name="PlaceHolder 2"/>
          <p:cNvSpPr>
            <a:spLocks noGrp="1"/>
          </p:cNvSpPr>
          <p:nvPr>
            <p:ph/>
          </p:nvPr>
        </p:nvSpPr>
        <p:spPr>
          <a:xfrm>
            <a:off x="2589120" y="2133720"/>
            <a:ext cx="8914680" cy="3885480"/>
          </a:xfrm>
          <a:prstGeom prst="rect">
            <a:avLst/>
          </a:prstGeom>
          <a:noFill/>
          <a:ln w="0">
            <a:noFill/>
          </a:ln>
        </p:spPr>
        <p:txBody>
          <a:bodyPr numCol="2" spcCol="0" lIns="0" rIns="0" tIns="0" bIns="0" anchor="t">
            <a:normAutofit/>
          </a:bodyPr>
          <a:p>
            <a:pPr marL="343080" indent="-343080">
              <a:lnSpc>
                <a:spcPct val="100000"/>
              </a:lnSpc>
              <a:spcBef>
                <a:spcPts val="1001"/>
              </a:spcBef>
              <a:buClr>
                <a:srgbClr val="a53010"/>
              </a:buClr>
              <a:buSzPct val="45000"/>
              <a:buFont typeface="Wingdings" charset="2"/>
              <a:buChar char=""/>
            </a:pPr>
            <a:r>
              <a:rPr b="0" lang="fr-FR" sz="1800" spc="-1" strike="noStrike">
                <a:solidFill>
                  <a:srgbClr val="404040"/>
                </a:solidFill>
                <a:latin typeface="Century Gothic"/>
                <a:ea typeface="DejaVu Sans"/>
              </a:rPr>
              <a:t>Étapes :</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Analyse des besoins</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Conception</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Développement</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Tests</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Déploiement</a:t>
            </a: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228600" indent="-228600">
              <a:lnSpc>
                <a:spcPct val="100000"/>
              </a:lnSpc>
              <a:spcBef>
                <a:spcPts val="1001"/>
              </a:spcBef>
              <a:buNone/>
              <a:tabLst>
                <a:tab algn="l" pos="0"/>
              </a:tabLst>
            </a:pP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Timeline :   </a:t>
            </a:r>
            <a:endParaRPr b="0" lang="fr-FR" sz="1800" spc="-1" strike="noStrike">
              <a:solidFill>
                <a:srgbClr val="000000"/>
              </a:solidFill>
              <a:latin typeface="Arial"/>
            </a:endParaRPr>
          </a:p>
          <a:p>
            <a:pPr marL="228600" indent="-228600">
              <a:lnSpc>
                <a:spcPct val="100000"/>
              </a:lnSpc>
              <a:spcBef>
                <a:spcPts val="1001"/>
              </a:spcBef>
              <a:buNone/>
              <a:tabLst>
                <a:tab algn="l" pos="0"/>
              </a:tabLst>
            </a:pPr>
            <a:r>
              <a:rPr b="0" lang="fr-FR" sz="1800" spc="-1" strike="noStrike">
                <a:solidFill>
                  <a:srgbClr val="404040"/>
                </a:solidFill>
                <a:latin typeface="Century Gothic"/>
                <a:ea typeface="Noto Sans CJK SC"/>
              </a:rPr>
              <a:t> </a:t>
            </a:r>
            <a:r>
              <a:rPr b="0" lang="fr-FR" sz="1800" spc="-1" strike="noStrike">
                <a:solidFill>
                  <a:srgbClr val="404040"/>
                </a:solidFill>
                <a:latin typeface="Century Gothic"/>
                <a:ea typeface="Noto Sans CJK SC"/>
              </a:rPr>
              <a:t>Semaine 1-2 : Analyse des besoins et </a:t>
            </a:r>
            <a:r>
              <a:rPr b="0" lang="fr-FR" sz="1800" spc="-1" strike="noStrike">
                <a:solidFill>
                  <a:srgbClr val="404040"/>
                </a:solidFill>
                <a:latin typeface="Century Gothic"/>
                <a:ea typeface="Noto Sans CJK SC"/>
              </a:rPr>
              <a:t>	</a:t>
            </a:r>
            <a:r>
              <a:rPr b="0" lang="fr-FR" sz="1800" spc="-1" strike="noStrike">
                <a:solidFill>
                  <a:srgbClr val="404040"/>
                </a:solidFill>
                <a:latin typeface="Century Gothic"/>
                <a:ea typeface="DejaVu Sans"/>
              </a:rPr>
              <a:t>Conception</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Semaine 3-6 : Développement</a:t>
            </a:r>
            <a:endParaRPr b="0" lang="fr-FR" sz="1800" spc="-1" strike="noStrike">
              <a:solidFill>
                <a:srgbClr val="000000"/>
              </a:solidFill>
              <a:latin typeface="Arial"/>
            </a:endParaRPr>
          </a:p>
          <a:p>
            <a:pPr marL="343080" indent="-343080">
              <a:lnSpc>
                <a:spcPct val="100000"/>
              </a:lnSpc>
              <a:spcBef>
                <a:spcPts val="1001"/>
              </a:spcBef>
              <a:buClr>
                <a:srgbClr val="a53010"/>
              </a:buClr>
              <a:buSzPct val="45000"/>
              <a:buFont typeface="Wingdings" charset="2"/>
              <a:buChar char=""/>
              <a:tabLst>
                <a:tab algn="l" pos="0"/>
              </a:tabLst>
            </a:pPr>
            <a:r>
              <a:rPr b="0" lang="fr-FR" sz="1800" spc="-1" strike="noStrike">
                <a:solidFill>
                  <a:srgbClr val="404040"/>
                </a:solidFill>
                <a:latin typeface="Century Gothic"/>
                <a:ea typeface="DejaVu Sans"/>
              </a:rPr>
              <a:t>    </a:t>
            </a:r>
            <a:r>
              <a:rPr b="0" lang="fr-FR" sz="1800" spc="-1" strike="noStrike">
                <a:solidFill>
                  <a:srgbClr val="404040"/>
                </a:solidFill>
                <a:latin typeface="Century Gothic"/>
                <a:ea typeface="DejaVu Sans"/>
              </a:rPr>
              <a:t>Semaine 7-8 : Tests et Validation</a:t>
            </a:r>
            <a:endParaRPr b="0" lang="fr-FR" sz="1800" spc="-1" strike="noStrike">
              <a:solidFill>
                <a:srgbClr val="000000"/>
              </a:solidFill>
              <a:latin typeface="Arial"/>
            </a:endParaRPr>
          </a:p>
          <a:p>
            <a:pPr>
              <a:lnSpc>
                <a:spcPct val="100000"/>
              </a:lnSpc>
              <a:spcBef>
                <a:spcPts val="1001"/>
              </a:spcBef>
              <a:buNone/>
              <a:tabLst>
                <a:tab algn="l" pos="0"/>
              </a:tabLst>
            </a:pP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1000" cy="1144080"/>
          </a:xfrm>
          <a:prstGeom prst="rect">
            <a:avLst/>
          </a:prstGeom>
          <a:noFill/>
          <a:ln w="0">
            <a:noFill/>
          </a:ln>
        </p:spPr>
        <p:txBody>
          <a:bodyPr lIns="0" rIns="0" tIns="0" bIns="0" anchor="ctr">
            <a:noAutofit/>
          </a:bodyPr>
          <a:p>
            <a:pPr algn="ctr">
              <a:lnSpc>
                <a:spcPct val="100000"/>
              </a:lnSpc>
              <a:spcBef>
                <a:spcPts val="1715"/>
              </a:spcBef>
              <a:buNone/>
            </a:pPr>
            <a:r>
              <a:rPr b="0" lang="fr-FR" sz="5320" spc="-1" strike="noStrike">
                <a:solidFill>
                  <a:srgbClr val="0070c0"/>
                </a:solidFill>
                <a:latin typeface="Arial"/>
                <a:ea typeface="DejaVu Sans"/>
              </a:rPr>
              <a:t>Interface Utilisateur</a:t>
            </a:r>
            <a:endParaRPr b="0" lang="fr-FR" sz="5320" spc="-1" strike="noStrike">
              <a:solidFill>
                <a:srgbClr val="000000"/>
              </a:solidFill>
              <a:latin typeface="Arial"/>
            </a:endParaRPr>
          </a:p>
        </p:txBody>
      </p:sp>
      <p:pic>
        <p:nvPicPr>
          <p:cNvPr id="200" name="Image 199" descr=""/>
          <p:cNvPicPr/>
          <p:nvPr/>
        </p:nvPicPr>
        <p:blipFill>
          <a:blip r:embed="rId1"/>
          <a:srcRect l="32549" t="0" r="27901" b="39990"/>
          <a:stretch/>
        </p:blipFill>
        <p:spPr>
          <a:xfrm>
            <a:off x="653400" y="1524240"/>
            <a:ext cx="3699720" cy="2611080"/>
          </a:xfrm>
          <a:prstGeom prst="rect">
            <a:avLst/>
          </a:prstGeom>
          <a:ln w="0">
            <a:noFill/>
          </a:ln>
        </p:spPr>
      </p:pic>
      <p:sp>
        <p:nvSpPr>
          <p:cNvPr id="201" name="ZoneTexte 3"/>
          <p:cNvSpPr/>
          <p:nvPr/>
        </p:nvSpPr>
        <p:spPr>
          <a:xfrm>
            <a:off x="832680" y="4152240"/>
            <a:ext cx="2637720" cy="418680"/>
          </a:xfrm>
          <a:prstGeom prst="rect">
            <a:avLst/>
          </a:prstGeom>
          <a:noFill/>
          <a:ln w="0">
            <a:noFill/>
          </a:ln>
        </p:spPr>
        <p:style>
          <a:lnRef idx="0"/>
          <a:fillRef idx="0"/>
          <a:effectRef idx="0"/>
          <a:fontRef idx="minor"/>
        </p:style>
        <p:txBody>
          <a:bodyPr lIns="108720" rIns="108720" tIns="54360" bIns="54360" anchor="t">
            <a:noAutofit/>
          </a:bodyPr>
          <a:p>
            <a:pPr>
              <a:lnSpc>
                <a:spcPct val="100000"/>
              </a:lnSpc>
              <a:buNone/>
            </a:pPr>
            <a:r>
              <a:rPr b="0" lang="fr-FR" sz="2170" spc="-1" strike="noStrike">
                <a:solidFill>
                  <a:srgbClr val="000000"/>
                </a:solidFill>
                <a:latin typeface="Arial"/>
                <a:ea typeface="Noto Sans CJK SC"/>
              </a:rPr>
              <a:t>Page de Connexion</a:t>
            </a:r>
            <a:endParaRPr b="0" lang="fr-FR" sz="2170" spc="-1" strike="noStrike">
              <a:latin typeface="Arial"/>
            </a:endParaRPr>
          </a:p>
        </p:txBody>
      </p:sp>
      <p:pic>
        <p:nvPicPr>
          <p:cNvPr id="202" name="Image 201" descr=""/>
          <p:cNvPicPr/>
          <p:nvPr/>
        </p:nvPicPr>
        <p:blipFill>
          <a:blip r:embed="rId2"/>
          <a:srcRect l="0" t="0" r="3" b="84065"/>
          <a:stretch/>
        </p:blipFill>
        <p:spPr>
          <a:xfrm>
            <a:off x="1234080" y="5004720"/>
            <a:ext cx="9650160" cy="1090080"/>
          </a:xfrm>
          <a:prstGeom prst="rect">
            <a:avLst/>
          </a:prstGeom>
          <a:ln w="0">
            <a:noFill/>
          </a:ln>
        </p:spPr>
      </p:pic>
      <p:sp>
        <p:nvSpPr>
          <p:cNvPr id="203" name="ZoneTexte 5"/>
          <p:cNvSpPr/>
          <p:nvPr/>
        </p:nvSpPr>
        <p:spPr>
          <a:xfrm>
            <a:off x="4136400" y="6112080"/>
            <a:ext cx="239400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buNone/>
            </a:pPr>
            <a:r>
              <a:rPr b="0" lang="fr-FR" sz="2170" spc="-1" strike="noStrike">
                <a:solidFill>
                  <a:srgbClr val="000000"/>
                </a:solidFill>
                <a:latin typeface="Arial"/>
                <a:ea typeface="Noto Sans CJK SC"/>
              </a:rPr>
              <a:t>Tableau de Bord</a:t>
            </a:r>
            <a:endParaRPr b="0" lang="fr-FR" sz="2170" spc="-1" strike="noStrike">
              <a:latin typeface="Arial"/>
            </a:endParaRPr>
          </a:p>
        </p:txBody>
      </p:sp>
      <p:pic>
        <p:nvPicPr>
          <p:cNvPr id="204" name="Image 203" descr=""/>
          <p:cNvPicPr/>
          <p:nvPr/>
        </p:nvPicPr>
        <p:blipFill>
          <a:blip r:embed="rId3"/>
          <a:srcRect l="0" t="16751" r="8" b="32356"/>
          <a:stretch/>
        </p:blipFill>
        <p:spPr>
          <a:xfrm>
            <a:off x="5492880" y="1441080"/>
            <a:ext cx="5658840" cy="2823120"/>
          </a:xfrm>
          <a:prstGeom prst="rect">
            <a:avLst/>
          </a:prstGeom>
          <a:ln w="0">
            <a:noFill/>
          </a:ln>
        </p:spPr>
      </p:pic>
      <p:sp>
        <p:nvSpPr>
          <p:cNvPr id="205" name="ZoneTexte 7"/>
          <p:cNvSpPr/>
          <p:nvPr/>
        </p:nvSpPr>
        <p:spPr>
          <a:xfrm>
            <a:off x="6313320" y="4465440"/>
            <a:ext cx="43531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buNone/>
            </a:pPr>
            <a:r>
              <a:rPr b="0" lang="fr-FR" sz="2170" spc="-1" strike="noStrike">
                <a:solidFill>
                  <a:srgbClr val="000000"/>
                </a:solidFill>
                <a:latin typeface="Arial"/>
                <a:ea typeface="Noto Sans CJK SC"/>
              </a:rPr>
              <a:t>Formulaire d'Ajout d'Enseignant</a:t>
            </a:r>
            <a:endParaRPr b="0" lang="fr-FR" sz="217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1000" cy="1144080"/>
          </a:xfrm>
          <a:prstGeom prst="rect">
            <a:avLst/>
          </a:prstGeom>
          <a:noFill/>
          <a:ln w="0">
            <a:noFill/>
          </a:ln>
        </p:spPr>
        <p:txBody>
          <a:bodyPr lIns="0" rIns="0" tIns="0" bIns="0" anchor="ctr">
            <a:noAutofit/>
          </a:bodyPr>
          <a:p>
            <a:pPr algn="ctr">
              <a:lnSpc>
                <a:spcPct val="100000"/>
              </a:lnSpc>
              <a:spcBef>
                <a:spcPts val="1715"/>
              </a:spcBef>
              <a:buNone/>
            </a:pPr>
            <a:r>
              <a:rPr b="0" lang="fr-FR" sz="5320" spc="-1" strike="noStrike">
                <a:solidFill>
                  <a:srgbClr val="0070c0"/>
                </a:solidFill>
                <a:latin typeface="Arial"/>
                <a:ea typeface="DejaVu Sans"/>
              </a:rPr>
              <a:t>Interface Utilisateur (suite)</a:t>
            </a:r>
            <a:endParaRPr b="0" lang="fr-FR" sz="5320" spc="-1" strike="noStrike">
              <a:solidFill>
                <a:srgbClr val="000000"/>
              </a:solidFill>
              <a:latin typeface="Arial"/>
            </a:endParaRPr>
          </a:p>
        </p:txBody>
      </p:sp>
      <p:sp>
        <p:nvSpPr>
          <p:cNvPr id="207" name="ZoneTexte 3"/>
          <p:cNvSpPr/>
          <p:nvPr/>
        </p:nvSpPr>
        <p:spPr>
          <a:xfrm>
            <a:off x="4588200" y="5760000"/>
            <a:ext cx="261144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buNone/>
            </a:pPr>
            <a:r>
              <a:rPr b="0" lang="fr-FR" sz="2170" spc="-1" strike="noStrike">
                <a:solidFill>
                  <a:srgbClr val="000000"/>
                </a:solidFill>
                <a:latin typeface="Arial"/>
                <a:ea typeface="Noto Sans CJK SC"/>
              </a:rPr>
              <a:t>Liste des Étudiants</a:t>
            </a:r>
            <a:endParaRPr b="0" lang="fr-FR" sz="2170" spc="-1" strike="noStrike">
              <a:latin typeface="Arial"/>
            </a:endParaRPr>
          </a:p>
        </p:txBody>
      </p:sp>
      <p:pic>
        <p:nvPicPr>
          <p:cNvPr id="208" name="Image 207" descr=""/>
          <p:cNvPicPr/>
          <p:nvPr/>
        </p:nvPicPr>
        <p:blipFill>
          <a:blip r:embed="rId1"/>
          <a:srcRect l="0" t="64546" r="3" b="0"/>
          <a:stretch/>
        </p:blipFill>
        <p:spPr>
          <a:xfrm>
            <a:off x="268200" y="1567080"/>
            <a:ext cx="11699640" cy="4139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200</TotalTime>
  <Application>LibreOffice/7.3.7.2$Linux_X86_64 LibreOffice_project/30$Build-2</Application>
  <AppVersion>15.0000</AppVersion>
  <Words>510</Words>
  <Paragraphs>124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2024-06-06T15:12:08Z</dcterms:created>
  <dc:creator>Arabi</dc:creator>
  <dc:description/>
  <dc:language>fr-FR</dc:language>
  <cp:lastModifiedBy/>
  <dcterms:modified xsi:type="dcterms:W3CDTF">2024-06-07T13:40:00Z</dcterms:modified>
  <cp:revision>16</cp:revision>
  <dc:subject/>
  <dc:title>Application d'Archivage des Relevés de Notes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Grand écran</vt:lpwstr>
  </property>
  <property fmtid="{D5CDD505-2E9C-101B-9397-08002B2CF9AE}" pid="4" name="Slides">
    <vt:i4>17</vt:i4>
  </property>
</Properties>
</file>