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67" r:id="rId4"/>
    <p:sldId id="268" r:id="rId5"/>
    <p:sldId id="269" r:id="rId6"/>
    <p:sldId id="258" r:id="rId7"/>
    <p:sldId id="260" r:id="rId8"/>
    <p:sldId id="261" r:id="rId9"/>
    <p:sldId id="262" r:id="rId10"/>
    <p:sldId id="263" r:id="rId11"/>
    <p:sldId id="266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599" autoAdjust="0"/>
  </p:normalViewPr>
  <p:slideViewPr>
    <p:cSldViewPr>
      <p:cViewPr>
        <p:scale>
          <a:sx n="68" d="100"/>
          <a:sy n="68" d="100"/>
        </p:scale>
        <p:origin x="45" y="27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922-4424-B2DD-C859DF438FD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922-4424-B2DD-C859DF438FD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A922-4424-B2DD-C859DF438FD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7470032"/>
        <c:axId val="1937463504"/>
      </c:barChart>
      <c:catAx>
        <c:axId val="19374700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463504"/>
        <c:crosses val="autoZero"/>
        <c:auto val="1"/>
        <c:lblAlgn val="ctr"/>
        <c:lblOffset val="100"/>
        <c:noMultiLvlLbl val="0"/>
      </c:catAx>
      <c:valAx>
        <c:axId val="1937463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3747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19837-5B71-4D44-BB01-DB0B084933C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77D14C5-CED9-4CFC-B338-DFB0C8090B9F}">
      <dgm:prSet phldrT="[Text]"/>
      <dgm:spPr/>
      <dgm:t>
        <a:bodyPr/>
        <a:lstStyle/>
        <a:p>
          <a:r>
            <a:rPr lang="en-US"/>
            <a:t>Group A</a:t>
          </a:r>
          <a:endParaRPr lang="en-US" dirty="0"/>
        </a:p>
      </dgm:t>
      <dgm:extLst/>
    </dgm:pt>
    <dgm:pt modelId="{92DFCBC7-BC14-4697-8ECD-BF0D5B1EDA3B}" type="parTrans" cxnId="{7D461F02-AB37-447A-AC6B-D31C4D2EC6A9}">
      <dgm:prSet/>
      <dgm:spPr/>
      <dgm:t>
        <a:bodyPr/>
        <a:lstStyle/>
        <a:p>
          <a:endParaRPr lang="en-US"/>
        </a:p>
      </dgm:t>
    </dgm:pt>
    <dgm:pt modelId="{87E3C0DB-7BEE-424E-8E11-B838D238D595}" type="sibTrans" cxnId="{7D461F02-AB37-447A-AC6B-D31C4D2EC6A9}">
      <dgm:prSet/>
      <dgm:spPr/>
      <dgm:t>
        <a:bodyPr/>
        <a:lstStyle/>
        <a:p>
          <a:endParaRPr lang="en-US"/>
        </a:p>
      </dgm:t>
    </dgm:pt>
    <dgm:pt modelId="{C111C18A-FD96-4E63-821A-54D70D8DC65F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83BE74EF-FAB4-45A2-BBED-7CD5259AB210}" type="parTrans" cxnId="{FFD8B471-C98F-4DB5-8DE3-2AB7E896ADD5}">
      <dgm:prSet/>
      <dgm:spPr/>
      <dgm:t>
        <a:bodyPr/>
        <a:lstStyle/>
        <a:p>
          <a:endParaRPr lang="en-US"/>
        </a:p>
      </dgm:t>
    </dgm:pt>
    <dgm:pt modelId="{B4F34DE2-2DAE-4F88-8C78-BD8892EBF4FF}" type="sibTrans" cxnId="{FFD8B471-C98F-4DB5-8DE3-2AB7E896ADD5}">
      <dgm:prSet/>
      <dgm:spPr/>
      <dgm:t>
        <a:bodyPr/>
        <a:lstStyle/>
        <a:p>
          <a:endParaRPr lang="en-US"/>
        </a:p>
      </dgm:t>
    </dgm:pt>
    <dgm:pt modelId="{33EAD35F-38F2-4CB7-9A6D-B04FFD8A51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81FE7DB1-4BFC-4407-80A9-E5514E94C61D}" type="parTrans" cxnId="{FAC3D40F-8E66-452D-9CA4-C2871F2D10EF}">
      <dgm:prSet/>
      <dgm:spPr/>
      <dgm:t>
        <a:bodyPr/>
        <a:lstStyle/>
        <a:p>
          <a:endParaRPr lang="en-US"/>
        </a:p>
      </dgm:t>
    </dgm:pt>
    <dgm:pt modelId="{4B66B839-1910-459B-92B2-14846EBA7A70}" type="sibTrans" cxnId="{FAC3D40F-8E66-452D-9CA4-C2871F2D10EF}">
      <dgm:prSet/>
      <dgm:spPr/>
      <dgm:t>
        <a:bodyPr/>
        <a:lstStyle/>
        <a:p>
          <a:endParaRPr lang="en-US"/>
        </a:p>
      </dgm:t>
    </dgm:pt>
    <dgm:pt modelId="{3C67E77D-62FA-499D-B5E6-E79A091C5267}">
      <dgm:prSet phldrT="[Text]"/>
      <dgm:spPr/>
      <dgm:t>
        <a:bodyPr/>
        <a:lstStyle/>
        <a:p>
          <a:r>
            <a:rPr lang="en-US" dirty="0"/>
            <a:t>Group B</a:t>
          </a:r>
        </a:p>
      </dgm:t>
    </dgm:pt>
    <dgm:pt modelId="{5337D229-E330-4525-B0FA-14EC5A80604A}" type="parTrans" cxnId="{32AA6160-4426-4C4D-93AE-E2F474E37AD9}">
      <dgm:prSet/>
      <dgm:spPr/>
      <dgm:t>
        <a:bodyPr/>
        <a:lstStyle/>
        <a:p>
          <a:endParaRPr lang="en-US"/>
        </a:p>
      </dgm:t>
    </dgm:pt>
    <dgm:pt modelId="{C056AC5D-B04E-4376-A1CB-3EAB7BE5AF5B}" type="sibTrans" cxnId="{32AA6160-4426-4C4D-93AE-E2F474E37AD9}">
      <dgm:prSet/>
      <dgm:spPr/>
      <dgm:t>
        <a:bodyPr/>
        <a:lstStyle/>
        <a:p>
          <a:endParaRPr lang="en-US"/>
        </a:p>
      </dgm:t>
    </dgm:pt>
    <dgm:pt modelId="{D6510970-8F9C-4B45-A0F3-6ACB9AA76D40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A9FC291-2B6A-4475-8B09-917F9F09E3AB}" type="parTrans" cxnId="{C6E7222A-5F84-456A-9806-D51868FAF8A9}">
      <dgm:prSet/>
      <dgm:spPr/>
      <dgm:t>
        <a:bodyPr/>
        <a:lstStyle/>
        <a:p>
          <a:endParaRPr lang="en-US"/>
        </a:p>
      </dgm:t>
    </dgm:pt>
    <dgm:pt modelId="{4B87F32C-3630-48F2-9114-4262C0BEEA9E}" type="sibTrans" cxnId="{C6E7222A-5F84-456A-9806-D51868FAF8A9}">
      <dgm:prSet/>
      <dgm:spPr/>
      <dgm:t>
        <a:bodyPr/>
        <a:lstStyle/>
        <a:p>
          <a:endParaRPr lang="en-US"/>
        </a:p>
      </dgm:t>
    </dgm:pt>
    <dgm:pt modelId="{709ED9DC-E391-4C6C-B788-93F1C2EFB6FD}">
      <dgm:prSet phldrT="[Text]"/>
      <dgm:spPr/>
      <dgm:t>
        <a:bodyPr/>
        <a:lstStyle/>
        <a:p>
          <a:r>
            <a:rPr lang="en-US" dirty="0"/>
            <a:t>Task 2</a:t>
          </a:r>
        </a:p>
      </dgm:t>
    </dgm:pt>
    <dgm:pt modelId="{B5FA6CF0-E0A0-46A0-93C9-B722B31A8A9C}" type="parTrans" cxnId="{78E3C3B3-FD19-41A6-A9CC-BB3375A6FF81}">
      <dgm:prSet/>
      <dgm:spPr/>
      <dgm:t>
        <a:bodyPr/>
        <a:lstStyle/>
        <a:p>
          <a:endParaRPr lang="en-US"/>
        </a:p>
      </dgm:t>
    </dgm:pt>
    <dgm:pt modelId="{F3C03C29-D7FF-4D61-8D75-8B75B2F589EC}" type="sibTrans" cxnId="{78E3C3B3-FD19-41A6-A9CC-BB3375A6FF81}">
      <dgm:prSet/>
      <dgm:spPr/>
      <dgm:t>
        <a:bodyPr/>
        <a:lstStyle/>
        <a:p>
          <a:endParaRPr lang="en-US"/>
        </a:p>
      </dgm:t>
    </dgm:pt>
    <dgm:pt modelId="{CC6B7442-0B72-4EF2-9F13-1325B51AFF9F}">
      <dgm:prSet phldrT="[Text]"/>
      <dgm:spPr/>
      <dgm:t>
        <a:bodyPr/>
        <a:lstStyle/>
        <a:p>
          <a:r>
            <a:rPr lang="en-US" dirty="0"/>
            <a:t>Group C</a:t>
          </a:r>
        </a:p>
      </dgm:t>
    </dgm:pt>
    <dgm:pt modelId="{E3D139E0-5DC2-4F8E-9F8F-B3F0EBCD4689}" type="parTrans" cxnId="{102D6D4D-90C9-40F4-A001-35DCC329B127}">
      <dgm:prSet/>
      <dgm:spPr/>
      <dgm:t>
        <a:bodyPr/>
        <a:lstStyle/>
        <a:p>
          <a:endParaRPr lang="en-US"/>
        </a:p>
      </dgm:t>
    </dgm:pt>
    <dgm:pt modelId="{FF80E1BA-0D6F-4EE8-9640-892A5897DBCD}" type="sibTrans" cxnId="{102D6D4D-90C9-40F4-A001-35DCC329B127}">
      <dgm:prSet/>
      <dgm:spPr/>
      <dgm:t>
        <a:bodyPr/>
        <a:lstStyle/>
        <a:p>
          <a:endParaRPr lang="en-US"/>
        </a:p>
      </dgm:t>
    </dgm:pt>
    <dgm:pt modelId="{FE0A3CAE-D039-42F2-AF12-1E6F6793A633}">
      <dgm:prSet phldrT="[Text]"/>
      <dgm:spPr/>
      <dgm:t>
        <a:bodyPr/>
        <a:lstStyle/>
        <a:p>
          <a:r>
            <a:rPr lang="en-US" dirty="0"/>
            <a:t>Task 1</a:t>
          </a:r>
        </a:p>
      </dgm:t>
    </dgm:pt>
    <dgm:pt modelId="{7E2ED2D1-AFF4-4DED-BB53-30A310825CE2}" type="parTrans" cxnId="{A6FB3C49-AB75-4315-BB6B-886AA454F16F}">
      <dgm:prSet/>
      <dgm:spPr/>
      <dgm:t>
        <a:bodyPr/>
        <a:lstStyle/>
        <a:p>
          <a:endParaRPr lang="en-US"/>
        </a:p>
      </dgm:t>
    </dgm:pt>
    <dgm:pt modelId="{417BDEF2-191B-4000-BDE8-D3D22A51FCF3}" type="sibTrans" cxnId="{A6FB3C49-AB75-4315-BB6B-886AA454F16F}">
      <dgm:prSet/>
      <dgm:spPr/>
      <dgm:t>
        <a:bodyPr/>
        <a:lstStyle/>
        <a:p>
          <a:endParaRPr lang="en-US"/>
        </a:p>
      </dgm:t>
    </dgm:pt>
    <dgm:pt modelId="{ED5DCCC5-BCA8-4491-AA37-BAF153ECA184}" type="pres">
      <dgm:prSet presAssocID="{90119837-5B71-4D44-BB01-DB0B084933C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9DD881E-A532-414B-870C-8ADE2076F78C}" type="pres">
      <dgm:prSet presAssocID="{477D14C5-CED9-4CFC-B338-DFB0C8090B9F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D5F6E02-AD43-4E7A-935B-DDF5D6C74800}" type="pres">
      <dgm:prSet presAssocID="{477D14C5-CED9-4CFC-B338-DFB0C8090B9F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1203336-F3DE-4B3A-BCF4-0F68C23AC2BB}" type="pres">
      <dgm:prSet presAssocID="{3C67E77D-62FA-499D-B5E6-E79A091C526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2956A5-ADC8-4959-B856-589B9D9B9635}" type="pres">
      <dgm:prSet presAssocID="{3C67E77D-62FA-499D-B5E6-E79A091C5267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4CB5D5-837D-47FC-9E42-A26D800BC695}" type="pres">
      <dgm:prSet presAssocID="{CC6B7442-0B72-4EF2-9F13-1325B51AFF9F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8B7B17B-8600-44B0-B235-389E5D71D804}" type="pres">
      <dgm:prSet presAssocID="{CC6B7442-0B72-4EF2-9F13-1325B51AFF9F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5B80D8C-EBB2-4A80-BB6C-93E30B69F4BB}" type="presOf" srcId="{33EAD35F-38F2-4CB7-9A6D-B04FFD8A51FD}" destId="{CD5F6E02-AD43-4E7A-935B-DDF5D6C74800}" srcOrd="0" destOrd="1" presId="urn:microsoft.com/office/officeart/2005/8/layout/vList2"/>
    <dgm:cxn modelId="{C6E7222A-5F84-456A-9806-D51868FAF8A9}" srcId="{3C67E77D-62FA-499D-B5E6-E79A091C5267}" destId="{D6510970-8F9C-4B45-A0F3-6ACB9AA76D40}" srcOrd="0" destOrd="0" parTransId="{7A9FC291-2B6A-4475-8B09-917F9F09E3AB}" sibTransId="{4B87F32C-3630-48F2-9114-4262C0BEEA9E}"/>
    <dgm:cxn modelId="{F3770B74-60B7-438A-9C14-87FF95D04624}" type="presOf" srcId="{FE0A3CAE-D039-42F2-AF12-1E6F6793A633}" destId="{08B7B17B-8600-44B0-B235-389E5D71D804}" srcOrd="0" destOrd="0" presId="urn:microsoft.com/office/officeart/2005/8/layout/vList2"/>
    <dgm:cxn modelId="{87AD0085-41E8-4E29-BBED-9D1036577237}" type="presOf" srcId="{C111C18A-FD96-4E63-821A-54D70D8DC65F}" destId="{CD5F6E02-AD43-4E7A-935B-DDF5D6C74800}" srcOrd="0" destOrd="0" presId="urn:microsoft.com/office/officeart/2005/8/layout/vList2"/>
    <dgm:cxn modelId="{AB09493F-37CB-481D-BE1C-7A521AC3963B}" type="presOf" srcId="{477D14C5-CED9-4CFC-B338-DFB0C8090B9F}" destId="{A9DD881E-A532-414B-870C-8ADE2076F78C}" srcOrd="0" destOrd="0" presId="urn:microsoft.com/office/officeart/2005/8/layout/vList2"/>
    <dgm:cxn modelId="{FAC3D40F-8E66-452D-9CA4-C2871F2D10EF}" srcId="{477D14C5-CED9-4CFC-B338-DFB0C8090B9F}" destId="{33EAD35F-38F2-4CB7-9A6D-B04FFD8A51FD}" srcOrd="1" destOrd="0" parTransId="{81FE7DB1-4BFC-4407-80A9-E5514E94C61D}" sibTransId="{4B66B839-1910-459B-92B2-14846EBA7A70}"/>
    <dgm:cxn modelId="{A677E445-9D5B-4C26-A5C5-42BF01249F61}" type="presOf" srcId="{709ED9DC-E391-4C6C-B788-93F1C2EFB6FD}" destId="{782956A5-ADC8-4959-B856-589B9D9B9635}" srcOrd="0" destOrd="1" presId="urn:microsoft.com/office/officeart/2005/8/layout/vList2"/>
    <dgm:cxn modelId="{32AA6160-4426-4C4D-93AE-E2F474E37AD9}" srcId="{90119837-5B71-4D44-BB01-DB0B084933C8}" destId="{3C67E77D-62FA-499D-B5E6-E79A091C5267}" srcOrd="1" destOrd="0" parTransId="{5337D229-E330-4525-B0FA-14EC5A80604A}" sibTransId="{C056AC5D-B04E-4376-A1CB-3EAB7BE5AF5B}"/>
    <dgm:cxn modelId="{DC6E05B4-83E9-4C3F-9822-9E1D41C41D9E}" type="presOf" srcId="{CC6B7442-0B72-4EF2-9F13-1325B51AFF9F}" destId="{D64CB5D5-837D-47FC-9E42-A26D800BC695}" srcOrd="0" destOrd="0" presId="urn:microsoft.com/office/officeart/2005/8/layout/vList2"/>
    <dgm:cxn modelId="{A6FB3C49-AB75-4315-BB6B-886AA454F16F}" srcId="{CC6B7442-0B72-4EF2-9F13-1325B51AFF9F}" destId="{FE0A3CAE-D039-42F2-AF12-1E6F6793A633}" srcOrd="0" destOrd="0" parTransId="{7E2ED2D1-AFF4-4DED-BB53-30A310825CE2}" sibTransId="{417BDEF2-191B-4000-BDE8-D3D22A51FCF3}"/>
    <dgm:cxn modelId="{44946EF3-425E-42C8-A6FB-ABA83804B586}" type="presOf" srcId="{D6510970-8F9C-4B45-A0F3-6ACB9AA76D40}" destId="{782956A5-ADC8-4959-B856-589B9D9B9635}" srcOrd="0" destOrd="0" presId="urn:microsoft.com/office/officeart/2005/8/layout/vList2"/>
    <dgm:cxn modelId="{E2EE33AC-3CDB-41AB-99D0-EE89822B0377}" type="presOf" srcId="{90119837-5B71-4D44-BB01-DB0B084933C8}" destId="{ED5DCCC5-BCA8-4491-AA37-BAF153ECA184}" srcOrd="0" destOrd="0" presId="urn:microsoft.com/office/officeart/2005/8/layout/vList2"/>
    <dgm:cxn modelId="{80D369CF-62F1-4541-AEE2-AB29E5A204FB}" type="presOf" srcId="{3C67E77D-62FA-499D-B5E6-E79A091C5267}" destId="{81203336-F3DE-4B3A-BCF4-0F68C23AC2BB}" srcOrd="0" destOrd="0" presId="urn:microsoft.com/office/officeart/2005/8/layout/vList2"/>
    <dgm:cxn modelId="{7D461F02-AB37-447A-AC6B-D31C4D2EC6A9}" srcId="{90119837-5B71-4D44-BB01-DB0B084933C8}" destId="{477D14C5-CED9-4CFC-B338-DFB0C8090B9F}" srcOrd="0" destOrd="0" parTransId="{92DFCBC7-BC14-4697-8ECD-BF0D5B1EDA3B}" sibTransId="{87E3C0DB-7BEE-424E-8E11-B838D238D595}"/>
    <dgm:cxn modelId="{78E3C3B3-FD19-41A6-A9CC-BB3375A6FF81}" srcId="{3C67E77D-62FA-499D-B5E6-E79A091C5267}" destId="{709ED9DC-E391-4C6C-B788-93F1C2EFB6FD}" srcOrd="1" destOrd="0" parTransId="{B5FA6CF0-E0A0-46A0-93C9-B722B31A8A9C}" sibTransId="{F3C03C29-D7FF-4D61-8D75-8B75B2F589EC}"/>
    <dgm:cxn modelId="{FFD8B471-C98F-4DB5-8DE3-2AB7E896ADD5}" srcId="{477D14C5-CED9-4CFC-B338-DFB0C8090B9F}" destId="{C111C18A-FD96-4E63-821A-54D70D8DC65F}" srcOrd="0" destOrd="0" parTransId="{83BE74EF-FAB4-45A2-BBED-7CD5259AB210}" sibTransId="{B4F34DE2-2DAE-4F88-8C78-BD8892EBF4FF}"/>
    <dgm:cxn modelId="{102D6D4D-90C9-40F4-A001-35DCC329B127}" srcId="{90119837-5B71-4D44-BB01-DB0B084933C8}" destId="{CC6B7442-0B72-4EF2-9F13-1325B51AFF9F}" srcOrd="2" destOrd="0" parTransId="{E3D139E0-5DC2-4F8E-9F8F-B3F0EBCD4689}" sibTransId="{FF80E1BA-0D6F-4EE8-9640-892A5897DBCD}"/>
    <dgm:cxn modelId="{8ED8745E-70AE-4940-BBB9-FB6376BDA0D9}" type="presParOf" srcId="{ED5DCCC5-BCA8-4491-AA37-BAF153ECA184}" destId="{A9DD881E-A532-414B-870C-8ADE2076F78C}" srcOrd="0" destOrd="0" presId="urn:microsoft.com/office/officeart/2005/8/layout/vList2"/>
    <dgm:cxn modelId="{31CF7A1A-6E4D-4D10-861C-4FF0D37EB7F8}" type="presParOf" srcId="{ED5DCCC5-BCA8-4491-AA37-BAF153ECA184}" destId="{CD5F6E02-AD43-4E7A-935B-DDF5D6C74800}" srcOrd="1" destOrd="0" presId="urn:microsoft.com/office/officeart/2005/8/layout/vList2"/>
    <dgm:cxn modelId="{9126909B-F016-45D1-8092-6C3135AB4C8A}" type="presParOf" srcId="{ED5DCCC5-BCA8-4491-AA37-BAF153ECA184}" destId="{81203336-F3DE-4B3A-BCF4-0F68C23AC2BB}" srcOrd="2" destOrd="0" presId="urn:microsoft.com/office/officeart/2005/8/layout/vList2"/>
    <dgm:cxn modelId="{730D2F2D-B4CA-4D4B-834E-CF6050C80AD0}" type="presParOf" srcId="{ED5DCCC5-BCA8-4491-AA37-BAF153ECA184}" destId="{782956A5-ADC8-4959-B856-589B9D9B9635}" srcOrd="3" destOrd="0" presId="urn:microsoft.com/office/officeart/2005/8/layout/vList2"/>
    <dgm:cxn modelId="{4902803D-CBF9-4D0B-9ABD-A3F2B1110870}" type="presParOf" srcId="{ED5DCCC5-BCA8-4491-AA37-BAF153ECA184}" destId="{D64CB5D5-837D-47FC-9E42-A26D800BC695}" srcOrd="4" destOrd="0" presId="urn:microsoft.com/office/officeart/2005/8/layout/vList2"/>
    <dgm:cxn modelId="{23FA2328-0584-487D-931D-ED8370AFC6E0}" type="presParOf" srcId="{ED5DCCC5-BCA8-4491-AA37-BAF153ECA184}" destId="{08B7B17B-8600-44B0-B235-389E5D71D80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2/19/2023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2/19/2023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2/19/2023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2/19/2023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2/19/2023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2/19/2023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2/19/2023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2/19/2023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38" b="97656" l="4338" r="97421">
                        <a14:foregroundMark x1="58968" y1="32031" x2="39625" y2="53594"/>
                        <a14:foregroundMark x1="77726" y1="56406" x2="41970" y2="51953"/>
                        <a14:foregroundMark x1="68933" y1="45625" x2="43142" y2="45000"/>
                        <a14:foregroundMark x1="81946" y1="38047" x2="79836" y2="84297"/>
                        <a14:foregroundMark x1="64244" y1="9141" x2="54396" y2="5938"/>
                        <a14:foregroundMark x1="17702" y1="71328" x2="17702" y2="71328"/>
                        <a14:foregroundMark x1="11606" y1="60703" x2="12427" y2="62813"/>
                        <a14:foregroundMark x1="10199" y1="58984" x2="11606" y2="66328"/>
                        <a14:foregroundMark x1="8558" y1="62813" x2="15592" y2="67344"/>
                        <a14:backgroundMark x1="14889" y1="17578" x2="14889" y2="17578"/>
                        <a14:backgroundMark x1="16882" y1="4063" x2="13716" y2="19453"/>
                        <a14:backgroundMark x1="16647" y1="19219" x2="12427" y2="52891"/>
                        <a14:backgroundMark x1="21923" y1="2578" x2="42087" y2="29375"/>
                        <a14:backgroundMark x1="30129" y1="3750" x2="16647" y2="23281"/>
                        <a14:backgroundMark x1="30363" y1="23750" x2="16178" y2="34844"/>
                        <a14:backgroundMark x1="23447" y1="31719" x2="18523" y2="39219"/>
                        <a14:backgroundMark x1="74795" y1="23047" x2="66120" y2="26094"/>
                        <a14:backgroundMark x1="69871" y1="6406" x2="69519" y2="16250"/>
                        <a14:backgroundMark x1="73154" y1="16406" x2="68581" y2="16641"/>
                        <a14:backgroundMark x1="27550" y1="65234" x2="28019" y2="62344"/>
                        <a14:backgroundMark x1="73388" y1="3828" x2="23095" y2="3828"/>
                        <a14:backgroundMark x1="23329" y1="91797" x2="22743" y2="99766"/>
                        <a14:backgroundMark x1="22978" y1="80000" x2="16882" y2="78750"/>
                        <a14:backgroundMark x1="22978" y1="80313" x2="17233" y2="75547"/>
                        <a14:backgroundMark x1="14420" y1="72031" x2="8089" y2="68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4612" y="685800"/>
            <a:ext cx="45702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- 5</a:t>
            </a:r>
          </a:p>
        </p:txBody>
      </p:sp>
      <p:sp>
        <p:nvSpPr>
          <p:cNvPr id="6" name="Picture Placeholder 5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9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your first bullet point here</a:t>
            </a:r>
          </a:p>
          <a:p>
            <a:r>
              <a:rPr lang="en-US" dirty="0"/>
              <a:t>Add your second bullet point here</a:t>
            </a:r>
          </a:p>
          <a:p>
            <a:r>
              <a:rPr lang="en-US" dirty="0"/>
              <a:t>Add your 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and Content Layout with Chart</a:t>
            </a:r>
          </a:p>
        </p:txBody>
      </p:sp>
      <p:graphicFrame>
        <p:nvGraphicFramePr>
          <p:cNvPr id="6" name="Content Placeholder 5" descr="Clustered column chart showing the values of 3 series for 4 categories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257493"/>
              </p:ext>
            </p:extLst>
          </p:nvPr>
        </p:nvGraphicFramePr>
        <p:xfrm>
          <a:off x="1522413" y="1905000"/>
          <a:ext cx="9144000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Table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26981132"/>
              </p:ext>
            </p:extLst>
          </p:nvPr>
        </p:nvGraphicFramePr>
        <p:xfrm>
          <a:off x="6246813" y="1905000"/>
          <a:ext cx="4419600" cy="2057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Group</a:t>
                      </a:r>
                      <a:r>
                        <a:rPr lang="en-US" baseline="0" dirty="0"/>
                        <a:t>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4350">
                <a:tc>
                  <a:txBody>
                    <a:bodyPr/>
                    <a:lstStyle/>
                    <a:p>
                      <a:r>
                        <a:rPr lang="en-US" dirty="0"/>
                        <a:t>Class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Content Layout with SmartArt</a:t>
            </a:r>
          </a:p>
        </p:txBody>
      </p:sp>
      <p:graphicFrame>
        <p:nvGraphicFramePr>
          <p:cNvPr id="4" name="Content Placeholder 3" descr="Vertical bullet list showing 3 groups arranged one below the other and bullet points are present under each group.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46620342"/>
              </p:ext>
            </p:extLst>
          </p:nvPr>
        </p:nvGraphicFramePr>
        <p:xfrm>
          <a:off x="1522413" y="1905000"/>
          <a:ext cx="441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First bullet point here</a:t>
            </a:r>
          </a:p>
          <a:p>
            <a:r>
              <a:rPr lang="en-US" dirty="0"/>
              <a:t>Second bullet point here</a:t>
            </a:r>
          </a:p>
          <a:p>
            <a:r>
              <a:rPr lang="en-US" dirty="0"/>
              <a:t>Third bullet point here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50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Slide Title - 3</a:t>
            </a: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5021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103</TotalTime>
  <Words>129</Words>
  <Application>Microsoft Office PowerPoint</Application>
  <PresentationFormat>Custom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Consolas</vt:lpstr>
      <vt:lpstr>Corbel</vt:lpstr>
      <vt:lpstr>Chalkboard 16x9</vt:lpstr>
      <vt:lpstr>PowerPoint Presentation</vt:lpstr>
      <vt:lpstr>Title and Content Layout with List</vt:lpstr>
      <vt:lpstr>Title and Content Layout with Chart</vt:lpstr>
      <vt:lpstr>Two Content Layout with Table</vt:lpstr>
      <vt:lpstr>Two Content Layout with SmartArt</vt:lpstr>
      <vt:lpstr>Add a Slide Title - 1</vt:lpstr>
      <vt:lpstr>Add a Slide Title - 2</vt:lpstr>
      <vt:lpstr>Add a Slide Title - 3</vt:lpstr>
      <vt:lpstr>PowerPoint Presentation</vt:lpstr>
      <vt:lpstr>Add a Slide Title - 4</vt:lpstr>
      <vt:lpstr>Add a Slide Title - 5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ANDALOS</dc:creator>
  <cp:lastModifiedBy>ANDALOS</cp:lastModifiedBy>
  <cp:revision>5</cp:revision>
  <dcterms:created xsi:type="dcterms:W3CDTF">2023-02-14T15:35:11Z</dcterms:created>
  <dcterms:modified xsi:type="dcterms:W3CDTF">2023-02-19T18:19:09Z</dcterms:modified>
</cp:coreProperties>
</file>