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notesMasterIdLst>
    <p:notesMasterId r:id="rId17"/>
  </p:notesMasterIdLst>
  <p:sldIdLst>
    <p:sldId id="256" r:id="rId2"/>
    <p:sldId id="271" r:id="rId3"/>
    <p:sldId id="272" r:id="rId4"/>
    <p:sldId id="273" r:id="rId5"/>
    <p:sldId id="278" r:id="rId6"/>
    <p:sldId id="258" r:id="rId7"/>
    <p:sldId id="257" r:id="rId8"/>
    <p:sldId id="268" r:id="rId9"/>
    <p:sldId id="269" r:id="rId10"/>
    <p:sldId id="270" r:id="rId11"/>
    <p:sldId id="262" r:id="rId12"/>
    <p:sldId id="267" r:id="rId13"/>
    <p:sldId id="276" r:id="rId14"/>
    <p:sldId id="277"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81" d="100"/>
          <a:sy n="81" d="100"/>
        </p:scale>
        <p:origin x="48"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F7F83E-001F-4B00-A6D4-3E6874FEE3FA}" type="doc">
      <dgm:prSet loTypeId="urn:microsoft.com/office/officeart/2009/3/layout/HorizontalOrganizationChart" loCatId="hierarchy" qsTypeId="urn:microsoft.com/office/officeart/2005/8/quickstyle/3d1" qsCatId="3D" csTypeId="urn:microsoft.com/office/officeart/2005/8/colors/colorful2" csCatId="colorful" phldr="1"/>
      <dgm:spPr/>
      <dgm:t>
        <a:bodyPr/>
        <a:lstStyle/>
        <a:p>
          <a:endParaRPr lang="en-US"/>
        </a:p>
      </dgm:t>
    </dgm:pt>
    <dgm:pt modelId="{D3165FF3-EDBA-4734-B83A-CDCCA84435BF}">
      <dgm:prSet phldrT="[Text]"/>
      <dgm:spPr/>
      <dgm:t>
        <a:bodyPr/>
        <a:lstStyle/>
        <a:p>
          <a:r>
            <a:rPr lang="en-IN" b="1" cap="none" dirty="0" smtClean="0">
              <a:ln w="6600">
                <a:prstDash val="solid"/>
              </a:ln>
              <a:effectLst>
                <a:outerShdw dist="38100" dir="2700000" algn="tl" rotWithShape="0">
                  <a:schemeClr val="accent2"/>
                </a:outerShdw>
              </a:effectLst>
            </a:rPr>
            <a:t>ADMIN</a:t>
          </a:r>
          <a:br>
            <a:rPr lang="en-IN" b="1" cap="none" dirty="0" smtClean="0">
              <a:ln w="6600">
                <a:prstDash val="solid"/>
              </a:ln>
              <a:effectLst>
                <a:outerShdw dist="38100" dir="2700000" algn="tl" rotWithShape="0">
                  <a:schemeClr val="accent2"/>
                </a:outerShdw>
              </a:effectLst>
            </a:rPr>
          </a:br>
          <a:r>
            <a:rPr lang="en-IN" b="1" cap="none" dirty="0" smtClean="0">
              <a:ln w="6600">
                <a:prstDash val="solid"/>
              </a:ln>
              <a:effectLst>
                <a:outerShdw dist="38100" dir="2700000" algn="tl" rotWithShape="0">
                  <a:schemeClr val="accent2"/>
                </a:outerShdw>
              </a:effectLst>
            </a:rPr>
            <a:t>1.1</a:t>
          </a:r>
          <a:endParaRPr lang="en-US" dirty="0"/>
        </a:p>
      </dgm:t>
    </dgm:pt>
    <dgm:pt modelId="{65659D85-0AB4-4FE7-9382-05FF27EF2EBA}" type="parTrans" cxnId="{B91F4D66-0FD4-4834-A2B3-64F7973D5C1F}">
      <dgm:prSet/>
      <dgm:spPr/>
      <dgm:t>
        <a:bodyPr/>
        <a:lstStyle/>
        <a:p>
          <a:endParaRPr lang="en-US"/>
        </a:p>
      </dgm:t>
    </dgm:pt>
    <dgm:pt modelId="{0D573945-49FB-4151-949E-3F382867E210}" type="sibTrans" cxnId="{B91F4D66-0FD4-4834-A2B3-64F7973D5C1F}">
      <dgm:prSet/>
      <dgm:spPr/>
      <dgm:t>
        <a:bodyPr/>
        <a:lstStyle/>
        <a:p>
          <a:endParaRPr lang="en-US"/>
        </a:p>
      </dgm:t>
    </dgm:pt>
    <dgm:pt modelId="{7FF16315-6E38-429B-A58E-D03350E26A7B}">
      <dgm:prSet phldrT="[Text]"/>
      <dgm:spPr/>
      <dgm:t>
        <a:bodyPr/>
        <a:lstStyle/>
        <a:p>
          <a:r>
            <a:rPr lang="en-IN" dirty="0" smtClean="0"/>
            <a:t>LOG IN</a:t>
          </a:r>
          <a:br>
            <a:rPr lang="en-IN" dirty="0" smtClean="0"/>
          </a:br>
          <a:r>
            <a:rPr lang="en-IN" dirty="0" smtClean="0"/>
            <a:t>1.1.1</a:t>
          </a:r>
          <a:endParaRPr lang="en-US" dirty="0"/>
        </a:p>
      </dgm:t>
    </dgm:pt>
    <dgm:pt modelId="{EDF8A41F-F9B2-4709-9447-205EE13A4DA9}" type="parTrans" cxnId="{074F6F19-322F-4F7E-B563-5C2FB26E6CEF}">
      <dgm:prSet/>
      <dgm:spPr/>
      <dgm:t>
        <a:bodyPr/>
        <a:lstStyle/>
        <a:p>
          <a:endParaRPr lang="en-US"/>
        </a:p>
      </dgm:t>
    </dgm:pt>
    <dgm:pt modelId="{6A6D7C31-80C3-4F81-BD52-CD7D9BD9100F}" type="sibTrans" cxnId="{074F6F19-322F-4F7E-B563-5C2FB26E6CEF}">
      <dgm:prSet/>
      <dgm:spPr/>
      <dgm:t>
        <a:bodyPr/>
        <a:lstStyle/>
        <a:p>
          <a:endParaRPr lang="en-US"/>
        </a:p>
      </dgm:t>
    </dgm:pt>
    <dgm:pt modelId="{5B8BDE68-767D-4E5E-9C73-501792B70402}">
      <dgm:prSet phldrT="[Text]"/>
      <dgm:spPr/>
      <dgm:t>
        <a:bodyPr/>
        <a:lstStyle/>
        <a:p>
          <a:r>
            <a:rPr lang="en-IN" dirty="0" smtClean="0"/>
            <a:t>MANAGE BUS</a:t>
          </a:r>
          <a:br>
            <a:rPr lang="en-IN" dirty="0" smtClean="0"/>
          </a:br>
          <a:r>
            <a:rPr lang="en-IN" dirty="0" smtClean="0"/>
            <a:t>1.1.2</a:t>
          </a:r>
          <a:endParaRPr lang="en-US" dirty="0"/>
        </a:p>
      </dgm:t>
    </dgm:pt>
    <dgm:pt modelId="{4D816AC3-A5F9-422B-B9E2-86513134EEE4}" type="parTrans" cxnId="{7E49395B-BFDA-4CDC-8633-7EB8E7AFF828}">
      <dgm:prSet/>
      <dgm:spPr/>
      <dgm:t>
        <a:bodyPr/>
        <a:lstStyle/>
        <a:p>
          <a:endParaRPr lang="en-US"/>
        </a:p>
      </dgm:t>
    </dgm:pt>
    <dgm:pt modelId="{593B9193-F61A-4FD4-B297-2676062F1D0F}" type="sibTrans" cxnId="{7E49395B-BFDA-4CDC-8633-7EB8E7AFF828}">
      <dgm:prSet/>
      <dgm:spPr/>
      <dgm:t>
        <a:bodyPr/>
        <a:lstStyle/>
        <a:p>
          <a:endParaRPr lang="en-US"/>
        </a:p>
      </dgm:t>
    </dgm:pt>
    <dgm:pt modelId="{97C6493F-10EB-4F08-A5CA-0F51DABB2A97}">
      <dgm:prSet phldrT="[Text]"/>
      <dgm:spPr/>
      <dgm:t>
        <a:bodyPr/>
        <a:lstStyle/>
        <a:p>
          <a:r>
            <a:rPr lang="en-IN" b="0" dirty="0" smtClean="0"/>
            <a:t>ADD BUS</a:t>
          </a:r>
          <a:br>
            <a:rPr lang="en-IN" b="0" dirty="0" smtClean="0"/>
          </a:br>
          <a:r>
            <a:rPr lang="en-IN" b="0" dirty="0" smtClean="0"/>
            <a:t>1.1.2.1</a:t>
          </a:r>
          <a:endParaRPr lang="en-US" b="0" dirty="0"/>
        </a:p>
      </dgm:t>
    </dgm:pt>
    <dgm:pt modelId="{735D08B4-B488-42FB-8C2A-2B81B8EB63EF}" type="parTrans" cxnId="{F35237B7-3D56-4146-8FA6-C85FD03B3544}">
      <dgm:prSet/>
      <dgm:spPr/>
      <dgm:t>
        <a:bodyPr/>
        <a:lstStyle/>
        <a:p>
          <a:endParaRPr lang="en-US"/>
        </a:p>
      </dgm:t>
    </dgm:pt>
    <dgm:pt modelId="{81578CA2-5BFB-4DCE-B26E-E8A1AAED2259}" type="sibTrans" cxnId="{F35237B7-3D56-4146-8FA6-C85FD03B3544}">
      <dgm:prSet/>
      <dgm:spPr/>
      <dgm:t>
        <a:bodyPr/>
        <a:lstStyle/>
        <a:p>
          <a:endParaRPr lang="en-US"/>
        </a:p>
      </dgm:t>
    </dgm:pt>
    <dgm:pt modelId="{A5A5CE54-119F-4FF0-9F59-9832F2D70F68}">
      <dgm:prSet phldrT="[Text]"/>
      <dgm:spPr/>
      <dgm:t>
        <a:bodyPr/>
        <a:lstStyle/>
        <a:p>
          <a:r>
            <a:rPr lang="en-IN" b="0" dirty="0" smtClean="0"/>
            <a:t>ADD ROUTE</a:t>
          </a:r>
          <a:br>
            <a:rPr lang="en-IN" b="0" dirty="0" smtClean="0"/>
          </a:br>
          <a:r>
            <a:rPr lang="en-IN" b="0" dirty="0" smtClean="0"/>
            <a:t>1.1.2.2</a:t>
          </a:r>
          <a:endParaRPr lang="en-US" b="0" dirty="0"/>
        </a:p>
      </dgm:t>
    </dgm:pt>
    <dgm:pt modelId="{0ED8D406-DB29-4F39-88FD-0DCC1FF978AA}" type="parTrans" cxnId="{DE774D4F-1F59-4FA7-BD7B-ADA76A7E8D03}">
      <dgm:prSet/>
      <dgm:spPr/>
      <dgm:t>
        <a:bodyPr/>
        <a:lstStyle/>
        <a:p>
          <a:endParaRPr lang="en-US"/>
        </a:p>
      </dgm:t>
    </dgm:pt>
    <dgm:pt modelId="{1D6E37C7-F558-4CE1-AEAB-4F2FA053BF7C}" type="sibTrans" cxnId="{DE774D4F-1F59-4FA7-BD7B-ADA76A7E8D03}">
      <dgm:prSet/>
      <dgm:spPr/>
      <dgm:t>
        <a:bodyPr/>
        <a:lstStyle/>
        <a:p>
          <a:endParaRPr lang="en-US"/>
        </a:p>
      </dgm:t>
    </dgm:pt>
    <dgm:pt modelId="{BE18B8FC-5524-409C-B5F7-FEB473AC7858}">
      <dgm:prSet phldrT="[Text]"/>
      <dgm:spPr/>
      <dgm:t>
        <a:bodyPr/>
        <a:lstStyle/>
        <a:p>
          <a:r>
            <a:rPr lang="en-IN" dirty="0" smtClean="0"/>
            <a:t>VIEW DETAILS</a:t>
          </a:r>
          <a:br>
            <a:rPr lang="en-IN" dirty="0" smtClean="0"/>
          </a:br>
          <a:r>
            <a:rPr lang="en-IN" dirty="0" smtClean="0"/>
            <a:t>1.1.3</a:t>
          </a:r>
          <a:endParaRPr lang="en-US" dirty="0"/>
        </a:p>
      </dgm:t>
    </dgm:pt>
    <dgm:pt modelId="{FD5B27D6-564F-4939-B126-D093504C97ED}" type="parTrans" cxnId="{F5F20F26-13D0-4F5C-AA13-E157E4EB23FE}">
      <dgm:prSet/>
      <dgm:spPr/>
      <dgm:t>
        <a:bodyPr/>
        <a:lstStyle/>
        <a:p>
          <a:endParaRPr lang="en-US"/>
        </a:p>
      </dgm:t>
    </dgm:pt>
    <dgm:pt modelId="{7DC5EDCA-4AFB-4CE4-BCC2-1CAC1B714463}" type="sibTrans" cxnId="{F5F20F26-13D0-4F5C-AA13-E157E4EB23FE}">
      <dgm:prSet/>
      <dgm:spPr/>
      <dgm:t>
        <a:bodyPr/>
        <a:lstStyle/>
        <a:p>
          <a:endParaRPr lang="en-US"/>
        </a:p>
      </dgm:t>
    </dgm:pt>
    <dgm:pt modelId="{6C91F3AB-BD7C-474E-8EAB-B8048BFBB6B8}">
      <dgm:prSet phldrT="[Text]"/>
      <dgm:spPr/>
      <dgm:t>
        <a:bodyPr/>
        <a:lstStyle/>
        <a:p>
          <a:r>
            <a:rPr lang="en-IN" b="0" dirty="0" smtClean="0"/>
            <a:t>BUS DETAILS</a:t>
          </a:r>
          <a:br>
            <a:rPr lang="en-IN" b="0" dirty="0" smtClean="0"/>
          </a:br>
          <a:r>
            <a:rPr lang="en-IN" b="0" dirty="0" smtClean="0"/>
            <a:t>1.1.3.1</a:t>
          </a:r>
          <a:endParaRPr lang="en-US" b="0" dirty="0"/>
        </a:p>
      </dgm:t>
    </dgm:pt>
    <dgm:pt modelId="{C1D3F4C4-FE2B-41A1-9718-FEDC5B758FFC}" type="parTrans" cxnId="{CBF460A5-4B89-4F48-BBD4-F38A066D1FBD}">
      <dgm:prSet/>
      <dgm:spPr/>
      <dgm:t>
        <a:bodyPr/>
        <a:lstStyle/>
        <a:p>
          <a:endParaRPr lang="en-US"/>
        </a:p>
      </dgm:t>
    </dgm:pt>
    <dgm:pt modelId="{05370377-365C-45AA-9B8F-8C840BBA5A63}" type="sibTrans" cxnId="{CBF460A5-4B89-4F48-BBD4-F38A066D1FBD}">
      <dgm:prSet/>
      <dgm:spPr/>
      <dgm:t>
        <a:bodyPr/>
        <a:lstStyle/>
        <a:p>
          <a:endParaRPr lang="en-US"/>
        </a:p>
      </dgm:t>
    </dgm:pt>
    <dgm:pt modelId="{059F8AF6-E291-4DD2-9103-AB21D95A2D64}">
      <dgm:prSet phldrT="[Text]"/>
      <dgm:spPr/>
      <dgm:t>
        <a:bodyPr/>
        <a:lstStyle/>
        <a:p>
          <a:r>
            <a:rPr lang="en-IN" b="0" dirty="0" smtClean="0"/>
            <a:t>ROUTE DETAILS</a:t>
          </a:r>
          <a:br>
            <a:rPr lang="en-IN" b="0" dirty="0" smtClean="0"/>
          </a:br>
          <a:r>
            <a:rPr lang="en-IN" b="0" dirty="0" smtClean="0"/>
            <a:t>1.1.3.2</a:t>
          </a:r>
          <a:endParaRPr lang="en-US" b="0" dirty="0"/>
        </a:p>
      </dgm:t>
    </dgm:pt>
    <dgm:pt modelId="{75CE1417-A831-451E-A8F9-BE75AAB9CA1A}" type="parTrans" cxnId="{4AF712D7-FB92-4FF4-8D49-B0D2CA642E61}">
      <dgm:prSet/>
      <dgm:spPr/>
      <dgm:t>
        <a:bodyPr/>
        <a:lstStyle/>
        <a:p>
          <a:endParaRPr lang="en-US"/>
        </a:p>
      </dgm:t>
    </dgm:pt>
    <dgm:pt modelId="{56CA80CD-E73F-42E2-B5B8-0B7A3E5E859D}" type="sibTrans" cxnId="{4AF712D7-FB92-4FF4-8D49-B0D2CA642E61}">
      <dgm:prSet/>
      <dgm:spPr/>
      <dgm:t>
        <a:bodyPr/>
        <a:lstStyle/>
        <a:p>
          <a:endParaRPr lang="en-US"/>
        </a:p>
      </dgm:t>
    </dgm:pt>
    <dgm:pt modelId="{310550D3-8DC9-41E0-BD93-4D100654D579}">
      <dgm:prSet phldrT="[Text]"/>
      <dgm:spPr/>
      <dgm:t>
        <a:bodyPr/>
        <a:lstStyle/>
        <a:p>
          <a:r>
            <a:rPr lang="en-IN" b="0" dirty="0" smtClean="0"/>
            <a:t>VIEW BOOKINGS</a:t>
          </a:r>
          <a:br>
            <a:rPr lang="en-IN" b="0" dirty="0" smtClean="0"/>
          </a:br>
          <a:r>
            <a:rPr lang="en-IN" b="0" dirty="0" smtClean="0"/>
            <a:t>1.1.3.3</a:t>
          </a:r>
          <a:endParaRPr lang="en-US" b="0" dirty="0"/>
        </a:p>
      </dgm:t>
    </dgm:pt>
    <dgm:pt modelId="{EB26A5D5-DD21-487B-B123-0969E7E54C2C}" type="parTrans" cxnId="{D872DACA-B96B-4F9A-8505-66C6C81E81BC}">
      <dgm:prSet/>
      <dgm:spPr/>
      <dgm:t>
        <a:bodyPr/>
        <a:lstStyle/>
        <a:p>
          <a:endParaRPr lang="en-US"/>
        </a:p>
      </dgm:t>
    </dgm:pt>
    <dgm:pt modelId="{F8CCC7C9-06E4-494F-80D8-D254F324C7CA}" type="sibTrans" cxnId="{D872DACA-B96B-4F9A-8505-66C6C81E81BC}">
      <dgm:prSet/>
      <dgm:spPr/>
      <dgm:t>
        <a:bodyPr/>
        <a:lstStyle/>
        <a:p>
          <a:endParaRPr lang="en-US"/>
        </a:p>
      </dgm:t>
    </dgm:pt>
    <dgm:pt modelId="{0AA13EB6-EFC8-4AF0-9A59-FD327B8886F2}" type="pres">
      <dgm:prSet presAssocID="{D7F7F83E-001F-4B00-A6D4-3E6874FEE3FA}" presName="hierChild1" presStyleCnt="0">
        <dgm:presLayoutVars>
          <dgm:orgChart val="1"/>
          <dgm:chPref val="1"/>
          <dgm:dir/>
          <dgm:animOne val="branch"/>
          <dgm:animLvl val="lvl"/>
          <dgm:resizeHandles/>
        </dgm:presLayoutVars>
      </dgm:prSet>
      <dgm:spPr/>
      <dgm:t>
        <a:bodyPr/>
        <a:lstStyle/>
        <a:p>
          <a:endParaRPr lang="en-US"/>
        </a:p>
      </dgm:t>
    </dgm:pt>
    <dgm:pt modelId="{AA89C3A9-B965-4DE1-A2E8-1BDF206D6DA8}" type="pres">
      <dgm:prSet presAssocID="{D3165FF3-EDBA-4734-B83A-CDCCA84435BF}" presName="hierRoot1" presStyleCnt="0">
        <dgm:presLayoutVars>
          <dgm:hierBranch val="init"/>
        </dgm:presLayoutVars>
      </dgm:prSet>
      <dgm:spPr/>
    </dgm:pt>
    <dgm:pt modelId="{E2A203A0-A1E4-4D92-9E9C-B5B8D79FD43F}" type="pres">
      <dgm:prSet presAssocID="{D3165FF3-EDBA-4734-B83A-CDCCA84435BF}" presName="rootComposite1" presStyleCnt="0"/>
      <dgm:spPr/>
    </dgm:pt>
    <dgm:pt modelId="{E4E1F0FF-227D-4CC8-BE10-1AC7229727DC}" type="pres">
      <dgm:prSet presAssocID="{D3165FF3-EDBA-4734-B83A-CDCCA84435BF}" presName="rootText1" presStyleLbl="node0" presStyleIdx="0" presStyleCnt="1">
        <dgm:presLayoutVars>
          <dgm:chPref val="3"/>
        </dgm:presLayoutVars>
      </dgm:prSet>
      <dgm:spPr/>
      <dgm:t>
        <a:bodyPr/>
        <a:lstStyle/>
        <a:p>
          <a:endParaRPr lang="en-US"/>
        </a:p>
      </dgm:t>
    </dgm:pt>
    <dgm:pt modelId="{735C88AE-6D88-442F-A9CA-66CD0CAC8A8F}" type="pres">
      <dgm:prSet presAssocID="{D3165FF3-EDBA-4734-B83A-CDCCA84435BF}" presName="rootConnector1" presStyleLbl="node1" presStyleIdx="0" presStyleCnt="0"/>
      <dgm:spPr/>
      <dgm:t>
        <a:bodyPr/>
        <a:lstStyle/>
        <a:p>
          <a:endParaRPr lang="en-US"/>
        </a:p>
      </dgm:t>
    </dgm:pt>
    <dgm:pt modelId="{59F620AF-F417-4BAC-8F7A-2D11AE47D426}" type="pres">
      <dgm:prSet presAssocID="{D3165FF3-EDBA-4734-B83A-CDCCA84435BF}" presName="hierChild2" presStyleCnt="0"/>
      <dgm:spPr/>
    </dgm:pt>
    <dgm:pt modelId="{D693B246-8E15-4C54-A5E7-8191D11B8077}" type="pres">
      <dgm:prSet presAssocID="{EDF8A41F-F9B2-4709-9447-205EE13A4DA9}" presName="Name64" presStyleLbl="parChTrans1D2" presStyleIdx="0" presStyleCnt="3"/>
      <dgm:spPr/>
      <dgm:t>
        <a:bodyPr/>
        <a:lstStyle/>
        <a:p>
          <a:endParaRPr lang="en-US"/>
        </a:p>
      </dgm:t>
    </dgm:pt>
    <dgm:pt modelId="{FB0C6B8F-D4EE-4F05-A026-D39A85D0301A}" type="pres">
      <dgm:prSet presAssocID="{7FF16315-6E38-429B-A58E-D03350E26A7B}" presName="hierRoot2" presStyleCnt="0">
        <dgm:presLayoutVars>
          <dgm:hierBranch val="init"/>
        </dgm:presLayoutVars>
      </dgm:prSet>
      <dgm:spPr/>
    </dgm:pt>
    <dgm:pt modelId="{AB0ACFE5-9032-4DE7-A911-4EEF1C51F128}" type="pres">
      <dgm:prSet presAssocID="{7FF16315-6E38-429B-A58E-D03350E26A7B}" presName="rootComposite" presStyleCnt="0"/>
      <dgm:spPr/>
    </dgm:pt>
    <dgm:pt modelId="{FB0AFFA9-8094-40CF-8BA1-CBF826AC08EA}" type="pres">
      <dgm:prSet presAssocID="{7FF16315-6E38-429B-A58E-D03350E26A7B}" presName="rootText" presStyleLbl="node2" presStyleIdx="0" presStyleCnt="3">
        <dgm:presLayoutVars>
          <dgm:chPref val="3"/>
        </dgm:presLayoutVars>
      </dgm:prSet>
      <dgm:spPr/>
      <dgm:t>
        <a:bodyPr/>
        <a:lstStyle/>
        <a:p>
          <a:endParaRPr lang="en-US"/>
        </a:p>
      </dgm:t>
    </dgm:pt>
    <dgm:pt modelId="{72355674-B852-40BD-9DF9-AB3B965005B7}" type="pres">
      <dgm:prSet presAssocID="{7FF16315-6E38-429B-A58E-D03350E26A7B}" presName="rootConnector" presStyleLbl="node2" presStyleIdx="0" presStyleCnt="3"/>
      <dgm:spPr/>
      <dgm:t>
        <a:bodyPr/>
        <a:lstStyle/>
        <a:p>
          <a:endParaRPr lang="en-US"/>
        </a:p>
      </dgm:t>
    </dgm:pt>
    <dgm:pt modelId="{08F1681A-8D95-441E-9025-E2CE67FA792A}" type="pres">
      <dgm:prSet presAssocID="{7FF16315-6E38-429B-A58E-D03350E26A7B}" presName="hierChild4" presStyleCnt="0"/>
      <dgm:spPr/>
    </dgm:pt>
    <dgm:pt modelId="{63CA6F99-A9B4-4D5C-9DEB-C565CE136D2E}" type="pres">
      <dgm:prSet presAssocID="{7FF16315-6E38-429B-A58E-D03350E26A7B}" presName="hierChild5" presStyleCnt="0"/>
      <dgm:spPr/>
    </dgm:pt>
    <dgm:pt modelId="{BB0B4FDB-C2C5-41E9-8D61-404CE0482E34}" type="pres">
      <dgm:prSet presAssocID="{4D816AC3-A5F9-422B-B9E2-86513134EEE4}" presName="Name64" presStyleLbl="parChTrans1D2" presStyleIdx="1" presStyleCnt="3"/>
      <dgm:spPr/>
      <dgm:t>
        <a:bodyPr/>
        <a:lstStyle/>
        <a:p>
          <a:endParaRPr lang="en-US"/>
        </a:p>
      </dgm:t>
    </dgm:pt>
    <dgm:pt modelId="{FB1F3EA9-E856-4CA8-8B34-0C3E7252CF6F}" type="pres">
      <dgm:prSet presAssocID="{5B8BDE68-767D-4E5E-9C73-501792B70402}" presName="hierRoot2" presStyleCnt="0">
        <dgm:presLayoutVars>
          <dgm:hierBranch val="init"/>
        </dgm:presLayoutVars>
      </dgm:prSet>
      <dgm:spPr/>
    </dgm:pt>
    <dgm:pt modelId="{A48445C0-A7F3-4F41-B917-2E3A81D2A5DA}" type="pres">
      <dgm:prSet presAssocID="{5B8BDE68-767D-4E5E-9C73-501792B70402}" presName="rootComposite" presStyleCnt="0"/>
      <dgm:spPr/>
    </dgm:pt>
    <dgm:pt modelId="{3BC5CC3F-95BB-4FE3-9BCF-21DA21F2FEDC}" type="pres">
      <dgm:prSet presAssocID="{5B8BDE68-767D-4E5E-9C73-501792B70402}" presName="rootText" presStyleLbl="node2" presStyleIdx="1" presStyleCnt="3">
        <dgm:presLayoutVars>
          <dgm:chPref val="3"/>
        </dgm:presLayoutVars>
      </dgm:prSet>
      <dgm:spPr/>
      <dgm:t>
        <a:bodyPr/>
        <a:lstStyle/>
        <a:p>
          <a:endParaRPr lang="en-US"/>
        </a:p>
      </dgm:t>
    </dgm:pt>
    <dgm:pt modelId="{FC65E9EA-4B47-46E8-A361-6F4C1C2E2325}" type="pres">
      <dgm:prSet presAssocID="{5B8BDE68-767D-4E5E-9C73-501792B70402}" presName="rootConnector" presStyleLbl="node2" presStyleIdx="1" presStyleCnt="3"/>
      <dgm:spPr/>
      <dgm:t>
        <a:bodyPr/>
        <a:lstStyle/>
        <a:p>
          <a:endParaRPr lang="en-US"/>
        </a:p>
      </dgm:t>
    </dgm:pt>
    <dgm:pt modelId="{9C761FE7-C977-46EC-896E-F2B30B90262A}" type="pres">
      <dgm:prSet presAssocID="{5B8BDE68-767D-4E5E-9C73-501792B70402}" presName="hierChild4" presStyleCnt="0"/>
      <dgm:spPr/>
    </dgm:pt>
    <dgm:pt modelId="{E3DE7C11-1C35-4828-8FDA-E17780306903}" type="pres">
      <dgm:prSet presAssocID="{735D08B4-B488-42FB-8C2A-2B81B8EB63EF}" presName="Name64" presStyleLbl="parChTrans1D3" presStyleIdx="0" presStyleCnt="5"/>
      <dgm:spPr/>
      <dgm:t>
        <a:bodyPr/>
        <a:lstStyle/>
        <a:p>
          <a:endParaRPr lang="en-US"/>
        </a:p>
      </dgm:t>
    </dgm:pt>
    <dgm:pt modelId="{54AB033F-7BA3-4192-A9B3-EBE8BEB426B3}" type="pres">
      <dgm:prSet presAssocID="{97C6493F-10EB-4F08-A5CA-0F51DABB2A97}" presName="hierRoot2" presStyleCnt="0">
        <dgm:presLayoutVars>
          <dgm:hierBranch val="init"/>
        </dgm:presLayoutVars>
      </dgm:prSet>
      <dgm:spPr/>
    </dgm:pt>
    <dgm:pt modelId="{B8B8413E-6729-4DA2-94B9-CEAB93E42C2F}" type="pres">
      <dgm:prSet presAssocID="{97C6493F-10EB-4F08-A5CA-0F51DABB2A97}" presName="rootComposite" presStyleCnt="0"/>
      <dgm:spPr/>
    </dgm:pt>
    <dgm:pt modelId="{CAC4C5C1-5A03-44F5-BEF9-B5164A56CD84}" type="pres">
      <dgm:prSet presAssocID="{97C6493F-10EB-4F08-A5CA-0F51DABB2A97}" presName="rootText" presStyleLbl="node3" presStyleIdx="0" presStyleCnt="5">
        <dgm:presLayoutVars>
          <dgm:chPref val="3"/>
        </dgm:presLayoutVars>
      </dgm:prSet>
      <dgm:spPr/>
      <dgm:t>
        <a:bodyPr/>
        <a:lstStyle/>
        <a:p>
          <a:endParaRPr lang="en-US"/>
        </a:p>
      </dgm:t>
    </dgm:pt>
    <dgm:pt modelId="{71B119D2-13F2-447F-B793-35251178CBAB}" type="pres">
      <dgm:prSet presAssocID="{97C6493F-10EB-4F08-A5CA-0F51DABB2A97}" presName="rootConnector" presStyleLbl="node3" presStyleIdx="0" presStyleCnt="5"/>
      <dgm:spPr/>
      <dgm:t>
        <a:bodyPr/>
        <a:lstStyle/>
        <a:p>
          <a:endParaRPr lang="en-US"/>
        </a:p>
      </dgm:t>
    </dgm:pt>
    <dgm:pt modelId="{9F2E8628-7974-4693-A966-DCC906EF7AFF}" type="pres">
      <dgm:prSet presAssocID="{97C6493F-10EB-4F08-A5CA-0F51DABB2A97}" presName="hierChild4" presStyleCnt="0"/>
      <dgm:spPr/>
    </dgm:pt>
    <dgm:pt modelId="{D3899751-DED1-4EAB-BD36-4936E682B821}" type="pres">
      <dgm:prSet presAssocID="{97C6493F-10EB-4F08-A5CA-0F51DABB2A97}" presName="hierChild5" presStyleCnt="0"/>
      <dgm:spPr/>
    </dgm:pt>
    <dgm:pt modelId="{66CD3362-A3D4-46BD-851A-80E609EAB6C8}" type="pres">
      <dgm:prSet presAssocID="{0ED8D406-DB29-4F39-88FD-0DCC1FF978AA}" presName="Name64" presStyleLbl="parChTrans1D3" presStyleIdx="1" presStyleCnt="5"/>
      <dgm:spPr/>
      <dgm:t>
        <a:bodyPr/>
        <a:lstStyle/>
        <a:p>
          <a:endParaRPr lang="en-US"/>
        </a:p>
      </dgm:t>
    </dgm:pt>
    <dgm:pt modelId="{3929FB7A-EA06-4D88-B403-7435C64D65C8}" type="pres">
      <dgm:prSet presAssocID="{A5A5CE54-119F-4FF0-9F59-9832F2D70F68}" presName="hierRoot2" presStyleCnt="0">
        <dgm:presLayoutVars>
          <dgm:hierBranch val="init"/>
        </dgm:presLayoutVars>
      </dgm:prSet>
      <dgm:spPr/>
    </dgm:pt>
    <dgm:pt modelId="{8241D949-43C6-4376-825E-D67E7F22BF59}" type="pres">
      <dgm:prSet presAssocID="{A5A5CE54-119F-4FF0-9F59-9832F2D70F68}" presName="rootComposite" presStyleCnt="0"/>
      <dgm:spPr/>
    </dgm:pt>
    <dgm:pt modelId="{074410E9-DA1A-4711-B23F-A6DE2C2764A8}" type="pres">
      <dgm:prSet presAssocID="{A5A5CE54-119F-4FF0-9F59-9832F2D70F68}" presName="rootText" presStyleLbl="node3" presStyleIdx="1" presStyleCnt="5">
        <dgm:presLayoutVars>
          <dgm:chPref val="3"/>
        </dgm:presLayoutVars>
      </dgm:prSet>
      <dgm:spPr/>
      <dgm:t>
        <a:bodyPr/>
        <a:lstStyle/>
        <a:p>
          <a:endParaRPr lang="en-US"/>
        </a:p>
      </dgm:t>
    </dgm:pt>
    <dgm:pt modelId="{4CA5648C-C7F3-4963-97C6-3069F94BB7D7}" type="pres">
      <dgm:prSet presAssocID="{A5A5CE54-119F-4FF0-9F59-9832F2D70F68}" presName="rootConnector" presStyleLbl="node3" presStyleIdx="1" presStyleCnt="5"/>
      <dgm:spPr/>
      <dgm:t>
        <a:bodyPr/>
        <a:lstStyle/>
        <a:p>
          <a:endParaRPr lang="en-US"/>
        </a:p>
      </dgm:t>
    </dgm:pt>
    <dgm:pt modelId="{B269515B-8213-477B-8669-DB851C41D713}" type="pres">
      <dgm:prSet presAssocID="{A5A5CE54-119F-4FF0-9F59-9832F2D70F68}" presName="hierChild4" presStyleCnt="0"/>
      <dgm:spPr/>
    </dgm:pt>
    <dgm:pt modelId="{E43E2A18-A7DA-4215-B67C-06EF4F756BCB}" type="pres">
      <dgm:prSet presAssocID="{A5A5CE54-119F-4FF0-9F59-9832F2D70F68}" presName="hierChild5" presStyleCnt="0"/>
      <dgm:spPr/>
    </dgm:pt>
    <dgm:pt modelId="{3488D666-1339-48AE-93F1-5CC27C45355A}" type="pres">
      <dgm:prSet presAssocID="{5B8BDE68-767D-4E5E-9C73-501792B70402}" presName="hierChild5" presStyleCnt="0"/>
      <dgm:spPr/>
    </dgm:pt>
    <dgm:pt modelId="{5822F3AF-3764-4656-A72D-67C32E0679AF}" type="pres">
      <dgm:prSet presAssocID="{FD5B27D6-564F-4939-B126-D093504C97ED}" presName="Name64" presStyleLbl="parChTrans1D2" presStyleIdx="2" presStyleCnt="3"/>
      <dgm:spPr/>
      <dgm:t>
        <a:bodyPr/>
        <a:lstStyle/>
        <a:p>
          <a:endParaRPr lang="en-US"/>
        </a:p>
      </dgm:t>
    </dgm:pt>
    <dgm:pt modelId="{BEF3BD2E-C8CF-40D1-8400-30227FC190C7}" type="pres">
      <dgm:prSet presAssocID="{BE18B8FC-5524-409C-B5F7-FEB473AC7858}" presName="hierRoot2" presStyleCnt="0">
        <dgm:presLayoutVars>
          <dgm:hierBranch val="init"/>
        </dgm:presLayoutVars>
      </dgm:prSet>
      <dgm:spPr/>
    </dgm:pt>
    <dgm:pt modelId="{92FEC055-4735-4C11-95F7-BB14302002A9}" type="pres">
      <dgm:prSet presAssocID="{BE18B8FC-5524-409C-B5F7-FEB473AC7858}" presName="rootComposite" presStyleCnt="0"/>
      <dgm:spPr/>
    </dgm:pt>
    <dgm:pt modelId="{5B86AD2A-A40D-441D-9064-880FDB762273}" type="pres">
      <dgm:prSet presAssocID="{BE18B8FC-5524-409C-B5F7-FEB473AC7858}" presName="rootText" presStyleLbl="node2" presStyleIdx="2" presStyleCnt="3">
        <dgm:presLayoutVars>
          <dgm:chPref val="3"/>
        </dgm:presLayoutVars>
      </dgm:prSet>
      <dgm:spPr/>
      <dgm:t>
        <a:bodyPr/>
        <a:lstStyle/>
        <a:p>
          <a:endParaRPr lang="en-US"/>
        </a:p>
      </dgm:t>
    </dgm:pt>
    <dgm:pt modelId="{9B8B6D2F-7D19-4359-8B46-2122A0972815}" type="pres">
      <dgm:prSet presAssocID="{BE18B8FC-5524-409C-B5F7-FEB473AC7858}" presName="rootConnector" presStyleLbl="node2" presStyleIdx="2" presStyleCnt="3"/>
      <dgm:spPr/>
      <dgm:t>
        <a:bodyPr/>
        <a:lstStyle/>
        <a:p>
          <a:endParaRPr lang="en-US"/>
        </a:p>
      </dgm:t>
    </dgm:pt>
    <dgm:pt modelId="{B7C2C4F1-811B-48DE-BC28-25B5F22211C6}" type="pres">
      <dgm:prSet presAssocID="{BE18B8FC-5524-409C-B5F7-FEB473AC7858}" presName="hierChild4" presStyleCnt="0"/>
      <dgm:spPr/>
    </dgm:pt>
    <dgm:pt modelId="{6BB422BA-AF01-46E8-83FA-B5F1B1530C62}" type="pres">
      <dgm:prSet presAssocID="{C1D3F4C4-FE2B-41A1-9718-FEDC5B758FFC}" presName="Name64" presStyleLbl="parChTrans1D3" presStyleIdx="2" presStyleCnt="5"/>
      <dgm:spPr/>
      <dgm:t>
        <a:bodyPr/>
        <a:lstStyle/>
        <a:p>
          <a:endParaRPr lang="en-US"/>
        </a:p>
      </dgm:t>
    </dgm:pt>
    <dgm:pt modelId="{363ED631-4587-4131-997F-96B50EB73EF2}" type="pres">
      <dgm:prSet presAssocID="{6C91F3AB-BD7C-474E-8EAB-B8048BFBB6B8}" presName="hierRoot2" presStyleCnt="0">
        <dgm:presLayoutVars>
          <dgm:hierBranch val="init"/>
        </dgm:presLayoutVars>
      </dgm:prSet>
      <dgm:spPr/>
    </dgm:pt>
    <dgm:pt modelId="{D63EC96B-A81A-4012-A9DD-6EAEA7E9E28C}" type="pres">
      <dgm:prSet presAssocID="{6C91F3AB-BD7C-474E-8EAB-B8048BFBB6B8}" presName="rootComposite" presStyleCnt="0"/>
      <dgm:spPr/>
    </dgm:pt>
    <dgm:pt modelId="{BECB7628-FC2F-4680-9E78-6C17C20D2049}" type="pres">
      <dgm:prSet presAssocID="{6C91F3AB-BD7C-474E-8EAB-B8048BFBB6B8}" presName="rootText" presStyleLbl="node3" presStyleIdx="2" presStyleCnt="5">
        <dgm:presLayoutVars>
          <dgm:chPref val="3"/>
        </dgm:presLayoutVars>
      </dgm:prSet>
      <dgm:spPr/>
      <dgm:t>
        <a:bodyPr/>
        <a:lstStyle/>
        <a:p>
          <a:endParaRPr lang="en-US"/>
        </a:p>
      </dgm:t>
    </dgm:pt>
    <dgm:pt modelId="{E69E9955-283E-4B7C-A41D-7A7BD1D94BB8}" type="pres">
      <dgm:prSet presAssocID="{6C91F3AB-BD7C-474E-8EAB-B8048BFBB6B8}" presName="rootConnector" presStyleLbl="node3" presStyleIdx="2" presStyleCnt="5"/>
      <dgm:spPr/>
      <dgm:t>
        <a:bodyPr/>
        <a:lstStyle/>
        <a:p>
          <a:endParaRPr lang="en-US"/>
        </a:p>
      </dgm:t>
    </dgm:pt>
    <dgm:pt modelId="{47711CAA-E92F-43FB-B8D8-21CD0E86C1AC}" type="pres">
      <dgm:prSet presAssocID="{6C91F3AB-BD7C-474E-8EAB-B8048BFBB6B8}" presName="hierChild4" presStyleCnt="0"/>
      <dgm:spPr/>
    </dgm:pt>
    <dgm:pt modelId="{844AC4CA-212E-4D36-8F8C-D44159167757}" type="pres">
      <dgm:prSet presAssocID="{6C91F3AB-BD7C-474E-8EAB-B8048BFBB6B8}" presName="hierChild5" presStyleCnt="0"/>
      <dgm:spPr/>
    </dgm:pt>
    <dgm:pt modelId="{5624BFC1-F148-4225-8325-1705177EB24A}" type="pres">
      <dgm:prSet presAssocID="{75CE1417-A831-451E-A8F9-BE75AAB9CA1A}" presName="Name64" presStyleLbl="parChTrans1D3" presStyleIdx="3" presStyleCnt="5"/>
      <dgm:spPr/>
      <dgm:t>
        <a:bodyPr/>
        <a:lstStyle/>
        <a:p>
          <a:endParaRPr lang="en-US"/>
        </a:p>
      </dgm:t>
    </dgm:pt>
    <dgm:pt modelId="{DA5D7E1B-60BB-4446-B060-2ECDE33A471B}" type="pres">
      <dgm:prSet presAssocID="{059F8AF6-E291-4DD2-9103-AB21D95A2D64}" presName="hierRoot2" presStyleCnt="0">
        <dgm:presLayoutVars>
          <dgm:hierBranch val="init"/>
        </dgm:presLayoutVars>
      </dgm:prSet>
      <dgm:spPr/>
    </dgm:pt>
    <dgm:pt modelId="{5FB00CB6-266E-4CE1-B74C-B59EB16FB784}" type="pres">
      <dgm:prSet presAssocID="{059F8AF6-E291-4DD2-9103-AB21D95A2D64}" presName="rootComposite" presStyleCnt="0"/>
      <dgm:spPr/>
    </dgm:pt>
    <dgm:pt modelId="{177A2758-1EE1-4471-A633-D0D700C3E9A1}" type="pres">
      <dgm:prSet presAssocID="{059F8AF6-E291-4DD2-9103-AB21D95A2D64}" presName="rootText" presStyleLbl="node3" presStyleIdx="3" presStyleCnt="5">
        <dgm:presLayoutVars>
          <dgm:chPref val="3"/>
        </dgm:presLayoutVars>
      </dgm:prSet>
      <dgm:spPr/>
      <dgm:t>
        <a:bodyPr/>
        <a:lstStyle/>
        <a:p>
          <a:endParaRPr lang="en-US"/>
        </a:p>
      </dgm:t>
    </dgm:pt>
    <dgm:pt modelId="{74FE5A85-2170-4F9B-AD8D-36E707D90602}" type="pres">
      <dgm:prSet presAssocID="{059F8AF6-E291-4DD2-9103-AB21D95A2D64}" presName="rootConnector" presStyleLbl="node3" presStyleIdx="3" presStyleCnt="5"/>
      <dgm:spPr/>
      <dgm:t>
        <a:bodyPr/>
        <a:lstStyle/>
        <a:p>
          <a:endParaRPr lang="en-US"/>
        </a:p>
      </dgm:t>
    </dgm:pt>
    <dgm:pt modelId="{C970C201-447A-4CFB-B48E-B182FA2B6D2B}" type="pres">
      <dgm:prSet presAssocID="{059F8AF6-E291-4DD2-9103-AB21D95A2D64}" presName="hierChild4" presStyleCnt="0"/>
      <dgm:spPr/>
    </dgm:pt>
    <dgm:pt modelId="{DA9D6E64-E5C4-4839-B9FF-EED0EA7CD440}" type="pres">
      <dgm:prSet presAssocID="{059F8AF6-E291-4DD2-9103-AB21D95A2D64}" presName="hierChild5" presStyleCnt="0"/>
      <dgm:spPr/>
    </dgm:pt>
    <dgm:pt modelId="{E6946171-8C17-4E3B-8F6A-DF4D20382BB5}" type="pres">
      <dgm:prSet presAssocID="{EB26A5D5-DD21-487B-B123-0969E7E54C2C}" presName="Name64" presStyleLbl="parChTrans1D3" presStyleIdx="4" presStyleCnt="5"/>
      <dgm:spPr/>
      <dgm:t>
        <a:bodyPr/>
        <a:lstStyle/>
        <a:p>
          <a:endParaRPr lang="en-US"/>
        </a:p>
      </dgm:t>
    </dgm:pt>
    <dgm:pt modelId="{C6F023C3-7589-49E8-A61B-346C580B55E7}" type="pres">
      <dgm:prSet presAssocID="{310550D3-8DC9-41E0-BD93-4D100654D579}" presName="hierRoot2" presStyleCnt="0">
        <dgm:presLayoutVars>
          <dgm:hierBranch val="init"/>
        </dgm:presLayoutVars>
      </dgm:prSet>
      <dgm:spPr/>
    </dgm:pt>
    <dgm:pt modelId="{4A446405-6BB0-4E7E-815A-0AA9E8E6EF31}" type="pres">
      <dgm:prSet presAssocID="{310550D3-8DC9-41E0-BD93-4D100654D579}" presName="rootComposite" presStyleCnt="0"/>
      <dgm:spPr/>
    </dgm:pt>
    <dgm:pt modelId="{787AC3F1-40E0-41A6-8DD8-4E84F6DEFE54}" type="pres">
      <dgm:prSet presAssocID="{310550D3-8DC9-41E0-BD93-4D100654D579}" presName="rootText" presStyleLbl="node3" presStyleIdx="4" presStyleCnt="5">
        <dgm:presLayoutVars>
          <dgm:chPref val="3"/>
        </dgm:presLayoutVars>
      </dgm:prSet>
      <dgm:spPr/>
      <dgm:t>
        <a:bodyPr/>
        <a:lstStyle/>
        <a:p>
          <a:endParaRPr lang="en-US"/>
        </a:p>
      </dgm:t>
    </dgm:pt>
    <dgm:pt modelId="{9E7CD27F-1621-48CE-A3E3-C4E7F8D4066D}" type="pres">
      <dgm:prSet presAssocID="{310550D3-8DC9-41E0-BD93-4D100654D579}" presName="rootConnector" presStyleLbl="node3" presStyleIdx="4" presStyleCnt="5"/>
      <dgm:spPr/>
      <dgm:t>
        <a:bodyPr/>
        <a:lstStyle/>
        <a:p>
          <a:endParaRPr lang="en-US"/>
        </a:p>
      </dgm:t>
    </dgm:pt>
    <dgm:pt modelId="{61376519-4137-439F-8B6D-DAA1450E02D7}" type="pres">
      <dgm:prSet presAssocID="{310550D3-8DC9-41E0-BD93-4D100654D579}" presName="hierChild4" presStyleCnt="0"/>
      <dgm:spPr/>
    </dgm:pt>
    <dgm:pt modelId="{288AEBC2-DFD9-45DA-8E77-C51744863522}" type="pres">
      <dgm:prSet presAssocID="{310550D3-8DC9-41E0-BD93-4D100654D579}" presName="hierChild5" presStyleCnt="0"/>
      <dgm:spPr/>
    </dgm:pt>
    <dgm:pt modelId="{A7F6B974-87F9-4E68-B501-8BA71A2F0132}" type="pres">
      <dgm:prSet presAssocID="{BE18B8FC-5524-409C-B5F7-FEB473AC7858}" presName="hierChild5" presStyleCnt="0"/>
      <dgm:spPr/>
    </dgm:pt>
    <dgm:pt modelId="{87EB8D04-47AF-4668-9E13-F488F1A970AD}" type="pres">
      <dgm:prSet presAssocID="{D3165FF3-EDBA-4734-B83A-CDCCA84435BF}" presName="hierChild3" presStyleCnt="0"/>
      <dgm:spPr/>
    </dgm:pt>
  </dgm:ptLst>
  <dgm:cxnLst>
    <dgm:cxn modelId="{FA6594A5-223A-453A-A385-19C315E4884A}" type="presOf" srcId="{A5A5CE54-119F-4FF0-9F59-9832F2D70F68}" destId="{074410E9-DA1A-4711-B23F-A6DE2C2764A8}" srcOrd="0" destOrd="0" presId="urn:microsoft.com/office/officeart/2009/3/layout/HorizontalOrganizationChart"/>
    <dgm:cxn modelId="{41CEC917-D1AA-4CF7-9B95-F82CFF0B07E5}" type="presOf" srcId="{7FF16315-6E38-429B-A58E-D03350E26A7B}" destId="{72355674-B852-40BD-9DF9-AB3B965005B7}" srcOrd="1" destOrd="0" presId="urn:microsoft.com/office/officeart/2009/3/layout/HorizontalOrganizationChart"/>
    <dgm:cxn modelId="{EC4E993F-850D-4979-94E8-7BB6323160CA}" type="presOf" srcId="{7FF16315-6E38-429B-A58E-D03350E26A7B}" destId="{FB0AFFA9-8094-40CF-8BA1-CBF826AC08EA}" srcOrd="0" destOrd="0" presId="urn:microsoft.com/office/officeart/2009/3/layout/HorizontalOrganizationChart"/>
    <dgm:cxn modelId="{F0FD7C6C-EF34-4BCD-A1E5-D3622304EC01}" type="presOf" srcId="{97C6493F-10EB-4F08-A5CA-0F51DABB2A97}" destId="{71B119D2-13F2-447F-B793-35251178CBAB}" srcOrd="1" destOrd="0" presId="urn:microsoft.com/office/officeart/2009/3/layout/HorizontalOrganizationChart"/>
    <dgm:cxn modelId="{5F323414-036B-4DD7-BC27-655A36292E3B}" type="presOf" srcId="{BE18B8FC-5524-409C-B5F7-FEB473AC7858}" destId="{5B86AD2A-A40D-441D-9064-880FDB762273}" srcOrd="0" destOrd="0" presId="urn:microsoft.com/office/officeart/2009/3/layout/HorizontalOrganizationChart"/>
    <dgm:cxn modelId="{4AF712D7-FB92-4FF4-8D49-B0D2CA642E61}" srcId="{BE18B8FC-5524-409C-B5F7-FEB473AC7858}" destId="{059F8AF6-E291-4DD2-9103-AB21D95A2D64}" srcOrd="1" destOrd="0" parTransId="{75CE1417-A831-451E-A8F9-BE75AAB9CA1A}" sibTransId="{56CA80CD-E73F-42E2-B5B8-0B7A3E5E859D}"/>
    <dgm:cxn modelId="{074F6F19-322F-4F7E-B563-5C2FB26E6CEF}" srcId="{D3165FF3-EDBA-4734-B83A-CDCCA84435BF}" destId="{7FF16315-6E38-429B-A58E-D03350E26A7B}" srcOrd="0" destOrd="0" parTransId="{EDF8A41F-F9B2-4709-9447-205EE13A4DA9}" sibTransId="{6A6D7C31-80C3-4F81-BD52-CD7D9BD9100F}"/>
    <dgm:cxn modelId="{A412388C-D6E7-4F5D-93CD-518ABAE59FD1}" type="presOf" srcId="{A5A5CE54-119F-4FF0-9F59-9832F2D70F68}" destId="{4CA5648C-C7F3-4963-97C6-3069F94BB7D7}" srcOrd="1" destOrd="0" presId="urn:microsoft.com/office/officeart/2009/3/layout/HorizontalOrganizationChart"/>
    <dgm:cxn modelId="{BFCDB20D-1EF2-4772-AF45-D05F081A4FEC}" type="presOf" srcId="{D3165FF3-EDBA-4734-B83A-CDCCA84435BF}" destId="{E4E1F0FF-227D-4CC8-BE10-1AC7229727DC}" srcOrd="0" destOrd="0" presId="urn:microsoft.com/office/officeart/2009/3/layout/HorizontalOrganizationChart"/>
    <dgm:cxn modelId="{EB27BD43-6225-4601-8196-121A00B619EA}" type="presOf" srcId="{059F8AF6-E291-4DD2-9103-AB21D95A2D64}" destId="{177A2758-1EE1-4471-A633-D0D700C3E9A1}" srcOrd="0" destOrd="0" presId="urn:microsoft.com/office/officeart/2009/3/layout/HorizontalOrganizationChart"/>
    <dgm:cxn modelId="{72D1A649-E834-437F-8DC2-459E25819679}" type="presOf" srcId="{BE18B8FC-5524-409C-B5F7-FEB473AC7858}" destId="{9B8B6D2F-7D19-4359-8B46-2122A0972815}" srcOrd="1" destOrd="0" presId="urn:microsoft.com/office/officeart/2009/3/layout/HorizontalOrganizationChart"/>
    <dgm:cxn modelId="{C898E3C4-5998-4160-912C-CF724F667D8B}" type="presOf" srcId="{FD5B27D6-564F-4939-B126-D093504C97ED}" destId="{5822F3AF-3764-4656-A72D-67C32E0679AF}" srcOrd="0" destOrd="0" presId="urn:microsoft.com/office/officeart/2009/3/layout/HorizontalOrganizationChart"/>
    <dgm:cxn modelId="{E6CEEA05-94B8-4E84-87BC-A64AB5401B41}" type="presOf" srcId="{75CE1417-A831-451E-A8F9-BE75AAB9CA1A}" destId="{5624BFC1-F148-4225-8325-1705177EB24A}" srcOrd="0" destOrd="0" presId="urn:microsoft.com/office/officeart/2009/3/layout/HorizontalOrganizationChart"/>
    <dgm:cxn modelId="{8EBED949-09CB-480D-883F-083315DC150A}" type="presOf" srcId="{5B8BDE68-767D-4E5E-9C73-501792B70402}" destId="{FC65E9EA-4B47-46E8-A361-6F4C1C2E2325}" srcOrd="1" destOrd="0" presId="urn:microsoft.com/office/officeart/2009/3/layout/HorizontalOrganizationChart"/>
    <dgm:cxn modelId="{DE774D4F-1F59-4FA7-BD7B-ADA76A7E8D03}" srcId="{5B8BDE68-767D-4E5E-9C73-501792B70402}" destId="{A5A5CE54-119F-4FF0-9F59-9832F2D70F68}" srcOrd="1" destOrd="0" parTransId="{0ED8D406-DB29-4F39-88FD-0DCC1FF978AA}" sibTransId="{1D6E37C7-F558-4CE1-AEAB-4F2FA053BF7C}"/>
    <dgm:cxn modelId="{8F6D1968-57EA-456C-B492-46F084C3D3FB}" type="presOf" srcId="{5B8BDE68-767D-4E5E-9C73-501792B70402}" destId="{3BC5CC3F-95BB-4FE3-9BCF-21DA21F2FEDC}" srcOrd="0" destOrd="0" presId="urn:microsoft.com/office/officeart/2009/3/layout/HorizontalOrganizationChart"/>
    <dgm:cxn modelId="{CBF460A5-4B89-4F48-BBD4-F38A066D1FBD}" srcId="{BE18B8FC-5524-409C-B5F7-FEB473AC7858}" destId="{6C91F3AB-BD7C-474E-8EAB-B8048BFBB6B8}" srcOrd="0" destOrd="0" parTransId="{C1D3F4C4-FE2B-41A1-9718-FEDC5B758FFC}" sibTransId="{05370377-365C-45AA-9B8F-8C840BBA5A63}"/>
    <dgm:cxn modelId="{7E49395B-BFDA-4CDC-8633-7EB8E7AFF828}" srcId="{D3165FF3-EDBA-4734-B83A-CDCCA84435BF}" destId="{5B8BDE68-767D-4E5E-9C73-501792B70402}" srcOrd="1" destOrd="0" parTransId="{4D816AC3-A5F9-422B-B9E2-86513134EEE4}" sibTransId="{593B9193-F61A-4FD4-B297-2676062F1D0F}"/>
    <dgm:cxn modelId="{F35237B7-3D56-4146-8FA6-C85FD03B3544}" srcId="{5B8BDE68-767D-4E5E-9C73-501792B70402}" destId="{97C6493F-10EB-4F08-A5CA-0F51DABB2A97}" srcOrd="0" destOrd="0" parTransId="{735D08B4-B488-42FB-8C2A-2B81B8EB63EF}" sibTransId="{81578CA2-5BFB-4DCE-B26E-E8A1AAED2259}"/>
    <dgm:cxn modelId="{B0E3EB30-2D70-4921-9704-E64B67FA5DBD}" type="presOf" srcId="{D7F7F83E-001F-4B00-A6D4-3E6874FEE3FA}" destId="{0AA13EB6-EFC8-4AF0-9A59-FD327B8886F2}" srcOrd="0" destOrd="0" presId="urn:microsoft.com/office/officeart/2009/3/layout/HorizontalOrganizationChart"/>
    <dgm:cxn modelId="{112EB4B0-322E-406A-BCE0-7971A5ABA61F}" type="presOf" srcId="{6C91F3AB-BD7C-474E-8EAB-B8048BFBB6B8}" destId="{E69E9955-283E-4B7C-A41D-7A7BD1D94BB8}" srcOrd="1" destOrd="0" presId="urn:microsoft.com/office/officeart/2009/3/layout/HorizontalOrganizationChart"/>
    <dgm:cxn modelId="{F5F20F26-13D0-4F5C-AA13-E157E4EB23FE}" srcId="{D3165FF3-EDBA-4734-B83A-CDCCA84435BF}" destId="{BE18B8FC-5524-409C-B5F7-FEB473AC7858}" srcOrd="2" destOrd="0" parTransId="{FD5B27D6-564F-4939-B126-D093504C97ED}" sibTransId="{7DC5EDCA-4AFB-4CE4-BCC2-1CAC1B714463}"/>
    <dgm:cxn modelId="{ED43060B-8EB6-466A-80A0-CF37A33FF0CF}" type="presOf" srcId="{6C91F3AB-BD7C-474E-8EAB-B8048BFBB6B8}" destId="{BECB7628-FC2F-4680-9E78-6C17C20D2049}" srcOrd="0" destOrd="0" presId="urn:microsoft.com/office/officeart/2009/3/layout/HorizontalOrganizationChart"/>
    <dgm:cxn modelId="{D8496DF0-FFC5-4433-9E58-578CADA1D08A}" type="presOf" srcId="{0ED8D406-DB29-4F39-88FD-0DCC1FF978AA}" destId="{66CD3362-A3D4-46BD-851A-80E609EAB6C8}" srcOrd="0" destOrd="0" presId="urn:microsoft.com/office/officeart/2009/3/layout/HorizontalOrganizationChart"/>
    <dgm:cxn modelId="{F7201B09-2AEE-4AF8-A1DF-F61A41FD9AE4}" type="presOf" srcId="{310550D3-8DC9-41E0-BD93-4D100654D579}" destId="{9E7CD27F-1621-48CE-A3E3-C4E7F8D4066D}" srcOrd="1" destOrd="0" presId="urn:microsoft.com/office/officeart/2009/3/layout/HorizontalOrganizationChart"/>
    <dgm:cxn modelId="{072A4BCE-D735-4CA1-BE6D-75BFCED1DD9E}" type="presOf" srcId="{059F8AF6-E291-4DD2-9103-AB21D95A2D64}" destId="{74FE5A85-2170-4F9B-AD8D-36E707D90602}" srcOrd="1" destOrd="0" presId="urn:microsoft.com/office/officeart/2009/3/layout/HorizontalOrganizationChart"/>
    <dgm:cxn modelId="{3D80DB98-86A5-4D72-B0D6-90A3AE4651EE}" type="presOf" srcId="{EDF8A41F-F9B2-4709-9447-205EE13A4DA9}" destId="{D693B246-8E15-4C54-A5E7-8191D11B8077}" srcOrd="0" destOrd="0" presId="urn:microsoft.com/office/officeart/2009/3/layout/HorizontalOrganizationChart"/>
    <dgm:cxn modelId="{FBBC6E75-7D45-403D-A8CC-47DA0DF27E13}" type="presOf" srcId="{735D08B4-B488-42FB-8C2A-2B81B8EB63EF}" destId="{E3DE7C11-1C35-4828-8FDA-E17780306903}" srcOrd="0" destOrd="0" presId="urn:microsoft.com/office/officeart/2009/3/layout/HorizontalOrganizationChart"/>
    <dgm:cxn modelId="{314B963B-3547-4CBD-A318-1AAC8F93B4F7}" type="presOf" srcId="{D3165FF3-EDBA-4734-B83A-CDCCA84435BF}" destId="{735C88AE-6D88-442F-A9CA-66CD0CAC8A8F}" srcOrd="1" destOrd="0" presId="urn:microsoft.com/office/officeart/2009/3/layout/HorizontalOrganizationChart"/>
    <dgm:cxn modelId="{D872DACA-B96B-4F9A-8505-66C6C81E81BC}" srcId="{BE18B8FC-5524-409C-B5F7-FEB473AC7858}" destId="{310550D3-8DC9-41E0-BD93-4D100654D579}" srcOrd="2" destOrd="0" parTransId="{EB26A5D5-DD21-487B-B123-0969E7E54C2C}" sibTransId="{F8CCC7C9-06E4-494F-80D8-D254F324C7CA}"/>
    <dgm:cxn modelId="{4F1D6373-BDA1-43F4-88B2-C63F6ABCD268}" type="presOf" srcId="{97C6493F-10EB-4F08-A5CA-0F51DABB2A97}" destId="{CAC4C5C1-5A03-44F5-BEF9-B5164A56CD84}" srcOrd="0" destOrd="0" presId="urn:microsoft.com/office/officeart/2009/3/layout/HorizontalOrganizationChart"/>
    <dgm:cxn modelId="{96442B44-6118-4381-97C7-9054F6C43DAC}" type="presOf" srcId="{4D816AC3-A5F9-422B-B9E2-86513134EEE4}" destId="{BB0B4FDB-C2C5-41E9-8D61-404CE0482E34}" srcOrd="0" destOrd="0" presId="urn:microsoft.com/office/officeart/2009/3/layout/HorizontalOrganizationChart"/>
    <dgm:cxn modelId="{B91F4D66-0FD4-4834-A2B3-64F7973D5C1F}" srcId="{D7F7F83E-001F-4B00-A6D4-3E6874FEE3FA}" destId="{D3165FF3-EDBA-4734-B83A-CDCCA84435BF}" srcOrd="0" destOrd="0" parTransId="{65659D85-0AB4-4FE7-9382-05FF27EF2EBA}" sibTransId="{0D573945-49FB-4151-949E-3F382867E210}"/>
    <dgm:cxn modelId="{49AA4B97-7739-48A0-B54E-EFF64650D261}" type="presOf" srcId="{EB26A5D5-DD21-487B-B123-0969E7E54C2C}" destId="{E6946171-8C17-4E3B-8F6A-DF4D20382BB5}" srcOrd="0" destOrd="0" presId="urn:microsoft.com/office/officeart/2009/3/layout/HorizontalOrganizationChart"/>
    <dgm:cxn modelId="{A59B829C-D421-4C5D-8E2C-E46910E223ED}" type="presOf" srcId="{C1D3F4C4-FE2B-41A1-9718-FEDC5B758FFC}" destId="{6BB422BA-AF01-46E8-83FA-B5F1B1530C62}" srcOrd="0" destOrd="0" presId="urn:microsoft.com/office/officeart/2009/3/layout/HorizontalOrganizationChart"/>
    <dgm:cxn modelId="{1A412231-F634-41FC-9F8A-4B57D4E97E7A}" type="presOf" srcId="{310550D3-8DC9-41E0-BD93-4D100654D579}" destId="{787AC3F1-40E0-41A6-8DD8-4E84F6DEFE54}" srcOrd="0" destOrd="0" presId="urn:microsoft.com/office/officeart/2009/3/layout/HorizontalOrganizationChart"/>
    <dgm:cxn modelId="{A0B40BAC-4DA0-4616-A804-40B1696D48E6}" type="presParOf" srcId="{0AA13EB6-EFC8-4AF0-9A59-FD327B8886F2}" destId="{AA89C3A9-B965-4DE1-A2E8-1BDF206D6DA8}" srcOrd="0" destOrd="0" presId="urn:microsoft.com/office/officeart/2009/3/layout/HorizontalOrganizationChart"/>
    <dgm:cxn modelId="{29CFA381-09F3-4452-8872-F0C04647C758}" type="presParOf" srcId="{AA89C3A9-B965-4DE1-A2E8-1BDF206D6DA8}" destId="{E2A203A0-A1E4-4D92-9E9C-B5B8D79FD43F}" srcOrd="0" destOrd="0" presId="urn:microsoft.com/office/officeart/2009/3/layout/HorizontalOrganizationChart"/>
    <dgm:cxn modelId="{1102E1DD-D530-43C7-A25C-5DF54FE4C689}" type="presParOf" srcId="{E2A203A0-A1E4-4D92-9E9C-B5B8D79FD43F}" destId="{E4E1F0FF-227D-4CC8-BE10-1AC7229727DC}" srcOrd="0" destOrd="0" presId="urn:microsoft.com/office/officeart/2009/3/layout/HorizontalOrganizationChart"/>
    <dgm:cxn modelId="{FB2FD451-731C-426E-B102-B7D24A108385}" type="presParOf" srcId="{E2A203A0-A1E4-4D92-9E9C-B5B8D79FD43F}" destId="{735C88AE-6D88-442F-A9CA-66CD0CAC8A8F}" srcOrd="1" destOrd="0" presId="urn:microsoft.com/office/officeart/2009/3/layout/HorizontalOrganizationChart"/>
    <dgm:cxn modelId="{9E26C70B-FC0A-47E2-97B7-1392FB8F5575}" type="presParOf" srcId="{AA89C3A9-B965-4DE1-A2E8-1BDF206D6DA8}" destId="{59F620AF-F417-4BAC-8F7A-2D11AE47D426}" srcOrd="1" destOrd="0" presId="urn:microsoft.com/office/officeart/2009/3/layout/HorizontalOrganizationChart"/>
    <dgm:cxn modelId="{3B23319E-1D9D-48CA-A799-6EEE0665EBF1}" type="presParOf" srcId="{59F620AF-F417-4BAC-8F7A-2D11AE47D426}" destId="{D693B246-8E15-4C54-A5E7-8191D11B8077}" srcOrd="0" destOrd="0" presId="urn:microsoft.com/office/officeart/2009/3/layout/HorizontalOrganizationChart"/>
    <dgm:cxn modelId="{2098D5F2-EC49-4882-9AAE-4E874223AB58}" type="presParOf" srcId="{59F620AF-F417-4BAC-8F7A-2D11AE47D426}" destId="{FB0C6B8F-D4EE-4F05-A026-D39A85D0301A}" srcOrd="1" destOrd="0" presId="urn:microsoft.com/office/officeart/2009/3/layout/HorizontalOrganizationChart"/>
    <dgm:cxn modelId="{DB79D886-5EEA-442C-AD83-72FEB348E119}" type="presParOf" srcId="{FB0C6B8F-D4EE-4F05-A026-D39A85D0301A}" destId="{AB0ACFE5-9032-4DE7-A911-4EEF1C51F128}" srcOrd="0" destOrd="0" presId="urn:microsoft.com/office/officeart/2009/3/layout/HorizontalOrganizationChart"/>
    <dgm:cxn modelId="{F390E1BE-BBFD-4064-ADB5-58BE06AB2E3C}" type="presParOf" srcId="{AB0ACFE5-9032-4DE7-A911-4EEF1C51F128}" destId="{FB0AFFA9-8094-40CF-8BA1-CBF826AC08EA}" srcOrd="0" destOrd="0" presId="urn:microsoft.com/office/officeart/2009/3/layout/HorizontalOrganizationChart"/>
    <dgm:cxn modelId="{316D23B3-D9B0-46DE-9F85-21F511616A81}" type="presParOf" srcId="{AB0ACFE5-9032-4DE7-A911-4EEF1C51F128}" destId="{72355674-B852-40BD-9DF9-AB3B965005B7}" srcOrd="1" destOrd="0" presId="urn:microsoft.com/office/officeart/2009/3/layout/HorizontalOrganizationChart"/>
    <dgm:cxn modelId="{1F73C69B-5DF7-49F5-A7F9-D4D3624276BA}" type="presParOf" srcId="{FB0C6B8F-D4EE-4F05-A026-D39A85D0301A}" destId="{08F1681A-8D95-441E-9025-E2CE67FA792A}" srcOrd="1" destOrd="0" presId="urn:microsoft.com/office/officeart/2009/3/layout/HorizontalOrganizationChart"/>
    <dgm:cxn modelId="{0BB02545-35E7-4F69-B9A7-9A6D91C91128}" type="presParOf" srcId="{FB0C6B8F-D4EE-4F05-A026-D39A85D0301A}" destId="{63CA6F99-A9B4-4D5C-9DEB-C565CE136D2E}" srcOrd="2" destOrd="0" presId="urn:microsoft.com/office/officeart/2009/3/layout/HorizontalOrganizationChart"/>
    <dgm:cxn modelId="{8DA0E125-9D06-4436-9D4B-DBE9344DCCE9}" type="presParOf" srcId="{59F620AF-F417-4BAC-8F7A-2D11AE47D426}" destId="{BB0B4FDB-C2C5-41E9-8D61-404CE0482E34}" srcOrd="2" destOrd="0" presId="urn:microsoft.com/office/officeart/2009/3/layout/HorizontalOrganizationChart"/>
    <dgm:cxn modelId="{57F31227-2544-40BC-846F-5C39021DF06F}" type="presParOf" srcId="{59F620AF-F417-4BAC-8F7A-2D11AE47D426}" destId="{FB1F3EA9-E856-4CA8-8B34-0C3E7252CF6F}" srcOrd="3" destOrd="0" presId="urn:microsoft.com/office/officeart/2009/3/layout/HorizontalOrganizationChart"/>
    <dgm:cxn modelId="{C1696781-4E72-4279-8366-6C83EAF53DD6}" type="presParOf" srcId="{FB1F3EA9-E856-4CA8-8B34-0C3E7252CF6F}" destId="{A48445C0-A7F3-4F41-B917-2E3A81D2A5DA}" srcOrd="0" destOrd="0" presId="urn:microsoft.com/office/officeart/2009/3/layout/HorizontalOrganizationChart"/>
    <dgm:cxn modelId="{8BAEE8A3-A32E-4266-B266-DD363A7C0CEA}" type="presParOf" srcId="{A48445C0-A7F3-4F41-B917-2E3A81D2A5DA}" destId="{3BC5CC3F-95BB-4FE3-9BCF-21DA21F2FEDC}" srcOrd="0" destOrd="0" presId="urn:microsoft.com/office/officeart/2009/3/layout/HorizontalOrganizationChart"/>
    <dgm:cxn modelId="{D417F08C-946D-454D-8D77-218FA6C46AF1}" type="presParOf" srcId="{A48445C0-A7F3-4F41-B917-2E3A81D2A5DA}" destId="{FC65E9EA-4B47-46E8-A361-6F4C1C2E2325}" srcOrd="1" destOrd="0" presId="urn:microsoft.com/office/officeart/2009/3/layout/HorizontalOrganizationChart"/>
    <dgm:cxn modelId="{2CCDB75D-5B36-4FE3-B5F7-59CBE7156315}" type="presParOf" srcId="{FB1F3EA9-E856-4CA8-8B34-0C3E7252CF6F}" destId="{9C761FE7-C977-46EC-896E-F2B30B90262A}" srcOrd="1" destOrd="0" presId="urn:microsoft.com/office/officeart/2009/3/layout/HorizontalOrganizationChart"/>
    <dgm:cxn modelId="{64F0F24E-5FB4-461F-BDDF-EB95E3BCBF09}" type="presParOf" srcId="{9C761FE7-C977-46EC-896E-F2B30B90262A}" destId="{E3DE7C11-1C35-4828-8FDA-E17780306903}" srcOrd="0" destOrd="0" presId="urn:microsoft.com/office/officeart/2009/3/layout/HorizontalOrganizationChart"/>
    <dgm:cxn modelId="{5A93E255-0DA7-4DB5-8BDA-10FBEFA09702}" type="presParOf" srcId="{9C761FE7-C977-46EC-896E-F2B30B90262A}" destId="{54AB033F-7BA3-4192-A9B3-EBE8BEB426B3}" srcOrd="1" destOrd="0" presId="urn:microsoft.com/office/officeart/2009/3/layout/HorizontalOrganizationChart"/>
    <dgm:cxn modelId="{0DE46B98-F1E9-4151-ABC9-E8DC0D4D2FDB}" type="presParOf" srcId="{54AB033F-7BA3-4192-A9B3-EBE8BEB426B3}" destId="{B8B8413E-6729-4DA2-94B9-CEAB93E42C2F}" srcOrd="0" destOrd="0" presId="urn:microsoft.com/office/officeart/2009/3/layout/HorizontalOrganizationChart"/>
    <dgm:cxn modelId="{7B6E6260-88C7-48A0-AA9D-622DAC303114}" type="presParOf" srcId="{B8B8413E-6729-4DA2-94B9-CEAB93E42C2F}" destId="{CAC4C5C1-5A03-44F5-BEF9-B5164A56CD84}" srcOrd="0" destOrd="0" presId="urn:microsoft.com/office/officeart/2009/3/layout/HorizontalOrganizationChart"/>
    <dgm:cxn modelId="{14DC1DBD-9A17-4D9B-8653-4FCD2306576F}" type="presParOf" srcId="{B8B8413E-6729-4DA2-94B9-CEAB93E42C2F}" destId="{71B119D2-13F2-447F-B793-35251178CBAB}" srcOrd="1" destOrd="0" presId="urn:microsoft.com/office/officeart/2009/3/layout/HorizontalOrganizationChart"/>
    <dgm:cxn modelId="{AE92548B-3553-4D62-9B1D-4E4A755D602D}" type="presParOf" srcId="{54AB033F-7BA3-4192-A9B3-EBE8BEB426B3}" destId="{9F2E8628-7974-4693-A966-DCC906EF7AFF}" srcOrd="1" destOrd="0" presId="urn:microsoft.com/office/officeart/2009/3/layout/HorizontalOrganizationChart"/>
    <dgm:cxn modelId="{99B4CDEE-85F6-4314-82D0-15385953A470}" type="presParOf" srcId="{54AB033F-7BA3-4192-A9B3-EBE8BEB426B3}" destId="{D3899751-DED1-4EAB-BD36-4936E682B821}" srcOrd="2" destOrd="0" presId="urn:microsoft.com/office/officeart/2009/3/layout/HorizontalOrganizationChart"/>
    <dgm:cxn modelId="{0B943F26-56E7-4DC2-B0A8-BFC46D920F17}" type="presParOf" srcId="{9C761FE7-C977-46EC-896E-F2B30B90262A}" destId="{66CD3362-A3D4-46BD-851A-80E609EAB6C8}" srcOrd="2" destOrd="0" presId="urn:microsoft.com/office/officeart/2009/3/layout/HorizontalOrganizationChart"/>
    <dgm:cxn modelId="{5D0475E8-7AD3-48A0-AD8F-15C95086CCA4}" type="presParOf" srcId="{9C761FE7-C977-46EC-896E-F2B30B90262A}" destId="{3929FB7A-EA06-4D88-B403-7435C64D65C8}" srcOrd="3" destOrd="0" presId="urn:microsoft.com/office/officeart/2009/3/layout/HorizontalOrganizationChart"/>
    <dgm:cxn modelId="{F16141C3-6F2F-4D37-9422-DAAD979B2DC3}" type="presParOf" srcId="{3929FB7A-EA06-4D88-B403-7435C64D65C8}" destId="{8241D949-43C6-4376-825E-D67E7F22BF59}" srcOrd="0" destOrd="0" presId="urn:microsoft.com/office/officeart/2009/3/layout/HorizontalOrganizationChart"/>
    <dgm:cxn modelId="{27720A86-3DD4-47E3-9E0A-17F810417F1C}" type="presParOf" srcId="{8241D949-43C6-4376-825E-D67E7F22BF59}" destId="{074410E9-DA1A-4711-B23F-A6DE2C2764A8}" srcOrd="0" destOrd="0" presId="urn:microsoft.com/office/officeart/2009/3/layout/HorizontalOrganizationChart"/>
    <dgm:cxn modelId="{D1887375-6791-42C5-BFED-628BA30BCB9B}" type="presParOf" srcId="{8241D949-43C6-4376-825E-D67E7F22BF59}" destId="{4CA5648C-C7F3-4963-97C6-3069F94BB7D7}" srcOrd="1" destOrd="0" presId="urn:microsoft.com/office/officeart/2009/3/layout/HorizontalOrganizationChart"/>
    <dgm:cxn modelId="{483E6EBC-288B-436E-998B-0676C437DABF}" type="presParOf" srcId="{3929FB7A-EA06-4D88-B403-7435C64D65C8}" destId="{B269515B-8213-477B-8669-DB851C41D713}" srcOrd="1" destOrd="0" presId="urn:microsoft.com/office/officeart/2009/3/layout/HorizontalOrganizationChart"/>
    <dgm:cxn modelId="{27FB42A7-720D-4130-ABA2-368BD21DFD60}" type="presParOf" srcId="{3929FB7A-EA06-4D88-B403-7435C64D65C8}" destId="{E43E2A18-A7DA-4215-B67C-06EF4F756BCB}" srcOrd="2" destOrd="0" presId="urn:microsoft.com/office/officeart/2009/3/layout/HorizontalOrganizationChart"/>
    <dgm:cxn modelId="{3B44E279-A293-4D8E-A4B9-65159CEF0530}" type="presParOf" srcId="{FB1F3EA9-E856-4CA8-8B34-0C3E7252CF6F}" destId="{3488D666-1339-48AE-93F1-5CC27C45355A}" srcOrd="2" destOrd="0" presId="urn:microsoft.com/office/officeart/2009/3/layout/HorizontalOrganizationChart"/>
    <dgm:cxn modelId="{93B4DACF-9328-44C5-B425-57ADEE986987}" type="presParOf" srcId="{59F620AF-F417-4BAC-8F7A-2D11AE47D426}" destId="{5822F3AF-3764-4656-A72D-67C32E0679AF}" srcOrd="4" destOrd="0" presId="urn:microsoft.com/office/officeart/2009/3/layout/HorizontalOrganizationChart"/>
    <dgm:cxn modelId="{4D7AA389-B07F-4649-8F17-22DC1DE9C6E5}" type="presParOf" srcId="{59F620AF-F417-4BAC-8F7A-2D11AE47D426}" destId="{BEF3BD2E-C8CF-40D1-8400-30227FC190C7}" srcOrd="5" destOrd="0" presId="urn:microsoft.com/office/officeart/2009/3/layout/HorizontalOrganizationChart"/>
    <dgm:cxn modelId="{6FE9AD48-2856-482E-9F70-B8BEAD24D4A4}" type="presParOf" srcId="{BEF3BD2E-C8CF-40D1-8400-30227FC190C7}" destId="{92FEC055-4735-4C11-95F7-BB14302002A9}" srcOrd="0" destOrd="0" presId="urn:microsoft.com/office/officeart/2009/3/layout/HorizontalOrganizationChart"/>
    <dgm:cxn modelId="{D748F297-0A7B-4500-9D97-FB8CD3A7EF99}" type="presParOf" srcId="{92FEC055-4735-4C11-95F7-BB14302002A9}" destId="{5B86AD2A-A40D-441D-9064-880FDB762273}" srcOrd="0" destOrd="0" presId="urn:microsoft.com/office/officeart/2009/3/layout/HorizontalOrganizationChart"/>
    <dgm:cxn modelId="{3919C003-E1AC-407C-9752-25A1C9AE1388}" type="presParOf" srcId="{92FEC055-4735-4C11-95F7-BB14302002A9}" destId="{9B8B6D2F-7D19-4359-8B46-2122A0972815}" srcOrd="1" destOrd="0" presId="urn:microsoft.com/office/officeart/2009/3/layout/HorizontalOrganizationChart"/>
    <dgm:cxn modelId="{C316275F-45AF-4E66-9342-C57ED438AA91}" type="presParOf" srcId="{BEF3BD2E-C8CF-40D1-8400-30227FC190C7}" destId="{B7C2C4F1-811B-48DE-BC28-25B5F22211C6}" srcOrd="1" destOrd="0" presId="urn:microsoft.com/office/officeart/2009/3/layout/HorizontalOrganizationChart"/>
    <dgm:cxn modelId="{E2D0F64B-29AF-49A9-822A-12AB042DA069}" type="presParOf" srcId="{B7C2C4F1-811B-48DE-BC28-25B5F22211C6}" destId="{6BB422BA-AF01-46E8-83FA-B5F1B1530C62}" srcOrd="0" destOrd="0" presId="urn:microsoft.com/office/officeart/2009/3/layout/HorizontalOrganizationChart"/>
    <dgm:cxn modelId="{B1136CC0-3085-4AE8-8A13-56C60D5FF731}" type="presParOf" srcId="{B7C2C4F1-811B-48DE-BC28-25B5F22211C6}" destId="{363ED631-4587-4131-997F-96B50EB73EF2}" srcOrd="1" destOrd="0" presId="urn:microsoft.com/office/officeart/2009/3/layout/HorizontalOrganizationChart"/>
    <dgm:cxn modelId="{9DF1C92F-FC37-4EE9-8B9E-0AE632FD659F}" type="presParOf" srcId="{363ED631-4587-4131-997F-96B50EB73EF2}" destId="{D63EC96B-A81A-4012-A9DD-6EAEA7E9E28C}" srcOrd="0" destOrd="0" presId="urn:microsoft.com/office/officeart/2009/3/layout/HorizontalOrganizationChart"/>
    <dgm:cxn modelId="{89668211-3E6A-4A67-AFE0-6C9D299085E6}" type="presParOf" srcId="{D63EC96B-A81A-4012-A9DD-6EAEA7E9E28C}" destId="{BECB7628-FC2F-4680-9E78-6C17C20D2049}" srcOrd="0" destOrd="0" presId="urn:microsoft.com/office/officeart/2009/3/layout/HorizontalOrganizationChart"/>
    <dgm:cxn modelId="{DA500B9E-3895-4B77-9C80-481223F44955}" type="presParOf" srcId="{D63EC96B-A81A-4012-A9DD-6EAEA7E9E28C}" destId="{E69E9955-283E-4B7C-A41D-7A7BD1D94BB8}" srcOrd="1" destOrd="0" presId="urn:microsoft.com/office/officeart/2009/3/layout/HorizontalOrganizationChart"/>
    <dgm:cxn modelId="{95219A27-F6F7-4787-B6D6-3E48E3623C86}" type="presParOf" srcId="{363ED631-4587-4131-997F-96B50EB73EF2}" destId="{47711CAA-E92F-43FB-B8D8-21CD0E86C1AC}" srcOrd="1" destOrd="0" presId="urn:microsoft.com/office/officeart/2009/3/layout/HorizontalOrganizationChart"/>
    <dgm:cxn modelId="{B6C14735-84EA-46E9-A573-EC4E0418EE74}" type="presParOf" srcId="{363ED631-4587-4131-997F-96B50EB73EF2}" destId="{844AC4CA-212E-4D36-8F8C-D44159167757}" srcOrd="2" destOrd="0" presId="urn:microsoft.com/office/officeart/2009/3/layout/HorizontalOrganizationChart"/>
    <dgm:cxn modelId="{EBF93882-3005-46CB-B881-08CEC1A46A39}" type="presParOf" srcId="{B7C2C4F1-811B-48DE-BC28-25B5F22211C6}" destId="{5624BFC1-F148-4225-8325-1705177EB24A}" srcOrd="2" destOrd="0" presId="urn:microsoft.com/office/officeart/2009/3/layout/HorizontalOrganizationChart"/>
    <dgm:cxn modelId="{93F04DB7-216E-49F7-AD64-A0A41CC359A7}" type="presParOf" srcId="{B7C2C4F1-811B-48DE-BC28-25B5F22211C6}" destId="{DA5D7E1B-60BB-4446-B060-2ECDE33A471B}" srcOrd="3" destOrd="0" presId="urn:microsoft.com/office/officeart/2009/3/layout/HorizontalOrganizationChart"/>
    <dgm:cxn modelId="{781186AA-5072-43FA-9C74-951AB4208875}" type="presParOf" srcId="{DA5D7E1B-60BB-4446-B060-2ECDE33A471B}" destId="{5FB00CB6-266E-4CE1-B74C-B59EB16FB784}" srcOrd="0" destOrd="0" presId="urn:microsoft.com/office/officeart/2009/3/layout/HorizontalOrganizationChart"/>
    <dgm:cxn modelId="{16A66008-8AB8-4C7D-8477-9F34A8A4E198}" type="presParOf" srcId="{5FB00CB6-266E-4CE1-B74C-B59EB16FB784}" destId="{177A2758-1EE1-4471-A633-D0D700C3E9A1}" srcOrd="0" destOrd="0" presId="urn:microsoft.com/office/officeart/2009/3/layout/HorizontalOrganizationChart"/>
    <dgm:cxn modelId="{DB517B3B-D700-4871-9BB4-FFDD9171CC35}" type="presParOf" srcId="{5FB00CB6-266E-4CE1-B74C-B59EB16FB784}" destId="{74FE5A85-2170-4F9B-AD8D-36E707D90602}" srcOrd="1" destOrd="0" presId="urn:microsoft.com/office/officeart/2009/3/layout/HorizontalOrganizationChart"/>
    <dgm:cxn modelId="{9EE8D1F3-7BC5-4A16-B962-49CCE38AD4F3}" type="presParOf" srcId="{DA5D7E1B-60BB-4446-B060-2ECDE33A471B}" destId="{C970C201-447A-4CFB-B48E-B182FA2B6D2B}" srcOrd="1" destOrd="0" presId="urn:microsoft.com/office/officeart/2009/3/layout/HorizontalOrganizationChart"/>
    <dgm:cxn modelId="{F87A930F-E806-46D5-BAAC-B8D51F125C7C}" type="presParOf" srcId="{DA5D7E1B-60BB-4446-B060-2ECDE33A471B}" destId="{DA9D6E64-E5C4-4839-B9FF-EED0EA7CD440}" srcOrd="2" destOrd="0" presId="urn:microsoft.com/office/officeart/2009/3/layout/HorizontalOrganizationChart"/>
    <dgm:cxn modelId="{5AB0DB6A-8394-44D5-B122-5DE80D00A241}" type="presParOf" srcId="{B7C2C4F1-811B-48DE-BC28-25B5F22211C6}" destId="{E6946171-8C17-4E3B-8F6A-DF4D20382BB5}" srcOrd="4" destOrd="0" presId="urn:microsoft.com/office/officeart/2009/3/layout/HorizontalOrganizationChart"/>
    <dgm:cxn modelId="{3058A29B-AD22-4507-926E-3CA8615B9D4F}" type="presParOf" srcId="{B7C2C4F1-811B-48DE-BC28-25B5F22211C6}" destId="{C6F023C3-7589-49E8-A61B-346C580B55E7}" srcOrd="5" destOrd="0" presId="urn:microsoft.com/office/officeart/2009/3/layout/HorizontalOrganizationChart"/>
    <dgm:cxn modelId="{2DC2CC64-4074-40D3-AF4B-81CC8E5AE5BB}" type="presParOf" srcId="{C6F023C3-7589-49E8-A61B-346C580B55E7}" destId="{4A446405-6BB0-4E7E-815A-0AA9E8E6EF31}" srcOrd="0" destOrd="0" presId="urn:microsoft.com/office/officeart/2009/3/layout/HorizontalOrganizationChart"/>
    <dgm:cxn modelId="{781455D4-AD02-4F01-B2FA-30590E778AB2}" type="presParOf" srcId="{4A446405-6BB0-4E7E-815A-0AA9E8E6EF31}" destId="{787AC3F1-40E0-41A6-8DD8-4E84F6DEFE54}" srcOrd="0" destOrd="0" presId="urn:microsoft.com/office/officeart/2009/3/layout/HorizontalOrganizationChart"/>
    <dgm:cxn modelId="{8AD7147D-F3CC-4298-B953-97D3B8DF72FE}" type="presParOf" srcId="{4A446405-6BB0-4E7E-815A-0AA9E8E6EF31}" destId="{9E7CD27F-1621-48CE-A3E3-C4E7F8D4066D}" srcOrd="1" destOrd="0" presId="urn:microsoft.com/office/officeart/2009/3/layout/HorizontalOrganizationChart"/>
    <dgm:cxn modelId="{F69D2016-F7B0-41A3-B1C0-A41C98E8C29C}" type="presParOf" srcId="{C6F023C3-7589-49E8-A61B-346C580B55E7}" destId="{61376519-4137-439F-8B6D-DAA1450E02D7}" srcOrd="1" destOrd="0" presId="urn:microsoft.com/office/officeart/2009/3/layout/HorizontalOrganizationChart"/>
    <dgm:cxn modelId="{11E771EB-0260-4CB6-875E-555D571B2910}" type="presParOf" srcId="{C6F023C3-7589-49E8-A61B-346C580B55E7}" destId="{288AEBC2-DFD9-45DA-8E77-C51744863522}" srcOrd="2" destOrd="0" presId="urn:microsoft.com/office/officeart/2009/3/layout/HorizontalOrganizationChart"/>
    <dgm:cxn modelId="{5BD7E7FB-4FDD-4CBA-923A-2CD7C4B19ACF}" type="presParOf" srcId="{BEF3BD2E-C8CF-40D1-8400-30227FC190C7}" destId="{A7F6B974-87F9-4E68-B501-8BA71A2F0132}" srcOrd="2" destOrd="0" presId="urn:microsoft.com/office/officeart/2009/3/layout/HorizontalOrganizationChart"/>
    <dgm:cxn modelId="{B359C53F-80B5-4C2C-9A5E-5F168453AD7C}" type="presParOf" srcId="{AA89C3A9-B965-4DE1-A2E8-1BDF206D6DA8}" destId="{87EB8D04-47AF-4668-9E13-F488F1A970AD}"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9D3B32-FB88-4579-A1DE-038282400D32}" type="doc">
      <dgm:prSet loTypeId="urn:microsoft.com/office/officeart/2009/3/layout/HorizontalOrganizationChart" loCatId="hierarchy" qsTypeId="urn:microsoft.com/office/officeart/2005/8/quickstyle/3d1" qsCatId="3D" csTypeId="urn:microsoft.com/office/officeart/2005/8/colors/colorful2" csCatId="colorful" phldr="1"/>
      <dgm:spPr/>
      <dgm:t>
        <a:bodyPr/>
        <a:lstStyle/>
        <a:p>
          <a:endParaRPr lang="en-US"/>
        </a:p>
      </dgm:t>
    </dgm:pt>
    <dgm:pt modelId="{DEB17D25-C989-496E-8C29-7043D27D909F}">
      <dgm:prSet phldrT="[Text]" custT="1"/>
      <dgm:spPr/>
      <dgm:t>
        <a:bodyPr/>
        <a:lstStyle/>
        <a:p>
          <a:r>
            <a:rPr lang="en-US" sz="4200" dirty="0" smtClean="0"/>
            <a:t>USER </a:t>
          </a:r>
        </a:p>
        <a:p>
          <a:r>
            <a:rPr lang="en-US" sz="2800" dirty="0" smtClean="0"/>
            <a:t>(1.2)</a:t>
          </a:r>
          <a:endParaRPr lang="en-US" sz="4200" dirty="0"/>
        </a:p>
      </dgm:t>
    </dgm:pt>
    <dgm:pt modelId="{FC93F9EA-3F43-4425-B89B-0E8C8BEABCAC}" type="parTrans" cxnId="{AF374973-2FB1-44C2-A287-FCC6331D9D26}">
      <dgm:prSet/>
      <dgm:spPr/>
      <dgm:t>
        <a:bodyPr/>
        <a:lstStyle/>
        <a:p>
          <a:endParaRPr lang="en-US"/>
        </a:p>
      </dgm:t>
    </dgm:pt>
    <dgm:pt modelId="{F53ADBDC-E1E7-4FF2-BF0C-023C9C4E81D5}" type="sibTrans" cxnId="{AF374973-2FB1-44C2-A287-FCC6331D9D26}">
      <dgm:prSet/>
      <dgm:spPr/>
      <dgm:t>
        <a:bodyPr/>
        <a:lstStyle/>
        <a:p>
          <a:endParaRPr lang="en-US"/>
        </a:p>
      </dgm:t>
    </dgm:pt>
    <dgm:pt modelId="{425015EC-3E6B-4729-9984-B7278BAA80DA}">
      <dgm:prSet phldrT="[Text]" custT="1"/>
      <dgm:spPr/>
      <dgm:t>
        <a:bodyPr/>
        <a:lstStyle/>
        <a:p>
          <a:r>
            <a:rPr lang="en-US" sz="2800" dirty="0" smtClean="0"/>
            <a:t>Login </a:t>
          </a:r>
        </a:p>
        <a:p>
          <a:r>
            <a:rPr lang="en-US" sz="1800" dirty="0" smtClean="0"/>
            <a:t>(1.2.1)</a:t>
          </a:r>
          <a:endParaRPr lang="en-US" sz="2800" dirty="0"/>
        </a:p>
      </dgm:t>
    </dgm:pt>
    <dgm:pt modelId="{D298DE7C-C042-45C4-AC1F-C0CF08CCEE38}" type="parTrans" cxnId="{110D348C-D451-45E2-B967-5307E20662E4}">
      <dgm:prSet/>
      <dgm:spPr/>
      <dgm:t>
        <a:bodyPr/>
        <a:lstStyle/>
        <a:p>
          <a:endParaRPr lang="en-US"/>
        </a:p>
      </dgm:t>
    </dgm:pt>
    <dgm:pt modelId="{60DC4549-1408-41AA-930E-5B8C0208E0DD}" type="sibTrans" cxnId="{110D348C-D451-45E2-B967-5307E20662E4}">
      <dgm:prSet/>
      <dgm:spPr/>
      <dgm:t>
        <a:bodyPr/>
        <a:lstStyle/>
        <a:p>
          <a:endParaRPr lang="en-US"/>
        </a:p>
      </dgm:t>
    </dgm:pt>
    <dgm:pt modelId="{2FFB4E2F-BB34-4067-B3A0-30A50EFD4B1A}">
      <dgm:prSet phldrT="[Text]" custT="1"/>
      <dgm:spPr/>
      <dgm:t>
        <a:bodyPr/>
        <a:lstStyle/>
        <a:p>
          <a:r>
            <a:rPr lang="en-US" sz="2800" dirty="0" smtClean="0"/>
            <a:t>About Us</a:t>
          </a:r>
        </a:p>
        <a:p>
          <a:r>
            <a:rPr lang="en-US" sz="1800" dirty="0" smtClean="0"/>
            <a:t>(1.2.2)</a:t>
          </a:r>
          <a:endParaRPr lang="en-US" sz="1800" dirty="0"/>
        </a:p>
      </dgm:t>
    </dgm:pt>
    <dgm:pt modelId="{8E502AFD-5CB8-4A5D-B2A9-C804B1B61949}" type="parTrans" cxnId="{7A208EF7-A99A-4B40-80BC-8FDA3B766427}">
      <dgm:prSet/>
      <dgm:spPr/>
      <dgm:t>
        <a:bodyPr/>
        <a:lstStyle/>
        <a:p>
          <a:endParaRPr lang="en-US"/>
        </a:p>
      </dgm:t>
    </dgm:pt>
    <dgm:pt modelId="{76A74AEB-5838-4649-97CC-B34B2CF83504}" type="sibTrans" cxnId="{7A208EF7-A99A-4B40-80BC-8FDA3B766427}">
      <dgm:prSet/>
      <dgm:spPr/>
      <dgm:t>
        <a:bodyPr/>
        <a:lstStyle/>
        <a:p>
          <a:endParaRPr lang="en-US"/>
        </a:p>
      </dgm:t>
    </dgm:pt>
    <dgm:pt modelId="{73FCD997-5411-423A-BF76-740ADDE71F80}">
      <dgm:prSet phldrT="[Text]" custT="1"/>
      <dgm:spPr/>
      <dgm:t>
        <a:bodyPr/>
        <a:lstStyle/>
        <a:p>
          <a:r>
            <a:rPr lang="en-US" sz="2800" dirty="0" smtClean="0"/>
            <a:t>Contact Us</a:t>
          </a:r>
        </a:p>
        <a:p>
          <a:r>
            <a:rPr lang="en-US" sz="1800" dirty="0" smtClean="0"/>
            <a:t>(1.2.3)</a:t>
          </a:r>
          <a:endParaRPr lang="en-US" sz="2800" dirty="0"/>
        </a:p>
      </dgm:t>
    </dgm:pt>
    <dgm:pt modelId="{F81B93A2-7EA8-42A5-911E-E945AB35A540}" type="parTrans" cxnId="{CC112C01-8551-4347-A731-D8DC9B703ABB}">
      <dgm:prSet/>
      <dgm:spPr/>
      <dgm:t>
        <a:bodyPr/>
        <a:lstStyle/>
        <a:p>
          <a:endParaRPr lang="en-US"/>
        </a:p>
      </dgm:t>
    </dgm:pt>
    <dgm:pt modelId="{ECA52AA5-BF19-4D25-ADCC-0582544A1C2B}" type="sibTrans" cxnId="{CC112C01-8551-4347-A731-D8DC9B703ABB}">
      <dgm:prSet/>
      <dgm:spPr/>
      <dgm:t>
        <a:bodyPr/>
        <a:lstStyle/>
        <a:p>
          <a:endParaRPr lang="en-US"/>
        </a:p>
      </dgm:t>
    </dgm:pt>
    <dgm:pt modelId="{73D74C9E-BBEC-4A13-91BF-410E0CBC570D}">
      <dgm:prSet phldrT="[Text]" custT="1"/>
      <dgm:spPr/>
      <dgm:t>
        <a:bodyPr/>
        <a:lstStyle/>
        <a:p>
          <a:r>
            <a:rPr lang="en-US" sz="2800" dirty="0" smtClean="0"/>
            <a:t>Book Ticket </a:t>
          </a:r>
        </a:p>
        <a:p>
          <a:r>
            <a:rPr lang="en-US" sz="1800" dirty="0" smtClean="0"/>
            <a:t>(1.2.4)</a:t>
          </a:r>
          <a:endParaRPr lang="en-US" sz="2800" dirty="0"/>
        </a:p>
      </dgm:t>
    </dgm:pt>
    <dgm:pt modelId="{97FAD4FA-8FC7-4C99-800C-5D3382500F7B}" type="parTrans" cxnId="{BA228665-9095-4813-BBFF-FF888F5764F0}">
      <dgm:prSet/>
      <dgm:spPr/>
      <dgm:t>
        <a:bodyPr/>
        <a:lstStyle/>
        <a:p>
          <a:endParaRPr lang="en-US"/>
        </a:p>
      </dgm:t>
    </dgm:pt>
    <dgm:pt modelId="{F39430EC-48DD-4061-ADCF-8CA81C685163}" type="sibTrans" cxnId="{BA228665-9095-4813-BBFF-FF888F5764F0}">
      <dgm:prSet/>
      <dgm:spPr/>
      <dgm:t>
        <a:bodyPr/>
        <a:lstStyle/>
        <a:p>
          <a:endParaRPr lang="en-US"/>
        </a:p>
      </dgm:t>
    </dgm:pt>
    <dgm:pt modelId="{0231836A-8E07-4033-9A6B-56135B6E18FB}">
      <dgm:prSet phldrT="[Text]" custT="1"/>
      <dgm:spPr/>
      <dgm:t>
        <a:bodyPr/>
        <a:lstStyle/>
        <a:p>
          <a:r>
            <a:rPr lang="en-US" sz="3200" dirty="0" smtClean="0"/>
            <a:t>History </a:t>
          </a:r>
        </a:p>
        <a:p>
          <a:r>
            <a:rPr lang="en-US" sz="1800" dirty="0" smtClean="0"/>
            <a:t>(1.2.5)</a:t>
          </a:r>
          <a:endParaRPr lang="en-US" sz="3200" dirty="0"/>
        </a:p>
      </dgm:t>
    </dgm:pt>
    <dgm:pt modelId="{8AF316E8-182E-429C-ABD9-5270CEAFCAF8}" type="parTrans" cxnId="{A964C713-CA8A-44A7-8636-C6ED76F9CC47}">
      <dgm:prSet/>
      <dgm:spPr/>
      <dgm:t>
        <a:bodyPr/>
        <a:lstStyle/>
        <a:p>
          <a:endParaRPr lang="en-US"/>
        </a:p>
      </dgm:t>
    </dgm:pt>
    <dgm:pt modelId="{EE448809-4C71-4A70-AC23-4F260E540162}" type="sibTrans" cxnId="{A964C713-CA8A-44A7-8636-C6ED76F9CC47}">
      <dgm:prSet/>
      <dgm:spPr/>
      <dgm:t>
        <a:bodyPr/>
        <a:lstStyle/>
        <a:p>
          <a:endParaRPr lang="en-US"/>
        </a:p>
      </dgm:t>
    </dgm:pt>
    <dgm:pt modelId="{3FA79BD4-28E9-4F21-8A77-32076A48714D}" type="pres">
      <dgm:prSet presAssocID="{2C9D3B32-FB88-4579-A1DE-038282400D32}" presName="hierChild1" presStyleCnt="0">
        <dgm:presLayoutVars>
          <dgm:orgChart val="1"/>
          <dgm:chPref val="1"/>
          <dgm:dir/>
          <dgm:animOne val="branch"/>
          <dgm:animLvl val="lvl"/>
          <dgm:resizeHandles/>
        </dgm:presLayoutVars>
      </dgm:prSet>
      <dgm:spPr/>
      <dgm:t>
        <a:bodyPr/>
        <a:lstStyle/>
        <a:p>
          <a:endParaRPr lang="en-US"/>
        </a:p>
      </dgm:t>
    </dgm:pt>
    <dgm:pt modelId="{D142B4A2-4C19-4171-9D93-3A12AE353973}" type="pres">
      <dgm:prSet presAssocID="{DEB17D25-C989-496E-8C29-7043D27D909F}" presName="hierRoot1" presStyleCnt="0">
        <dgm:presLayoutVars>
          <dgm:hierBranch val="init"/>
        </dgm:presLayoutVars>
      </dgm:prSet>
      <dgm:spPr/>
    </dgm:pt>
    <dgm:pt modelId="{AFDC801B-0D68-4ACE-AC55-3781C4AC69FD}" type="pres">
      <dgm:prSet presAssocID="{DEB17D25-C989-496E-8C29-7043D27D909F}" presName="rootComposite1" presStyleCnt="0"/>
      <dgm:spPr/>
    </dgm:pt>
    <dgm:pt modelId="{AF074142-B67E-46C9-B475-1C41248E6C31}" type="pres">
      <dgm:prSet presAssocID="{DEB17D25-C989-496E-8C29-7043D27D909F}" presName="rootText1" presStyleLbl="node0" presStyleIdx="0" presStyleCnt="1" custScaleY="172830" custLinFactNeighborX="22821">
        <dgm:presLayoutVars>
          <dgm:chPref val="3"/>
        </dgm:presLayoutVars>
      </dgm:prSet>
      <dgm:spPr/>
      <dgm:t>
        <a:bodyPr/>
        <a:lstStyle/>
        <a:p>
          <a:endParaRPr lang="en-US"/>
        </a:p>
      </dgm:t>
    </dgm:pt>
    <dgm:pt modelId="{91D68E13-9E4B-418E-B681-FABB0951B4A4}" type="pres">
      <dgm:prSet presAssocID="{DEB17D25-C989-496E-8C29-7043D27D909F}" presName="rootConnector1" presStyleLbl="node1" presStyleIdx="0" presStyleCnt="0"/>
      <dgm:spPr/>
      <dgm:t>
        <a:bodyPr/>
        <a:lstStyle/>
        <a:p>
          <a:endParaRPr lang="en-US"/>
        </a:p>
      </dgm:t>
    </dgm:pt>
    <dgm:pt modelId="{13702609-EED4-45C4-8662-8CF7FB5AC7A7}" type="pres">
      <dgm:prSet presAssocID="{DEB17D25-C989-496E-8C29-7043D27D909F}" presName="hierChild2" presStyleCnt="0"/>
      <dgm:spPr/>
    </dgm:pt>
    <dgm:pt modelId="{823A562F-E88D-4D87-926E-D3FFFA8169DD}" type="pres">
      <dgm:prSet presAssocID="{D298DE7C-C042-45C4-AC1F-C0CF08CCEE38}" presName="Name64" presStyleLbl="parChTrans1D2" presStyleIdx="0" presStyleCnt="5"/>
      <dgm:spPr/>
      <dgm:t>
        <a:bodyPr/>
        <a:lstStyle/>
        <a:p>
          <a:endParaRPr lang="en-US"/>
        </a:p>
      </dgm:t>
    </dgm:pt>
    <dgm:pt modelId="{73EDE736-7D94-4803-A63E-187C4B007AA8}" type="pres">
      <dgm:prSet presAssocID="{425015EC-3E6B-4729-9984-B7278BAA80DA}" presName="hierRoot2" presStyleCnt="0">
        <dgm:presLayoutVars>
          <dgm:hierBranch val="init"/>
        </dgm:presLayoutVars>
      </dgm:prSet>
      <dgm:spPr/>
    </dgm:pt>
    <dgm:pt modelId="{CB9A9964-63CA-4C4A-92F6-6F12BED5110A}" type="pres">
      <dgm:prSet presAssocID="{425015EC-3E6B-4729-9984-B7278BAA80DA}" presName="rootComposite" presStyleCnt="0"/>
      <dgm:spPr/>
    </dgm:pt>
    <dgm:pt modelId="{F723587A-FF1F-413E-A9BC-56AC7599DEDF}" type="pres">
      <dgm:prSet presAssocID="{425015EC-3E6B-4729-9984-B7278BAA80DA}" presName="rootText" presStyleLbl="node2" presStyleIdx="0" presStyleCnt="5" custLinFactNeighborX="22821">
        <dgm:presLayoutVars>
          <dgm:chPref val="3"/>
        </dgm:presLayoutVars>
      </dgm:prSet>
      <dgm:spPr/>
      <dgm:t>
        <a:bodyPr/>
        <a:lstStyle/>
        <a:p>
          <a:endParaRPr lang="en-US"/>
        </a:p>
      </dgm:t>
    </dgm:pt>
    <dgm:pt modelId="{2F004C69-A7AD-4D8E-BDFC-388F53617429}" type="pres">
      <dgm:prSet presAssocID="{425015EC-3E6B-4729-9984-B7278BAA80DA}" presName="rootConnector" presStyleLbl="node2" presStyleIdx="0" presStyleCnt="5"/>
      <dgm:spPr/>
      <dgm:t>
        <a:bodyPr/>
        <a:lstStyle/>
        <a:p>
          <a:endParaRPr lang="en-US"/>
        </a:p>
      </dgm:t>
    </dgm:pt>
    <dgm:pt modelId="{8F4686FE-91BB-4414-8F8B-13EC7F6D47B7}" type="pres">
      <dgm:prSet presAssocID="{425015EC-3E6B-4729-9984-B7278BAA80DA}" presName="hierChild4" presStyleCnt="0"/>
      <dgm:spPr/>
    </dgm:pt>
    <dgm:pt modelId="{8C1DECF7-1B17-4208-AB87-4FDCFA1E60D4}" type="pres">
      <dgm:prSet presAssocID="{425015EC-3E6B-4729-9984-B7278BAA80DA}" presName="hierChild5" presStyleCnt="0"/>
      <dgm:spPr/>
    </dgm:pt>
    <dgm:pt modelId="{BB670AE1-5591-40AB-A30C-390E7274A0FF}" type="pres">
      <dgm:prSet presAssocID="{8E502AFD-5CB8-4A5D-B2A9-C804B1B61949}" presName="Name64" presStyleLbl="parChTrans1D2" presStyleIdx="1" presStyleCnt="5"/>
      <dgm:spPr/>
      <dgm:t>
        <a:bodyPr/>
        <a:lstStyle/>
        <a:p>
          <a:endParaRPr lang="en-US"/>
        </a:p>
      </dgm:t>
    </dgm:pt>
    <dgm:pt modelId="{C789DE01-AEE3-4043-AAEA-FFB19726C996}" type="pres">
      <dgm:prSet presAssocID="{2FFB4E2F-BB34-4067-B3A0-30A50EFD4B1A}" presName="hierRoot2" presStyleCnt="0">
        <dgm:presLayoutVars>
          <dgm:hierBranch val="init"/>
        </dgm:presLayoutVars>
      </dgm:prSet>
      <dgm:spPr/>
    </dgm:pt>
    <dgm:pt modelId="{D56DCB6D-CF24-4E98-8F83-78E3F145200E}" type="pres">
      <dgm:prSet presAssocID="{2FFB4E2F-BB34-4067-B3A0-30A50EFD4B1A}" presName="rootComposite" presStyleCnt="0"/>
      <dgm:spPr/>
    </dgm:pt>
    <dgm:pt modelId="{0767F1D1-736B-40D1-AF98-744B34A7997F}" type="pres">
      <dgm:prSet presAssocID="{2FFB4E2F-BB34-4067-B3A0-30A50EFD4B1A}" presName="rootText" presStyleLbl="node2" presStyleIdx="1" presStyleCnt="5" custLinFactNeighborX="22821">
        <dgm:presLayoutVars>
          <dgm:chPref val="3"/>
        </dgm:presLayoutVars>
      </dgm:prSet>
      <dgm:spPr/>
      <dgm:t>
        <a:bodyPr/>
        <a:lstStyle/>
        <a:p>
          <a:endParaRPr lang="en-US"/>
        </a:p>
      </dgm:t>
    </dgm:pt>
    <dgm:pt modelId="{7FA55D58-0886-4539-A568-5EE878BC0B2A}" type="pres">
      <dgm:prSet presAssocID="{2FFB4E2F-BB34-4067-B3A0-30A50EFD4B1A}" presName="rootConnector" presStyleLbl="node2" presStyleIdx="1" presStyleCnt="5"/>
      <dgm:spPr/>
      <dgm:t>
        <a:bodyPr/>
        <a:lstStyle/>
        <a:p>
          <a:endParaRPr lang="en-US"/>
        </a:p>
      </dgm:t>
    </dgm:pt>
    <dgm:pt modelId="{6134BE8E-1384-4473-B305-8F21719D12B4}" type="pres">
      <dgm:prSet presAssocID="{2FFB4E2F-BB34-4067-B3A0-30A50EFD4B1A}" presName="hierChild4" presStyleCnt="0"/>
      <dgm:spPr/>
    </dgm:pt>
    <dgm:pt modelId="{808E5C37-80D6-4BA4-8F3E-FABDB5452523}" type="pres">
      <dgm:prSet presAssocID="{2FFB4E2F-BB34-4067-B3A0-30A50EFD4B1A}" presName="hierChild5" presStyleCnt="0"/>
      <dgm:spPr/>
    </dgm:pt>
    <dgm:pt modelId="{72DAD42E-35C8-491A-9638-0424498959FF}" type="pres">
      <dgm:prSet presAssocID="{F81B93A2-7EA8-42A5-911E-E945AB35A540}" presName="Name64" presStyleLbl="parChTrans1D2" presStyleIdx="2" presStyleCnt="5"/>
      <dgm:spPr/>
      <dgm:t>
        <a:bodyPr/>
        <a:lstStyle/>
        <a:p>
          <a:endParaRPr lang="en-US"/>
        </a:p>
      </dgm:t>
    </dgm:pt>
    <dgm:pt modelId="{468D0DF9-8512-48B4-B834-406731530CB2}" type="pres">
      <dgm:prSet presAssocID="{73FCD997-5411-423A-BF76-740ADDE71F80}" presName="hierRoot2" presStyleCnt="0">
        <dgm:presLayoutVars>
          <dgm:hierBranch val="init"/>
        </dgm:presLayoutVars>
      </dgm:prSet>
      <dgm:spPr/>
    </dgm:pt>
    <dgm:pt modelId="{5AE02519-24E2-48FC-8A01-D5BC49D856DE}" type="pres">
      <dgm:prSet presAssocID="{73FCD997-5411-423A-BF76-740ADDE71F80}" presName="rootComposite" presStyleCnt="0"/>
      <dgm:spPr/>
    </dgm:pt>
    <dgm:pt modelId="{77912445-C1A3-4832-9AF2-E0E4B154D676}" type="pres">
      <dgm:prSet presAssocID="{73FCD997-5411-423A-BF76-740ADDE71F80}" presName="rootText" presStyleLbl="node2" presStyleIdx="2" presStyleCnt="5" custLinFactNeighborX="22821">
        <dgm:presLayoutVars>
          <dgm:chPref val="3"/>
        </dgm:presLayoutVars>
      </dgm:prSet>
      <dgm:spPr/>
      <dgm:t>
        <a:bodyPr/>
        <a:lstStyle/>
        <a:p>
          <a:endParaRPr lang="en-US"/>
        </a:p>
      </dgm:t>
    </dgm:pt>
    <dgm:pt modelId="{6F694B86-F72B-4B41-B9B3-7855A70CFF1E}" type="pres">
      <dgm:prSet presAssocID="{73FCD997-5411-423A-BF76-740ADDE71F80}" presName="rootConnector" presStyleLbl="node2" presStyleIdx="2" presStyleCnt="5"/>
      <dgm:spPr/>
      <dgm:t>
        <a:bodyPr/>
        <a:lstStyle/>
        <a:p>
          <a:endParaRPr lang="en-US"/>
        </a:p>
      </dgm:t>
    </dgm:pt>
    <dgm:pt modelId="{2FD9BB04-8168-4886-8210-EA06C005E2D3}" type="pres">
      <dgm:prSet presAssocID="{73FCD997-5411-423A-BF76-740ADDE71F80}" presName="hierChild4" presStyleCnt="0"/>
      <dgm:spPr/>
    </dgm:pt>
    <dgm:pt modelId="{4DFAED95-FAE2-44E4-9BCD-DD69A2130D01}" type="pres">
      <dgm:prSet presAssocID="{73FCD997-5411-423A-BF76-740ADDE71F80}" presName="hierChild5" presStyleCnt="0"/>
      <dgm:spPr/>
    </dgm:pt>
    <dgm:pt modelId="{DC4DA442-A97F-4639-AD01-E48EF86D96A5}" type="pres">
      <dgm:prSet presAssocID="{97FAD4FA-8FC7-4C99-800C-5D3382500F7B}" presName="Name64" presStyleLbl="parChTrans1D2" presStyleIdx="3" presStyleCnt="5"/>
      <dgm:spPr/>
      <dgm:t>
        <a:bodyPr/>
        <a:lstStyle/>
        <a:p>
          <a:endParaRPr lang="en-US"/>
        </a:p>
      </dgm:t>
    </dgm:pt>
    <dgm:pt modelId="{40460AB5-DF56-407E-92CA-12C8B34B7644}" type="pres">
      <dgm:prSet presAssocID="{73D74C9E-BBEC-4A13-91BF-410E0CBC570D}" presName="hierRoot2" presStyleCnt="0">
        <dgm:presLayoutVars>
          <dgm:hierBranch val="init"/>
        </dgm:presLayoutVars>
      </dgm:prSet>
      <dgm:spPr/>
    </dgm:pt>
    <dgm:pt modelId="{09F4FE69-7867-4E23-A2F7-9F54615C9D0F}" type="pres">
      <dgm:prSet presAssocID="{73D74C9E-BBEC-4A13-91BF-410E0CBC570D}" presName="rootComposite" presStyleCnt="0"/>
      <dgm:spPr/>
    </dgm:pt>
    <dgm:pt modelId="{8CC22F32-5E34-4ED2-82BC-79089D6067CD}" type="pres">
      <dgm:prSet presAssocID="{73D74C9E-BBEC-4A13-91BF-410E0CBC570D}" presName="rootText" presStyleLbl="node2" presStyleIdx="3" presStyleCnt="5" custLinFactNeighborX="22821">
        <dgm:presLayoutVars>
          <dgm:chPref val="3"/>
        </dgm:presLayoutVars>
      </dgm:prSet>
      <dgm:spPr/>
      <dgm:t>
        <a:bodyPr/>
        <a:lstStyle/>
        <a:p>
          <a:endParaRPr lang="en-US"/>
        </a:p>
      </dgm:t>
    </dgm:pt>
    <dgm:pt modelId="{A2C005CA-8CDF-4ABE-8C40-507D84ACC36A}" type="pres">
      <dgm:prSet presAssocID="{73D74C9E-BBEC-4A13-91BF-410E0CBC570D}" presName="rootConnector" presStyleLbl="node2" presStyleIdx="3" presStyleCnt="5"/>
      <dgm:spPr/>
      <dgm:t>
        <a:bodyPr/>
        <a:lstStyle/>
        <a:p>
          <a:endParaRPr lang="en-US"/>
        </a:p>
      </dgm:t>
    </dgm:pt>
    <dgm:pt modelId="{DBB47C74-8F1C-4C88-B7B9-3C262C94B165}" type="pres">
      <dgm:prSet presAssocID="{73D74C9E-BBEC-4A13-91BF-410E0CBC570D}" presName="hierChild4" presStyleCnt="0"/>
      <dgm:spPr/>
    </dgm:pt>
    <dgm:pt modelId="{AB3B3057-52D5-4F07-93F4-36FDE01C6421}" type="pres">
      <dgm:prSet presAssocID="{73D74C9E-BBEC-4A13-91BF-410E0CBC570D}" presName="hierChild5" presStyleCnt="0"/>
      <dgm:spPr/>
    </dgm:pt>
    <dgm:pt modelId="{E00738D8-3876-4E2B-8080-E2A4ABBDC964}" type="pres">
      <dgm:prSet presAssocID="{8AF316E8-182E-429C-ABD9-5270CEAFCAF8}" presName="Name64" presStyleLbl="parChTrans1D2" presStyleIdx="4" presStyleCnt="5"/>
      <dgm:spPr/>
      <dgm:t>
        <a:bodyPr/>
        <a:lstStyle/>
        <a:p>
          <a:endParaRPr lang="en-US"/>
        </a:p>
      </dgm:t>
    </dgm:pt>
    <dgm:pt modelId="{D7245753-A905-4B5F-B33F-EF2E7FBF5F0D}" type="pres">
      <dgm:prSet presAssocID="{0231836A-8E07-4033-9A6B-56135B6E18FB}" presName="hierRoot2" presStyleCnt="0">
        <dgm:presLayoutVars>
          <dgm:hierBranch val="init"/>
        </dgm:presLayoutVars>
      </dgm:prSet>
      <dgm:spPr/>
    </dgm:pt>
    <dgm:pt modelId="{0E335575-1C43-45BC-9A79-7EC1B0450CA8}" type="pres">
      <dgm:prSet presAssocID="{0231836A-8E07-4033-9A6B-56135B6E18FB}" presName="rootComposite" presStyleCnt="0"/>
      <dgm:spPr/>
    </dgm:pt>
    <dgm:pt modelId="{8A973911-A63C-42B1-9E1D-2B6B51D02E56}" type="pres">
      <dgm:prSet presAssocID="{0231836A-8E07-4033-9A6B-56135B6E18FB}" presName="rootText" presStyleLbl="node2" presStyleIdx="4" presStyleCnt="5" custLinFactNeighborX="22821">
        <dgm:presLayoutVars>
          <dgm:chPref val="3"/>
        </dgm:presLayoutVars>
      </dgm:prSet>
      <dgm:spPr/>
      <dgm:t>
        <a:bodyPr/>
        <a:lstStyle/>
        <a:p>
          <a:endParaRPr lang="en-US"/>
        </a:p>
      </dgm:t>
    </dgm:pt>
    <dgm:pt modelId="{1FEB16A9-D37A-450B-9ED5-B9ED7AD17C1B}" type="pres">
      <dgm:prSet presAssocID="{0231836A-8E07-4033-9A6B-56135B6E18FB}" presName="rootConnector" presStyleLbl="node2" presStyleIdx="4" presStyleCnt="5"/>
      <dgm:spPr/>
      <dgm:t>
        <a:bodyPr/>
        <a:lstStyle/>
        <a:p>
          <a:endParaRPr lang="en-US"/>
        </a:p>
      </dgm:t>
    </dgm:pt>
    <dgm:pt modelId="{88B434AE-DB89-408A-AF48-2DB981A58D18}" type="pres">
      <dgm:prSet presAssocID="{0231836A-8E07-4033-9A6B-56135B6E18FB}" presName="hierChild4" presStyleCnt="0"/>
      <dgm:spPr/>
    </dgm:pt>
    <dgm:pt modelId="{ECECA33D-04EC-44D5-B82F-DD976E9703A7}" type="pres">
      <dgm:prSet presAssocID="{0231836A-8E07-4033-9A6B-56135B6E18FB}" presName="hierChild5" presStyleCnt="0"/>
      <dgm:spPr/>
    </dgm:pt>
    <dgm:pt modelId="{DF509A82-914C-4752-8EDF-B88E9B7F9BF0}" type="pres">
      <dgm:prSet presAssocID="{DEB17D25-C989-496E-8C29-7043D27D909F}" presName="hierChild3" presStyleCnt="0"/>
      <dgm:spPr/>
    </dgm:pt>
  </dgm:ptLst>
  <dgm:cxnLst>
    <dgm:cxn modelId="{3475BA96-8A82-4BAE-B5F6-F82AAFC42C06}" type="presOf" srcId="{73FCD997-5411-423A-BF76-740ADDE71F80}" destId="{77912445-C1A3-4832-9AF2-E0E4B154D676}" srcOrd="0" destOrd="0" presId="urn:microsoft.com/office/officeart/2009/3/layout/HorizontalOrganizationChart"/>
    <dgm:cxn modelId="{A964C713-CA8A-44A7-8636-C6ED76F9CC47}" srcId="{DEB17D25-C989-496E-8C29-7043D27D909F}" destId="{0231836A-8E07-4033-9A6B-56135B6E18FB}" srcOrd="4" destOrd="0" parTransId="{8AF316E8-182E-429C-ABD9-5270CEAFCAF8}" sibTransId="{EE448809-4C71-4A70-AC23-4F260E540162}"/>
    <dgm:cxn modelId="{CC112C01-8551-4347-A731-D8DC9B703ABB}" srcId="{DEB17D25-C989-496E-8C29-7043D27D909F}" destId="{73FCD997-5411-423A-BF76-740ADDE71F80}" srcOrd="2" destOrd="0" parTransId="{F81B93A2-7EA8-42A5-911E-E945AB35A540}" sibTransId="{ECA52AA5-BF19-4D25-ADCC-0582544A1C2B}"/>
    <dgm:cxn modelId="{149B957F-9671-489C-A378-A8B766E234A4}" type="presOf" srcId="{0231836A-8E07-4033-9A6B-56135B6E18FB}" destId="{8A973911-A63C-42B1-9E1D-2B6B51D02E56}" srcOrd="0" destOrd="0" presId="urn:microsoft.com/office/officeart/2009/3/layout/HorizontalOrganizationChart"/>
    <dgm:cxn modelId="{04C45F70-9C8C-41F9-9957-B85AD4A927E5}" type="presOf" srcId="{2C9D3B32-FB88-4579-A1DE-038282400D32}" destId="{3FA79BD4-28E9-4F21-8A77-32076A48714D}" srcOrd="0" destOrd="0" presId="urn:microsoft.com/office/officeart/2009/3/layout/HorizontalOrganizationChart"/>
    <dgm:cxn modelId="{E227EBC8-BBCD-4A9E-B22C-13FBF8BF8F60}" type="presOf" srcId="{8E502AFD-5CB8-4A5D-B2A9-C804B1B61949}" destId="{BB670AE1-5591-40AB-A30C-390E7274A0FF}" srcOrd="0" destOrd="0" presId="urn:microsoft.com/office/officeart/2009/3/layout/HorizontalOrganizationChart"/>
    <dgm:cxn modelId="{AF374973-2FB1-44C2-A287-FCC6331D9D26}" srcId="{2C9D3B32-FB88-4579-A1DE-038282400D32}" destId="{DEB17D25-C989-496E-8C29-7043D27D909F}" srcOrd="0" destOrd="0" parTransId="{FC93F9EA-3F43-4425-B89B-0E8C8BEABCAC}" sibTransId="{F53ADBDC-E1E7-4FF2-BF0C-023C9C4E81D5}"/>
    <dgm:cxn modelId="{03E45218-8FF8-441D-9B54-704E087724B9}" type="presOf" srcId="{425015EC-3E6B-4729-9984-B7278BAA80DA}" destId="{F723587A-FF1F-413E-A9BC-56AC7599DEDF}" srcOrd="0" destOrd="0" presId="urn:microsoft.com/office/officeart/2009/3/layout/HorizontalOrganizationChart"/>
    <dgm:cxn modelId="{52CB3217-5885-4514-8697-0492486C0576}" type="presOf" srcId="{DEB17D25-C989-496E-8C29-7043D27D909F}" destId="{91D68E13-9E4B-418E-B681-FABB0951B4A4}" srcOrd="1" destOrd="0" presId="urn:microsoft.com/office/officeart/2009/3/layout/HorizontalOrganizationChart"/>
    <dgm:cxn modelId="{BCB5C56A-1F04-405F-B996-A9DA76520188}" type="presOf" srcId="{8AF316E8-182E-429C-ABD9-5270CEAFCAF8}" destId="{E00738D8-3876-4E2B-8080-E2A4ABBDC964}" srcOrd="0" destOrd="0" presId="urn:microsoft.com/office/officeart/2009/3/layout/HorizontalOrganizationChart"/>
    <dgm:cxn modelId="{E5346913-7760-43C8-9453-7213B3DE1824}" type="presOf" srcId="{2FFB4E2F-BB34-4067-B3A0-30A50EFD4B1A}" destId="{0767F1D1-736B-40D1-AF98-744B34A7997F}" srcOrd="0" destOrd="0" presId="urn:microsoft.com/office/officeart/2009/3/layout/HorizontalOrganizationChart"/>
    <dgm:cxn modelId="{2B9CEBDF-068F-452F-9ED0-93CDF89EE655}" type="presOf" srcId="{425015EC-3E6B-4729-9984-B7278BAA80DA}" destId="{2F004C69-A7AD-4D8E-BDFC-388F53617429}" srcOrd="1" destOrd="0" presId="urn:microsoft.com/office/officeart/2009/3/layout/HorizontalOrganizationChart"/>
    <dgm:cxn modelId="{E0AC4802-AE49-418F-A081-7B2CCCB8B0D8}" type="presOf" srcId="{73D74C9E-BBEC-4A13-91BF-410E0CBC570D}" destId="{A2C005CA-8CDF-4ABE-8C40-507D84ACC36A}" srcOrd="1" destOrd="0" presId="urn:microsoft.com/office/officeart/2009/3/layout/HorizontalOrganizationChart"/>
    <dgm:cxn modelId="{BF16AF95-BBAA-48EE-8C3C-7086787D81EE}" type="presOf" srcId="{73FCD997-5411-423A-BF76-740ADDE71F80}" destId="{6F694B86-F72B-4B41-B9B3-7855A70CFF1E}" srcOrd="1" destOrd="0" presId="urn:microsoft.com/office/officeart/2009/3/layout/HorizontalOrganizationChart"/>
    <dgm:cxn modelId="{110D348C-D451-45E2-B967-5307E20662E4}" srcId="{DEB17D25-C989-496E-8C29-7043D27D909F}" destId="{425015EC-3E6B-4729-9984-B7278BAA80DA}" srcOrd="0" destOrd="0" parTransId="{D298DE7C-C042-45C4-AC1F-C0CF08CCEE38}" sibTransId="{60DC4549-1408-41AA-930E-5B8C0208E0DD}"/>
    <dgm:cxn modelId="{4445BD4D-B60B-44B4-A505-922F6A77183D}" type="presOf" srcId="{73D74C9E-BBEC-4A13-91BF-410E0CBC570D}" destId="{8CC22F32-5E34-4ED2-82BC-79089D6067CD}" srcOrd="0" destOrd="0" presId="urn:microsoft.com/office/officeart/2009/3/layout/HorizontalOrganizationChart"/>
    <dgm:cxn modelId="{72A8C319-CBF1-4FBD-922E-B0A656F271D7}" type="presOf" srcId="{2FFB4E2F-BB34-4067-B3A0-30A50EFD4B1A}" destId="{7FA55D58-0886-4539-A568-5EE878BC0B2A}" srcOrd="1" destOrd="0" presId="urn:microsoft.com/office/officeart/2009/3/layout/HorizontalOrganizationChart"/>
    <dgm:cxn modelId="{37BE4534-8743-41EC-A82E-43D4D5A6CF7F}" type="presOf" srcId="{0231836A-8E07-4033-9A6B-56135B6E18FB}" destId="{1FEB16A9-D37A-450B-9ED5-B9ED7AD17C1B}" srcOrd="1" destOrd="0" presId="urn:microsoft.com/office/officeart/2009/3/layout/HorizontalOrganizationChart"/>
    <dgm:cxn modelId="{D2E8A10D-AE5C-40F9-9311-AD88843AD473}" type="presOf" srcId="{97FAD4FA-8FC7-4C99-800C-5D3382500F7B}" destId="{DC4DA442-A97F-4639-AD01-E48EF86D96A5}" srcOrd="0" destOrd="0" presId="urn:microsoft.com/office/officeart/2009/3/layout/HorizontalOrganizationChart"/>
    <dgm:cxn modelId="{1D4E53CB-D21A-4AC2-8A1D-F82B352E9624}" type="presOf" srcId="{D298DE7C-C042-45C4-AC1F-C0CF08CCEE38}" destId="{823A562F-E88D-4D87-926E-D3FFFA8169DD}" srcOrd="0" destOrd="0" presId="urn:microsoft.com/office/officeart/2009/3/layout/HorizontalOrganizationChart"/>
    <dgm:cxn modelId="{C0B68071-A6BB-45DA-91C5-0E8C18435030}" type="presOf" srcId="{F81B93A2-7EA8-42A5-911E-E945AB35A540}" destId="{72DAD42E-35C8-491A-9638-0424498959FF}" srcOrd="0" destOrd="0" presId="urn:microsoft.com/office/officeart/2009/3/layout/HorizontalOrganizationChart"/>
    <dgm:cxn modelId="{7A208EF7-A99A-4B40-80BC-8FDA3B766427}" srcId="{DEB17D25-C989-496E-8C29-7043D27D909F}" destId="{2FFB4E2F-BB34-4067-B3A0-30A50EFD4B1A}" srcOrd="1" destOrd="0" parTransId="{8E502AFD-5CB8-4A5D-B2A9-C804B1B61949}" sibTransId="{76A74AEB-5838-4649-97CC-B34B2CF83504}"/>
    <dgm:cxn modelId="{BA228665-9095-4813-BBFF-FF888F5764F0}" srcId="{DEB17D25-C989-496E-8C29-7043D27D909F}" destId="{73D74C9E-BBEC-4A13-91BF-410E0CBC570D}" srcOrd="3" destOrd="0" parTransId="{97FAD4FA-8FC7-4C99-800C-5D3382500F7B}" sibTransId="{F39430EC-48DD-4061-ADCF-8CA81C685163}"/>
    <dgm:cxn modelId="{D2A79E51-A908-4F6F-8F51-9171BAF9DD2B}" type="presOf" srcId="{DEB17D25-C989-496E-8C29-7043D27D909F}" destId="{AF074142-B67E-46C9-B475-1C41248E6C31}" srcOrd="0" destOrd="0" presId="urn:microsoft.com/office/officeart/2009/3/layout/HorizontalOrganizationChart"/>
    <dgm:cxn modelId="{04A36936-ED45-4481-807E-91E161CB3366}" type="presParOf" srcId="{3FA79BD4-28E9-4F21-8A77-32076A48714D}" destId="{D142B4A2-4C19-4171-9D93-3A12AE353973}" srcOrd="0" destOrd="0" presId="urn:microsoft.com/office/officeart/2009/3/layout/HorizontalOrganizationChart"/>
    <dgm:cxn modelId="{5E8BC24B-95CB-4F04-A073-0CA589828C83}" type="presParOf" srcId="{D142B4A2-4C19-4171-9D93-3A12AE353973}" destId="{AFDC801B-0D68-4ACE-AC55-3781C4AC69FD}" srcOrd="0" destOrd="0" presId="urn:microsoft.com/office/officeart/2009/3/layout/HorizontalOrganizationChart"/>
    <dgm:cxn modelId="{C19B7E71-372D-4137-A1B3-385406CF5C79}" type="presParOf" srcId="{AFDC801B-0D68-4ACE-AC55-3781C4AC69FD}" destId="{AF074142-B67E-46C9-B475-1C41248E6C31}" srcOrd="0" destOrd="0" presId="urn:microsoft.com/office/officeart/2009/3/layout/HorizontalOrganizationChart"/>
    <dgm:cxn modelId="{C62B73AE-CF9F-41BA-BCF3-1C8CE47A2064}" type="presParOf" srcId="{AFDC801B-0D68-4ACE-AC55-3781C4AC69FD}" destId="{91D68E13-9E4B-418E-B681-FABB0951B4A4}" srcOrd="1" destOrd="0" presId="urn:microsoft.com/office/officeart/2009/3/layout/HorizontalOrganizationChart"/>
    <dgm:cxn modelId="{8EDEF3E5-8E7C-46D9-9AD1-AEC30DE5D777}" type="presParOf" srcId="{D142B4A2-4C19-4171-9D93-3A12AE353973}" destId="{13702609-EED4-45C4-8662-8CF7FB5AC7A7}" srcOrd="1" destOrd="0" presId="urn:microsoft.com/office/officeart/2009/3/layout/HorizontalOrganizationChart"/>
    <dgm:cxn modelId="{1CD5A430-74AD-4F82-BA9C-E9A492EEBF1A}" type="presParOf" srcId="{13702609-EED4-45C4-8662-8CF7FB5AC7A7}" destId="{823A562F-E88D-4D87-926E-D3FFFA8169DD}" srcOrd="0" destOrd="0" presId="urn:microsoft.com/office/officeart/2009/3/layout/HorizontalOrganizationChart"/>
    <dgm:cxn modelId="{18B5D2BB-2DDE-4249-94EC-A52EFAAAA4E6}" type="presParOf" srcId="{13702609-EED4-45C4-8662-8CF7FB5AC7A7}" destId="{73EDE736-7D94-4803-A63E-187C4B007AA8}" srcOrd="1" destOrd="0" presId="urn:microsoft.com/office/officeart/2009/3/layout/HorizontalOrganizationChart"/>
    <dgm:cxn modelId="{2F9BF668-9FA1-4D21-AFC4-4A60F8D4EC16}" type="presParOf" srcId="{73EDE736-7D94-4803-A63E-187C4B007AA8}" destId="{CB9A9964-63CA-4C4A-92F6-6F12BED5110A}" srcOrd="0" destOrd="0" presId="urn:microsoft.com/office/officeart/2009/3/layout/HorizontalOrganizationChart"/>
    <dgm:cxn modelId="{F22D0483-0042-4456-8A4A-6B07157BB651}" type="presParOf" srcId="{CB9A9964-63CA-4C4A-92F6-6F12BED5110A}" destId="{F723587A-FF1F-413E-A9BC-56AC7599DEDF}" srcOrd="0" destOrd="0" presId="urn:microsoft.com/office/officeart/2009/3/layout/HorizontalOrganizationChart"/>
    <dgm:cxn modelId="{B2E87EFD-21F8-4355-A064-D1E885FE680A}" type="presParOf" srcId="{CB9A9964-63CA-4C4A-92F6-6F12BED5110A}" destId="{2F004C69-A7AD-4D8E-BDFC-388F53617429}" srcOrd="1" destOrd="0" presId="urn:microsoft.com/office/officeart/2009/3/layout/HorizontalOrganizationChart"/>
    <dgm:cxn modelId="{2F66CDE3-7C89-4584-B587-01A6AACA282D}" type="presParOf" srcId="{73EDE736-7D94-4803-A63E-187C4B007AA8}" destId="{8F4686FE-91BB-4414-8F8B-13EC7F6D47B7}" srcOrd="1" destOrd="0" presId="urn:microsoft.com/office/officeart/2009/3/layout/HorizontalOrganizationChart"/>
    <dgm:cxn modelId="{356062E4-95DB-408A-8B9F-48FDA7754283}" type="presParOf" srcId="{73EDE736-7D94-4803-A63E-187C4B007AA8}" destId="{8C1DECF7-1B17-4208-AB87-4FDCFA1E60D4}" srcOrd="2" destOrd="0" presId="urn:microsoft.com/office/officeart/2009/3/layout/HorizontalOrganizationChart"/>
    <dgm:cxn modelId="{027B7ACB-29E2-4CF0-9AFD-A2C7765B28E5}" type="presParOf" srcId="{13702609-EED4-45C4-8662-8CF7FB5AC7A7}" destId="{BB670AE1-5591-40AB-A30C-390E7274A0FF}" srcOrd="2" destOrd="0" presId="urn:microsoft.com/office/officeart/2009/3/layout/HorizontalOrganizationChart"/>
    <dgm:cxn modelId="{69E1A73C-71E2-4D58-831C-D900FE8CDB5E}" type="presParOf" srcId="{13702609-EED4-45C4-8662-8CF7FB5AC7A7}" destId="{C789DE01-AEE3-4043-AAEA-FFB19726C996}" srcOrd="3" destOrd="0" presId="urn:microsoft.com/office/officeart/2009/3/layout/HorizontalOrganizationChart"/>
    <dgm:cxn modelId="{E45E9A4A-F9BF-48C2-BB11-83FBE1D9E818}" type="presParOf" srcId="{C789DE01-AEE3-4043-AAEA-FFB19726C996}" destId="{D56DCB6D-CF24-4E98-8F83-78E3F145200E}" srcOrd="0" destOrd="0" presId="urn:microsoft.com/office/officeart/2009/3/layout/HorizontalOrganizationChart"/>
    <dgm:cxn modelId="{FECEE50D-88A0-4EE5-90F2-40B40033F9FE}" type="presParOf" srcId="{D56DCB6D-CF24-4E98-8F83-78E3F145200E}" destId="{0767F1D1-736B-40D1-AF98-744B34A7997F}" srcOrd="0" destOrd="0" presId="urn:microsoft.com/office/officeart/2009/3/layout/HorizontalOrganizationChart"/>
    <dgm:cxn modelId="{4D574487-3EB0-453B-B810-63B331CCF2AD}" type="presParOf" srcId="{D56DCB6D-CF24-4E98-8F83-78E3F145200E}" destId="{7FA55D58-0886-4539-A568-5EE878BC0B2A}" srcOrd="1" destOrd="0" presId="urn:microsoft.com/office/officeart/2009/3/layout/HorizontalOrganizationChart"/>
    <dgm:cxn modelId="{3BC5B1F9-DA90-4722-9AE0-F75D48D64A7D}" type="presParOf" srcId="{C789DE01-AEE3-4043-AAEA-FFB19726C996}" destId="{6134BE8E-1384-4473-B305-8F21719D12B4}" srcOrd="1" destOrd="0" presId="urn:microsoft.com/office/officeart/2009/3/layout/HorizontalOrganizationChart"/>
    <dgm:cxn modelId="{1B6C81A3-513F-4037-B7CC-0E4E1E10E9F8}" type="presParOf" srcId="{C789DE01-AEE3-4043-AAEA-FFB19726C996}" destId="{808E5C37-80D6-4BA4-8F3E-FABDB5452523}" srcOrd="2" destOrd="0" presId="urn:microsoft.com/office/officeart/2009/3/layout/HorizontalOrganizationChart"/>
    <dgm:cxn modelId="{231C2C2C-F579-48B3-B21F-DC5DB8C7DC58}" type="presParOf" srcId="{13702609-EED4-45C4-8662-8CF7FB5AC7A7}" destId="{72DAD42E-35C8-491A-9638-0424498959FF}" srcOrd="4" destOrd="0" presId="urn:microsoft.com/office/officeart/2009/3/layout/HorizontalOrganizationChart"/>
    <dgm:cxn modelId="{A84E499F-53A1-4036-AE09-07AD35810DFD}" type="presParOf" srcId="{13702609-EED4-45C4-8662-8CF7FB5AC7A7}" destId="{468D0DF9-8512-48B4-B834-406731530CB2}" srcOrd="5" destOrd="0" presId="urn:microsoft.com/office/officeart/2009/3/layout/HorizontalOrganizationChart"/>
    <dgm:cxn modelId="{6A4D0F41-031E-45D3-BC0C-CE05600934D9}" type="presParOf" srcId="{468D0DF9-8512-48B4-B834-406731530CB2}" destId="{5AE02519-24E2-48FC-8A01-D5BC49D856DE}" srcOrd="0" destOrd="0" presId="urn:microsoft.com/office/officeart/2009/3/layout/HorizontalOrganizationChart"/>
    <dgm:cxn modelId="{5A702F66-7EBE-4F9D-A0FF-D5FE8CB19E56}" type="presParOf" srcId="{5AE02519-24E2-48FC-8A01-D5BC49D856DE}" destId="{77912445-C1A3-4832-9AF2-E0E4B154D676}" srcOrd="0" destOrd="0" presId="urn:microsoft.com/office/officeart/2009/3/layout/HorizontalOrganizationChart"/>
    <dgm:cxn modelId="{E374A6A3-2681-41FB-A0D8-F5256746D1E3}" type="presParOf" srcId="{5AE02519-24E2-48FC-8A01-D5BC49D856DE}" destId="{6F694B86-F72B-4B41-B9B3-7855A70CFF1E}" srcOrd="1" destOrd="0" presId="urn:microsoft.com/office/officeart/2009/3/layout/HorizontalOrganizationChart"/>
    <dgm:cxn modelId="{5F9071A7-9A87-4FFC-ADC9-D1E05133E787}" type="presParOf" srcId="{468D0DF9-8512-48B4-B834-406731530CB2}" destId="{2FD9BB04-8168-4886-8210-EA06C005E2D3}" srcOrd="1" destOrd="0" presId="urn:microsoft.com/office/officeart/2009/3/layout/HorizontalOrganizationChart"/>
    <dgm:cxn modelId="{70FF6590-970F-437C-AF31-64C4B0EA768E}" type="presParOf" srcId="{468D0DF9-8512-48B4-B834-406731530CB2}" destId="{4DFAED95-FAE2-44E4-9BCD-DD69A2130D01}" srcOrd="2" destOrd="0" presId="urn:microsoft.com/office/officeart/2009/3/layout/HorizontalOrganizationChart"/>
    <dgm:cxn modelId="{DC910033-95C7-4D16-B68E-C778C5946728}" type="presParOf" srcId="{13702609-EED4-45C4-8662-8CF7FB5AC7A7}" destId="{DC4DA442-A97F-4639-AD01-E48EF86D96A5}" srcOrd="6" destOrd="0" presId="urn:microsoft.com/office/officeart/2009/3/layout/HorizontalOrganizationChart"/>
    <dgm:cxn modelId="{FB6F62D5-6BAE-4230-B9B8-5531E4F7A47C}" type="presParOf" srcId="{13702609-EED4-45C4-8662-8CF7FB5AC7A7}" destId="{40460AB5-DF56-407E-92CA-12C8B34B7644}" srcOrd="7" destOrd="0" presId="urn:microsoft.com/office/officeart/2009/3/layout/HorizontalOrganizationChart"/>
    <dgm:cxn modelId="{49E3E45C-5D8E-40AC-94D5-CC8E0034E2CC}" type="presParOf" srcId="{40460AB5-DF56-407E-92CA-12C8B34B7644}" destId="{09F4FE69-7867-4E23-A2F7-9F54615C9D0F}" srcOrd="0" destOrd="0" presId="urn:microsoft.com/office/officeart/2009/3/layout/HorizontalOrganizationChart"/>
    <dgm:cxn modelId="{9A072F22-8924-4C3D-BB14-D6DFF773616F}" type="presParOf" srcId="{09F4FE69-7867-4E23-A2F7-9F54615C9D0F}" destId="{8CC22F32-5E34-4ED2-82BC-79089D6067CD}" srcOrd="0" destOrd="0" presId="urn:microsoft.com/office/officeart/2009/3/layout/HorizontalOrganizationChart"/>
    <dgm:cxn modelId="{988C9088-14BC-4CCD-85E7-1A512D32EC2E}" type="presParOf" srcId="{09F4FE69-7867-4E23-A2F7-9F54615C9D0F}" destId="{A2C005CA-8CDF-4ABE-8C40-507D84ACC36A}" srcOrd="1" destOrd="0" presId="urn:microsoft.com/office/officeart/2009/3/layout/HorizontalOrganizationChart"/>
    <dgm:cxn modelId="{4A720FE2-3966-40F9-9EAD-CF372B0EE45C}" type="presParOf" srcId="{40460AB5-DF56-407E-92CA-12C8B34B7644}" destId="{DBB47C74-8F1C-4C88-B7B9-3C262C94B165}" srcOrd="1" destOrd="0" presId="urn:microsoft.com/office/officeart/2009/3/layout/HorizontalOrganizationChart"/>
    <dgm:cxn modelId="{99446943-43BC-42AD-895A-7B7388DDF705}" type="presParOf" srcId="{40460AB5-DF56-407E-92CA-12C8B34B7644}" destId="{AB3B3057-52D5-4F07-93F4-36FDE01C6421}" srcOrd="2" destOrd="0" presId="urn:microsoft.com/office/officeart/2009/3/layout/HorizontalOrganizationChart"/>
    <dgm:cxn modelId="{625637EE-009A-4F85-9037-C893B75AF7C1}" type="presParOf" srcId="{13702609-EED4-45C4-8662-8CF7FB5AC7A7}" destId="{E00738D8-3876-4E2B-8080-E2A4ABBDC964}" srcOrd="8" destOrd="0" presId="urn:microsoft.com/office/officeart/2009/3/layout/HorizontalOrganizationChart"/>
    <dgm:cxn modelId="{3291C6D1-AF81-447A-8728-57EF46ED8FE8}" type="presParOf" srcId="{13702609-EED4-45C4-8662-8CF7FB5AC7A7}" destId="{D7245753-A905-4B5F-B33F-EF2E7FBF5F0D}" srcOrd="9" destOrd="0" presId="urn:microsoft.com/office/officeart/2009/3/layout/HorizontalOrganizationChart"/>
    <dgm:cxn modelId="{22D3967B-B1F8-4C52-8B02-6EA238B10187}" type="presParOf" srcId="{D7245753-A905-4B5F-B33F-EF2E7FBF5F0D}" destId="{0E335575-1C43-45BC-9A79-7EC1B0450CA8}" srcOrd="0" destOrd="0" presId="urn:microsoft.com/office/officeart/2009/3/layout/HorizontalOrganizationChart"/>
    <dgm:cxn modelId="{E289C83F-B8B2-4467-820C-D543AC29F053}" type="presParOf" srcId="{0E335575-1C43-45BC-9A79-7EC1B0450CA8}" destId="{8A973911-A63C-42B1-9E1D-2B6B51D02E56}" srcOrd="0" destOrd="0" presId="urn:microsoft.com/office/officeart/2009/3/layout/HorizontalOrganizationChart"/>
    <dgm:cxn modelId="{70D8B1A5-1CB6-47E8-89BA-B13C191F94AD}" type="presParOf" srcId="{0E335575-1C43-45BC-9A79-7EC1B0450CA8}" destId="{1FEB16A9-D37A-450B-9ED5-B9ED7AD17C1B}" srcOrd="1" destOrd="0" presId="urn:microsoft.com/office/officeart/2009/3/layout/HorizontalOrganizationChart"/>
    <dgm:cxn modelId="{64908616-F660-4195-92FF-09987750143C}" type="presParOf" srcId="{D7245753-A905-4B5F-B33F-EF2E7FBF5F0D}" destId="{88B434AE-DB89-408A-AF48-2DB981A58D18}" srcOrd="1" destOrd="0" presId="urn:microsoft.com/office/officeart/2009/3/layout/HorizontalOrganizationChart"/>
    <dgm:cxn modelId="{FCB4D0F1-689D-4E81-8583-E7F3CC2D79BD}" type="presParOf" srcId="{D7245753-A905-4B5F-B33F-EF2E7FBF5F0D}" destId="{ECECA33D-04EC-44D5-B82F-DD976E9703A7}" srcOrd="2" destOrd="0" presId="urn:microsoft.com/office/officeart/2009/3/layout/HorizontalOrganizationChart"/>
    <dgm:cxn modelId="{C618096C-3624-4AE4-9C1E-F64C3CCCDD10}" type="presParOf" srcId="{D142B4A2-4C19-4171-9D93-3A12AE353973}" destId="{DF509A82-914C-4752-8EDF-B88E9B7F9BF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9D3B32-FB88-4579-A1DE-038282400D32}" type="doc">
      <dgm:prSet loTypeId="urn:microsoft.com/office/officeart/2009/3/layout/HorizontalOrganizationChart" loCatId="hierarchy" qsTypeId="urn:microsoft.com/office/officeart/2005/8/quickstyle/3d1" qsCatId="3D" csTypeId="urn:microsoft.com/office/officeart/2005/8/colors/colorful2" csCatId="colorful" phldr="1"/>
      <dgm:spPr/>
      <dgm:t>
        <a:bodyPr/>
        <a:lstStyle/>
        <a:p>
          <a:endParaRPr lang="en-US"/>
        </a:p>
      </dgm:t>
    </dgm:pt>
    <dgm:pt modelId="{DEB17D25-C989-496E-8C29-7043D27D909F}">
      <dgm:prSet phldrT="[Text]" custT="1"/>
      <dgm:spPr/>
      <dgm:t>
        <a:bodyPr/>
        <a:lstStyle/>
        <a:p>
          <a:r>
            <a:rPr lang="en-US" sz="4200" dirty="0" smtClean="0"/>
            <a:t>BUS PARTNER </a:t>
          </a:r>
        </a:p>
        <a:p>
          <a:r>
            <a:rPr lang="en-US" sz="2800" dirty="0" smtClean="0"/>
            <a:t>(1.3)</a:t>
          </a:r>
          <a:endParaRPr lang="en-US" sz="4200" dirty="0"/>
        </a:p>
      </dgm:t>
    </dgm:pt>
    <dgm:pt modelId="{FC93F9EA-3F43-4425-B89B-0E8C8BEABCAC}" type="parTrans" cxnId="{AF374973-2FB1-44C2-A287-FCC6331D9D26}">
      <dgm:prSet/>
      <dgm:spPr/>
      <dgm:t>
        <a:bodyPr/>
        <a:lstStyle/>
        <a:p>
          <a:endParaRPr lang="en-US"/>
        </a:p>
      </dgm:t>
    </dgm:pt>
    <dgm:pt modelId="{F53ADBDC-E1E7-4FF2-BF0C-023C9C4E81D5}" type="sibTrans" cxnId="{AF374973-2FB1-44C2-A287-FCC6331D9D26}">
      <dgm:prSet/>
      <dgm:spPr/>
      <dgm:t>
        <a:bodyPr/>
        <a:lstStyle/>
        <a:p>
          <a:endParaRPr lang="en-US"/>
        </a:p>
      </dgm:t>
    </dgm:pt>
    <dgm:pt modelId="{425015EC-3E6B-4729-9984-B7278BAA80DA}">
      <dgm:prSet phldrT="[Text]" custT="1"/>
      <dgm:spPr/>
      <dgm:t>
        <a:bodyPr/>
        <a:lstStyle/>
        <a:p>
          <a:r>
            <a:rPr lang="en-US" sz="2800" dirty="0" smtClean="0"/>
            <a:t>Login </a:t>
          </a:r>
        </a:p>
        <a:p>
          <a:r>
            <a:rPr lang="en-US" sz="1800" dirty="0" smtClean="0"/>
            <a:t>(1.3.1)</a:t>
          </a:r>
          <a:endParaRPr lang="en-US" sz="2800" dirty="0"/>
        </a:p>
      </dgm:t>
    </dgm:pt>
    <dgm:pt modelId="{D298DE7C-C042-45C4-AC1F-C0CF08CCEE38}" type="parTrans" cxnId="{110D348C-D451-45E2-B967-5307E20662E4}">
      <dgm:prSet/>
      <dgm:spPr/>
      <dgm:t>
        <a:bodyPr/>
        <a:lstStyle/>
        <a:p>
          <a:endParaRPr lang="en-US"/>
        </a:p>
      </dgm:t>
    </dgm:pt>
    <dgm:pt modelId="{60DC4549-1408-41AA-930E-5B8C0208E0DD}" type="sibTrans" cxnId="{110D348C-D451-45E2-B967-5307E20662E4}">
      <dgm:prSet/>
      <dgm:spPr/>
      <dgm:t>
        <a:bodyPr/>
        <a:lstStyle/>
        <a:p>
          <a:endParaRPr lang="en-US"/>
        </a:p>
      </dgm:t>
    </dgm:pt>
    <dgm:pt modelId="{2FFB4E2F-BB34-4067-B3A0-30A50EFD4B1A}">
      <dgm:prSet phldrT="[Text]" custT="1"/>
      <dgm:spPr/>
      <dgm:t>
        <a:bodyPr/>
        <a:lstStyle/>
        <a:p>
          <a:r>
            <a:rPr lang="en-US" sz="2800" dirty="0" smtClean="0"/>
            <a:t>Verify Bus Ticket</a:t>
          </a:r>
        </a:p>
        <a:p>
          <a:r>
            <a:rPr lang="en-US" sz="1800" dirty="0" smtClean="0"/>
            <a:t>(1.3.2)</a:t>
          </a:r>
          <a:endParaRPr lang="en-US" sz="1800" dirty="0"/>
        </a:p>
      </dgm:t>
    </dgm:pt>
    <dgm:pt modelId="{8E502AFD-5CB8-4A5D-B2A9-C804B1B61949}" type="parTrans" cxnId="{7A208EF7-A99A-4B40-80BC-8FDA3B766427}">
      <dgm:prSet/>
      <dgm:spPr/>
      <dgm:t>
        <a:bodyPr/>
        <a:lstStyle/>
        <a:p>
          <a:endParaRPr lang="en-US"/>
        </a:p>
      </dgm:t>
    </dgm:pt>
    <dgm:pt modelId="{76A74AEB-5838-4649-97CC-B34B2CF83504}" type="sibTrans" cxnId="{7A208EF7-A99A-4B40-80BC-8FDA3B766427}">
      <dgm:prSet/>
      <dgm:spPr/>
      <dgm:t>
        <a:bodyPr/>
        <a:lstStyle/>
        <a:p>
          <a:endParaRPr lang="en-US"/>
        </a:p>
      </dgm:t>
    </dgm:pt>
    <dgm:pt modelId="{73FCD997-5411-423A-BF76-740ADDE71F80}">
      <dgm:prSet phldrT="[Text]" custT="1"/>
      <dgm:spPr/>
      <dgm:t>
        <a:bodyPr/>
        <a:lstStyle/>
        <a:p>
          <a:r>
            <a:rPr lang="en-US" sz="2800" dirty="0" smtClean="0"/>
            <a:t>Confirmed Tickets</a:t>
          </a:r>
          <a:endParaRPr lang="en-US" sz="2800" dirty="0" smtClean="0"/>
        </a:p>
        <a:p>
          <a:r>
            <a:rPr lang="en-US" sz="1800" dirty="0" smtClean="0"/>
            <a:t>(1.3.3)</a:t>
          </a:r>
          <a:endParaRPr lang="en-US" sz="2800" dirty="0"/>
        </a:p>
      </dgm:t>
    </dgm:pt>
    <dgm:pt modelId="{F81B93A2-7EA8-42A5-911E-E945AB35A540}" type="parTrans" cxnId="{CC112C01-8551-4347-A731-D8DC9B703ABB}">
      <dgm:prSet/>
      <dgm:spPr/>
      <dgm:t>
        <a:bodyPr/>
        <a:lstStyle/>
        <a:p>
          <a:endParaRPr lang="en-US"/>
        </a:p>
      </dgm:t>
    </dgm:pt>
    <dgm:pt modelId="{ECA52AA5-BF19-4D25-ADCC-0582544A1C2B}" type="sibTrans" cxnId="{CC112C01-8551-4347-A731-D8DC9B703ABB}">
      <dgm:prSet/>
      <dgm:spPr/>
      <dgm:t>
        <a:bodyPr/>
        <a:lstStyle/>
        <a:p>
          <a:endParaRPr lang="en-US"/>
        </a:p>
      </dgm:t>
    </dgm:pt>
    <dgm:pt modelId="{3FA79BD4-28E9-4F21-8A77-32076A48714D}" type="pres">
      <dgm:prSet presAssocID="{2C9D3B32-FB88-4579-A1DE-038282400D32}" presName="hierChild1" presStyleCnt="0">
        <dgm:presLayoutVars>
          <dgm:orgChart val="1"/>
          <dgm:chPref val="1"/>
          <dgm:dir/>
          <dgm:animOne val="branch"/>
          <dgm:animLvl val="lvl"/>
          <dgm:resizeHandles/>
        </dgm:presLayoutVars>
      </dgm:prSet>
      <dgm:spPr/>
      <dgm:t>
        <a:bodyPr/>
        <a:lstStyle/>
        <a:p>
          <a:endParaRPr lang="en-US"/>
        </a:p>
      </dgm:t>
    </dgm:pt>
    <dgm:pt modelId="{D142B4A2-4C19-4171-9D93-3A12AE353973}" type="pres">
      <dgm:prSet presAssocID="{DEB17D25-C989-496E-8C29-7043D27D909F}" presName="hierRoot1" presStyleCnt="0">
        <dgm:presLayoutVars>
          <dgm:hierBranch val="init"/>
        </dgm:presLayoutVars>
      </dgm:prSet>
      <dgm:spPr/>
    </dgm:pt>
    <dgm:pt modelId="{AFDC801B-0D68-4ACE-AC55-3781C4AC69FD}" type="pres">
      <dgm:prSet presAssocID="{DEB17D25-C989-496E-8C29-7043D27D909F}" presName="rootComposite1" presStyleCnt="0"/>
      <dgm:spPr/>
    </dgm:pt>
    <dgm:pt modelId="{AF074142-B67E-46C9-B475-1C41248E6C31}" type="pres">
      <dgm:prSet presAssocID="{DEB17D25-C989-496E-8C29-7043D27D909F}" presName="rootText1" presStyleLbl="node0" presStyleIdx="0" presStyleCnt="1" custScaleX="133197" custScaleY="177508">
        <dgm:presLayoutVars>
          <dgm:chPref val="3"/>
        </dgm:presLayoutVars>
      </dgm:prSet>
      <dgm:spPr/>
      <dgm:t>
        <a:bodyPr/>
        <a:lstStyle/>
        <a:p>
          <a:endParaRPr lang="en-US"/>
        </a:p>
      </dgm:t>
    </dgm:pt>
    <dgm:pt modelId="{91D68E13-9E4B-418E-B681-FABB0951B4A4}" type="pres">
      <dgm:prSet presAssocID="{DEB17D25-C989-496E-8C29-7043D27D909F}" presName="rootConnector1" presStyleLbl="node1" presStyleIdx="0" presStyleCnt="0"/>
      <dgm:spPr/>
      <dgm:t>
        <a:bodyPr/>
        <a:lstStyle/>
        <a:p>
          <a:endParaRPr lang="en-US"/>
        </a:p>
      </dgm:t>
    </dgm:pt>
    <dgm:pt modelId="{13702609-EED4-45C4-8662-8CF7FB5AC7A7}" type="pres">
      <dgm:prSet presAssocID="{DEB17D25-C989-496E-8C29-7043D27D909F}" presName="hierChild2" presStyleCnt="0"/>
      <dgm:spPr/>
    </dgm:pt>
    <dgm:pt modelId="{823A562F-E88D-4D87-926E-D3FFFA8169DD}" type="pres">
      <dgm:prSet presAssocID="{D298DE7C-C042-45C4-AC1F-C0CF08CCEE38}" presName="Name64" presStyleLbl="parChTrans1D2" presStyleIdx="0" presStyleCnt="3"/>
      <dgm:spPr/>
      <dgm:t>
        <a:bodyPr/>
        <a:lstStyle/>
        <a:p>
          <a:endParaRPr lang="en-US"/>
        </a:p>
      </dgm:t>
    </dgm:pt>
    <dgm:pt modelId="{73EDE736-7D94-4803-A63E-187C4B007AA8}" type="pres">
      <dgm:prSet presAssocID="{425015EC-3E6B-4729-9984-B7278BAA80DA}" presName="hierRoot2" presStyleCnt="0">
        <dgm:presLayoutVars>
          <dgm:hierBranch val="init"/>
        </dgm:presLayoutVars>
      </dgm:prSet>
      <dgm:spPr/>
    </dgm:pt>
    <dgm:pt modelId="{CB9A9964-63CA-4C4A-92F6-6F12BED5110A}" type="pres">
      <dgm:prSet presAssocID="{425015EC-3E6B-4729-9984-B7278BAA80DA}" presName="rootComposite" presStyleCnt="0"/>
      <dgm:spPr/>
    </dgm:pt>
    <dgm:pt modelId="{F723587A-FF1F-413E-A9BC-56AC7599DEDF}" type="pres">
      <dgm:prSet presAssocID="{425015EC-3E6B-4729-9984-B7278BAA80DA}" presName="rootText" presStyleLbl="node2" presStyleIdx="0" presStyleCnt="3">
        <dgm:presLayoutVars>
          <dgm:chPref val="3"/>
        </dgm:presLayoutVars>
      </dgm:prSet>
      <dgm:spPr/>
      <dgm:t>
        <a:bodyPr/>
        <a:lstStyle/>
        <a:p>
          <a:endParaRPr lang="en-US"/>
        </a:p>
      </dgm:t>
    </dgm:pt>
    <dgm:pt modelId="{2F004C69-A7AD-4D8E-BDFC-388F53617429}" type="pres">
      <dgm:prSet presAssocID="{425015EC-3E6B-4729-9984-B7278BAA80DA}" presName="rootConnector" presStyleLbl="node2" presStyleIdx="0" presStyleCnt="3"/>
      <dgm:spPr/>
      <dgm:t>
        <a:bodyPr/>
        <a:lstStyle/>
        <a:p>
          <a:endParaRPr lang="en-US"/>
        </a:p>
      </dgm:t>
    </dgm:pt>
    <dgm:pt modelId="{8F4686FE-91BB-4414-8F8B-13EC7F6D47B7}" type="pres">
      <dgm:prSet presAssocID="{425015EC-3E6B-4729-9984-B7278BAA80DA}" presName="hierChild4" presStyleCnt="0"/>
      <dgm:spPr/>
    </dgm:pt>
    <dgm:pt modelId="{8C1DECF7-1B17-4208-AB87-4FDCFA1E60D4}" type="pres">
      <dgm:prSet presAssocID="{425015EC-3E6B-4729-9984-B7278BAA80DA}" presName="hierChild5" presStyleCnt="0"/>
      <dgm:spPr/>
    </dgm:pt>
    <dgm:pt modelId="{BB670AE1-5591-40AB-A30C-390E7274A0FF}" type="pres">
      <dgm:prSet presAssocID="{8E502AFD-5CB8-4A5D-B2A9-C804B1B61949}" presName="Name64" presStyleLbl="parChTrans1D2" presStyleIdx="1" presStyleCnt="3"/>
      <dgm:spPr/>
      <dgm:t>
        <a:bodyPr/>
        <a:lstStyle/>
        <a:p>
          <a:endParaRPr lang="en-US"/>
        </a:p>
      </dgm:t>
    </dgm:pt>
    <dgm:pt modelId="{C789DE01-AEE3-4043-AAEA-FFB19726C996}" type="pres">
      <dgm:prSet presAssocID="{2FFB4E2F-BB34-4067-B3A0-30A50EFD4B1A}" presName="hierRoot2" presStyleCnt="0">
        <dgm:presLayoutVars>
          <dgm:hierBranch val="init"/>
        </dgm:presLayoutVars>
      </dgm:prSet>
      <dgm:spPr/>
    </dgm:pt>
    <dgm:pt modelId="{D56DCB6D-CF24-4E98-8F83-78E3F145200E}" type="pres">
      <dgm:prSet presAssocID="{2FFB4E2F-BB34-4067-B3A0-30A50EFD4B1A}" presName="rootComposite" presStyleCnt="0"/>
      <dgm:spPr/>
    </dgm:pt>
    <dgm:pt modelId="{0767F1D1-736B-40D1-AF98-744B34A7997F}" type="pres">
      <dgm:prSet presAssocID="{2FFB4E2F-BB34-4067-B3A0-30A50EFD4B1A}" presName="rootText" presStyleLbl="node2" presStyleIdx="1" presStyleCnt="3">
        <dgm:presLayoutVars>
          <dgm:chPref val="3"/>
        </dgm:presLayoutVars>
      </dgm:prSet>
      <dgm:spPr/>
      <dgm:t>
        <a:bodyPr/>
        <a:lstStyle/>
        <a:p>
          <a:endParaRPr lang="en-US"/>
        </a:p>
      </dgm:t>
    </dgm:pt>
    <dgm:pt modelId="{7FA55D58-0886-4539-A568-5EE878BC0B2A}" type="pres">
      <dgm:prSet presAssocID="{2FFB4E2F-BB34-4067-B3A0-30A50EFD4B1A}" presName="rootConnector" presStyleLbl="node2" presStyleIdx="1" presStyleCnt="3"/>
      <dgm:spPr/>
      <dgm:t>
        <a:bodyPr/>
        <a:lstStyle/>
        <a:p>
          <a:endParaRPr lang="en-US"/>
        </a:p>
      </dgm:t>
    </dgm:pt>
    <dgm:pt modelId="{6134BE8E-1384-4473-B305-8F21719D12B4}" type="pres">
      <dgm:prSet presAssocID="{2FFB4E2F-BB34-4067-B3A0-30A50EFD4B1A}" presName="hierChild4" presStyleCnt="0"/>
      <dgm:spPr/>
    </dgm:pt>
    <dgm:pt modelId="{808E5C37-80D6-4BA4-8F3E-FABDB5452523}" type="pres">
      <dgm:prSet presAssocID="{2FFB4E2F-BB34-4067-B3A0-30A50EFD4B1A}" presName="hierChild5" presStyleCnt="0"/>
      <dgm:spPr/>
    </dgm:pt>
    <dgm:pt modelId="{72DAD42E-35C8-491A-9638-0424498959FF}" type="pres">
      <dgm:prSet presAssocID="{F81B93A2-7EA8-42A5-911E-E945AB35A540}" presName="Name64" presStyleLbl="parChTrans1D2" presStyleIdx="2" presStyleCnt="3"/>
      <dgm:spPr/>
      <dgm:t>
        <a:bodyPr/>
        <a:lstStyle/>
        <a:p>
          <a:endParaRPr lang="en-US"/>
        </a:p>
      </dgm:t>
    </dgm:pt>
    <dgm:pt modelId="{468D0DF9-8512-48B4-B834-406731530CB2}" type="pres">
      <dgm:prSet presAssocID="{73FCD997-5411-423A-BF76-740ADDE71F80}" presName="hierRoot2" presStyleCnt="0">
        <dgm:presLayoutVars>
          <dgm:hierBranch val="init"/>
        </dgm:presLayoutVars>
      </dgm:prSet>
      <dgm:spPr/>
    </dgm:pt>
    <dgm:pt modelId="{5AE02519-24E2-48FC-8A01-D5BC49D856DE}" type="pres">
      <dgm:prSet presAssocID="{73FCD997-5411-423A-BF76-740ADDE71F80}" presName="rootComposite" presStyleCnt="0"/>
      <dgm:spPr/>
    </dgm:pt>
    <dgm:pt modelId="{77912445-C1A3-4832-9AF2-E0E4B154D676}" type="pres">
      <dgm:prSet presAssocID="{73FCD997-5411-423A-BF76-740ADDE71F80}" presName="rootText" presStyleLbl="node2" presStyleIdx="2" presStyleCnt="3">
        <dgm:presLayoutVars>
          <dgm:chPref val="3"/>
        </dgm:presLayoutVars>
      </dgm:prSet>
      <dgm:spPr/>
      <dgm:t>
        <a:bodyPr/>
        <a:lstStyle/>
        <a:p>
          <a:endParaRPr lang="en-US"/>
        </a:p>
      </dgm:t>
    </dgm:pt>
    <dgm:pt modelId="{6F694B86-F72B-4B41-B9B3-7855A70CFF1E}" type="pres">
      <dgm:prSet presAssocID="{73FCD997-5411-423A-BF76-740ADDE71F80}" presName="rootConnector" presStyleLbl="node2" presStyleIdx="2" presStyleCnt="3"/>
      <dgm:spPr/>
      <dgm:t>
        <a:bodyPr/>
        <a:lstStyle/>
        <a:p>
          <a:endParaRPr lang="en-US"/>
        </a:p>
      </dgm:t>
    </dgm:pt>
    <dgm:pt modelId="{2FD9BB04-8168-4886-8210-EA06C005E2D3}" type="pres">
      <dgm:prSet presAssocID="{73FCD997-5411-423A-BF76-740ADDE71F80}" presName="hierChild4" presStyleCnt="0"/>
      <dgm:spPr/>
    </dgm:pt>
    <dgm:pt modelId="{4DFAED95-FAE2-44E4-9BCD-DD69A2130D01}" type="pres">
      <dgm:prSet presAssocID="{73FCD997-5411-423A-BF76-740ADDE71F80}" presName="hierChild5" presStyleCnt="0"/>
      <dgm:spPr/>
    </dgm:pt>
    <dgm:pt modelId="{DF509A82-914C-4752-8EDF-B88E9B7F9BF0}" type="pres">
      <dgm:prSet presAssocID="{DEB17D25-C989-496E-8C29-7043D27D909F}" presName="hierChild3" presStyleCnt="0"/>
      <dgm:spPr/>
    </dgm:pt>
  </dgm:ptLst>
  <dgm:cxnLst>
    <dgm:cxn modelId="{D2A79E51-A908-4F6F-8F51-9171BAF9DD2B}" type="presOf" srcId="{DEB17D25-C989-496E-8C29-7043D27D909F}" destId="{AF074142-B67E-46C9-B475-1C41248E6C31}" srcOrd="0" destOrd="0" presId="urn:microsoft.com/office/officeart/2009/3/layout/HorizontalOrganizationChart"/>
    <dgm:cxn modelId="{3475BA96-8A82-4BAE-B5F6-F82AAFC42C06}" type="presOf" srcId="{73FCD997-5411-423A-BF76-740ADDE71F80}" destId="{77912445-C1A3-4832-9AF2-E0E4B154D676}" srcOrd="0" destOrd="0" presId="urn:microsoft.com/office/officeart/2009/3/layout/HorizontalOrganizationChart"/>
    <dgm:cxn modelId="{E227EBC8-BBCD-4A9E-B22C-13FBF8BF8F60}" type="presOf" srcId="{8E502AFD-5CB8-4A5D-B2A9-C804B1B61949}" destId="{BB670AE1-5591-40AB-A30C-390E7274A0FF}" srcOrd="0" destOrd="0" presId="urn:microsoft.com/office/officeart/2009/3/layout/HorizontalOrganizationChart"/>
    <dgm:cxn modelId="{03E45218-8FF8-441D-9B54-704E087724B9}" type="presOf" srcId="{425015EC-3E6B-4729-9984-B7278BAA80DA}" destId="{F723587A-FF1F-413E-A9BC-56AC7599DEDF}" srcOrd="0" destOrd="0" presId="urn:microsoft.com/office/officeart/2009/3/layout/HorizontalOrganizationChart"/>
    <dgm:cxn modelId="{7A208EF7-A99A-4B40-80BC-8FDA3B766427}" srcId="{DEB17D25-C989-496E-8C29-7043D27D909F}" destId="{2FFB4E2F-BB34-4067-B3A0-30A50EFD4B1A}" srcOrd="1" destOrd="0" parTransId="{8E502AFD-5CB8-4A5D-B2A9-C804B1B61949}" sibTransId="{76A74AEB-5838-4649-97CC-B34B2CF83504}"/>
    <dgm:cxn modelId="{CC112C01-8551-4347-A731-D8DC9B703ABB}" srcId="{DEB17D25-C989-496E-8C29-7043D27D909F}" destId="{73FCD997-5411-423A-BF76-740ADDE71F80}" srcOrd="2" destOrd="0" parTransId="{F81B93A2-7EA8-42A5-911E-E945AB35A540}" sibTransId="{ECA52AA5-BF19-4D25-ADCC-0582544A1C2B}"/>
    <dgm:cxn modelId="{04C45F70-9C8C-41F9-9957-B85AD4A927E5}" type="presOf" srcId="{2C9D3B32-FB88-4579-A1DE-038282400D32}" destId="{3FA79BD4-28E9-4F21-8A77-32076A48714D}" srcOrd="0" destOrd="0" presId="urn:microsoft.com/office/officeart/2009/3/layout/HorizontalOrganizationChart"/>
    <dgm:cxn modelId="{1D4E53CB-D21A-4AC2-8A1D-F82B352E9624}" type="presOf" srcId="{D298DE7C-C042-45C4-AC1F-C0CF08CCEE38}" destId="{823A562F-E88D-4D87-926E-D3FFFA8169DD}" srcOrd="0" destOrd="0" presId="urn:microsoft.com/office/officeart/2009/3/layout/HorizontalOrganizationChart"/>
    <dgm:cxn modelId="{2B9CEBDF-068F-452F-9ED0-93CDF89EE655}" type="presOf" srcId="{425015EC-3E6B-4729-9984-B7278BAA80DA}" destId="{2F004C69-A7AD-4D8E-BDFC-388F53617429}" srcOrd="1" destOrd="0" presId="urn:microsoft.com/office/officeart/2009/3/layout/HorizontalOrganizationChart"/>
    <dgm:cxn modelId="{E5346913-7760-43C8-9453-7213B3DE1824}" type="presOf" srcId="{2FFB4E2F-BB34-4067-B3A0-30A50EFD4B1A}" destId="{0767F1D1-736B-40D1-AF98-744B34A7997F}" srcOrd="0" destOrd="0" presId="urn:microsoft.com/office/officeart/2009/3/layout/HorizontalOrganizationChart"/>
    <dgm:cxn modelId="{AF374973-2FB1-44C2-A287-FCC6331D9D26}" srcId="{2C9D3B32-FB88-4579-A1DE-038282400D32}" destId="{DEB17D25-C989-496E-8C29-7043D27D909F}" srcOrd="0" destOrd="0" parTransId="{FC93F9EA-3F43-4425-B89B-0E8C8BEABCAC}" sibTransId="{F53ADBDC-E1E7-4FF2-BF0C-023C9C4E81D5}"/>
    <dgm:cxn modelId="{52CB3217-5885-4514-8697-0492486C0576}" type="presOf" srcId="{DEB17D25-C989-496E-8C29-7043D27D909F}" destId="{91D68E13-9E4B-418E-B681-FABB0951B4A4}" srcOrd="1" destOrd="0" presId="urn:microsoft.com/office/officeart/2009/3/layout/HorizontalOrganizationChart"/>
    <dgm:cxn modelId="{BF16AF95-BBAA-48EE-8C3C-7086787D81EE}" type="presOf" srcId="{73FCD997-5411-423A-BF76-740ADDE71F80}" destId="{6F694B86-F72B-4B41-B9B3-7855A70CFF1E}" srcOrd="1" destOrd="0" presId="urn:microsoft.com/office/officeart/2009/3/layout/HorizontalOrganizationChart"/>
    <dgm:cxn modelId="{C0B68071-A6BB-45DA-91C5-0E8C18435030}" type="presOf" srcId="{F81B93A2-7EA8-42A5-911E-E945AB35A540}" destId="{72DAD42E-35C8-491A-9638-0424498959FF}" srcOrd="0" destOrd="0" presId="urn:microsoft.com/office/officeart/2009/3/layout/HorizontalOrganizationChart"/>
    <dgm:cxn modelId="{110D348C-D451-45E2-B967-5307E20662E4}" srcId="{DEB17D25-C989-496E-8C29-7043D27D909F}" destId="{425015EC-3E6B-4729-9984-B7278BAA80DA}" srcOrd="0" destOrd="0" parTransId="{D298DE7C-C042-45C4-AC1F-C0CF08CCEE38}" sibTransId="{60DC4549-1408-41AA-930E-5B8C0208E0DD}"/>
    <dgm:cxn modelId="{72A8C319-CBF1-4FBD-922E-B0A656F271D7}" type="presOf" srcId="{2FFB4E2F-BB34-4067-B3A0-30A50EFD4B1A}" destId="{7FA55D58-0886-4539-A568-5EE878BC0B2A}" srcOrd="1" destOrd="0" presId="urn:microsoft.com/office/officeart/2009/3/layout/HorizontalOrganizationChart"/>
    <dgm:cxn modelId="{04A36936-ED45-4481-807E-91E161CB3366}" type="presParOf" srcId="{3FA79BD4-28E9-4F21-8A77-32076A48714D}" destId="{D142B4A2-4C19-4171-9D93-3A12AE353973}" srcOrd="0" destOrd="0" presId="urn:microsoft.com/office/officeart/2009/3/layout/HorizontalOrganizationChart"/>
    <dgm:cxn modelId="{5E8BC24B-95CB-4F04-A073-0CA589828C83}" type="presParOf" srcId="{D142B4A2-4C19-4171-9D93-3A12AE353973}" destId="{AFDC801B-0D68-4ACE-AC55-3781C4AC69FD}" srcOrd="0" destOrd="0" presId="urn:microsoft.com/office/officeart/2009/3/layout/HorizontalOrganizationChart"/>
    <dgm:cxn modelId="{C19B7E71-372D-4137-A1B3-385406CF5C79}" type="presParOf" srcId="{AFDC801B-0D68-4ACE-AC55-3781C4AC69FD}" destId="{AF074142-B67E-46C9-B475-1C41248E6C31}" srcOrd="0" destOrd="0" presId="urn:microsoft.com/office/officeart/2009/3/layout/HorizontalOrganizationChart"/>
    <dgm:cxn modelId="{C62B73AE-CF9F-41BA-BCF3-1C8CE47A2064}" type="presParOf" srcId="{AFDC801B-0D68-4ACE-AC55-3781C4AC69FD}" destId="{91D68E13-9E4B-418E-B681-FABB0951B4A4}" srcOrd="1" destOrd="0" presId="urn:microsoft.com/office/officeart/2009/3/layout/HorizontalOrganizationChart"/>
    <dgm:cxn modelId="{8EDEF3E5-8E7C-46D9-9AD1-AEC30DE5D777}" type="presParOf" srcId="{D142B4A2-4C19-4171-9D93-3A12AE353973}" destId="{13702609-EED4-45C4-8662-8CF7FB5AC7A7}" srcOrd="1" destOrd="0" presId="urn:microsoft.com/office/officeart/2009/3/layout/HorizontalOrganizationChart"/>
    <dgm:cxn modelId="{1CD5A430-74AD-4F82-BA9C-E9A492EEBF1A}" type="presParOf" srcId="{13702609-EED4-45C4-8662-8CF7FB5AC7A7}" destId="{823A562F-E88D-4D87-926E-D3FFFA8169DD}" srcOrd="0" destOrd="0" presId="urn:microsoft.com/office/officeart/2009/3/layout/HorizontalOrganizationChart"/>
    <dgm:cxn modelId="{18B5D2BB-2DDE-4249-94EC-A52EFAAAA4E6}" type="presParOf" srcId="{13702609-EED4-45C4-8662-8CF7FB5AC7A7}" destId="{73EDE736-7D94-4803-A63E-187C4B007AA8}" srcOrd="1" destOrd="0" presId="urn:microsoft.com/office/officeart/2009/3/layout/HorizontalOrganizationChart"/>
    <dgm:cxn modelId="{2F9BF668-9FA1-4D21-AFC4-4A60F8D4EC16}" type="presParOf" srcId="{73EDE736-7D94-4803-A63E-187C4B007AA8}" destId="{CB9A9964-63CA-4C4A-92F6-6F12BED5110A}" srcOrd="0" destOrd="0" presId="urn:microsoft.com/office/officeart/2009/3/layout/HorizontalOrganizationChart"/>
    <dgm:cxn modelId="{F22D0483-0042-4456-8A4A-6B07157BB651}" type="presParOf" srcId="{CB9A9964-63CA-4C4A-92F6-6F12BED5110A}" destId="{F723587A-FF1F-413E-A9BC-56AC7599DEDF}" srcOrd="0" destOrd="0" presId="urn:microsoft.com/office/officeart/2009/3/layout/HorizontalOrganizationChart"/>
    <dgm:cxn modelId="{B2E87EFD-21F8-4355-A064-D1E885FE680A}" type="presParOf" srcId="{CB9A9964-63CA-4C4A-92F6-6F12BED5110A}" destId="{2F004C69-A7AD-4D8E-BDFC-388F53617429}" srcOrd="1" destOrd="0" presId="urn:microsoft.com/office/officeart/2009/3/layout/HorizontalOrganizationChart"/>
    <dgm:cxn modelId="{2F66CDE3-7C89-4584-B587-01A6AACA282D}" type="presParOf" srcId="{73EDE736-7D94-4803-A63E-187C4B007AA8}" destId="{8F4686FE-91BB-4414-8F8B-13EC7F6D47B7}" srcOrd="1" destOrd="0" presId="urn:microsoft.com/office/officeart/2009/3/layout/HorizontalOrganizationChart"/>
    <dgm:cxn modelId="{356062E4-95DB-408A-8B9F-48FDA7754283}" type="presParOf" srcId="{73EDE736-7D94-4803-A63E-187C4B007AA8}" destId="{8C1DECF7-1B17-4208-AB87-4FDCFA1E60D4}" srcOrd="2" destOrd="0" presId="urn:microsoft.com/office/officeart/2009/3/layout/HorizontalOrganizationChart"/>
    <dgm:cxn modelId="{027B7ACB-29E2-4CF0-9AFD-A2C7765B28E5}" type="presParOf" srcId="{13702609-EED4-45C4-8662-8CF7FB5AC7A7}" destId="{BB670AE1-5591-40AB-A30C-390E7274A0FF}" srcOrd="2" destOrd="0" presId="urn:microsoft.com/office/officeart/2009/3/layout/HorizontalOrganizationChart"/>
    <dgm:cxn modelId="{69E1A73C-71E2-4D58-831C-D900FE8CDB5E}" type="presParOf" srcId="{13702609-EED4-45C4-8662-8CF7FB5AC7A7}" destId="{C789DE01-AEE3-4043-AAEA-FFB19726C996}" srcOrd="3" destOrd="0" presId="urn:microsoft.com/office/officeart/2009/3/layout/HorizontalOrganizationChart"/>
    <dgm:cxn modelId="{E45E9A4A-F9BF-48C2-BB11-83FBE1D9E818}" type="presParOf" srcId="{C789DE01-AEE3-4043-AAEA-FFB19726C996}" destId="{D56DCB6D-CF24-4E98-8F83-78E3F145200E}" srcOrd="0" destOrd="0" presId="urn:microsoft.com/office/officeart/2009/3/layout/HorizontalOrganizationChart"/>
    <dgm:cxn modelId="{FECEE50D-88A0-4EE5-90F2-40B40033F9FE}" type="presParOf" srcId="{D56DCB6D-CF24-4E98-8F83-78E3F145200E}" destId="{0767F1D1-736B-40D1-AF98-744B34A7997F}" srcOrd="0" destOrd="0" presId="urn:microsoft.com/office/officeart/2009/3/layout/HorizontalOrganizationChart"/>
    <dgm:cxn modelId="{4D574487-3EB0-453B-B810-63B331CCF2AD}" type="presParOf" srcId="{D56DCB6D-CF24-4E98-8F83-78E3F145200E}" destId="{7FA55D58-0886-4539-A568-5EE878BC0B2A}" srcOrd="1" destOrd="0" presId="urn:microsoft.com/office/officeart/2009/3/layout/HorizontalOrganizationChart"/>
    <dgm:cxn modelId="{3BC5B1F9-DA90-4722-9AE0-F75D48D64A7D}" type="presParOf" srcId="{C789DE01-AEE3-4043-AAEA-FFB19726C996}" destId="{6134BE8E-1384-4473-B305-8F21719D12B4}" srcOrd="1" destOrd="0" presId="urn:microsoft.com/office/officeart/2009/3/layout/HorizontalOrganizationChart"/>
    <dgm:cxn modelId="{1B6C81A3-513F-4037-B7CC-0E4E1E10E9F8}" type="presParOf" srcId="{C789DE01-AEE3-4043-AAEA-FFB19726C996}" destId="{808E5C37-80D6-4BA4-8F3E-FABDB5452523}" srcOrd="2" destOrd="0" presId="urn:microsoft.com/office/officeart/2009/3/layout/HorizontalOrganizationChart"/>
    <dgm:cxn modelId="{231C2C2C-F579-48B3-B21F-DC5DB8C7DC58}" type="presParOf" srcId="{13702609-EED4-45C4-8662-8CF7FB5AC7A7}" destId="{72DAD42E-35C8-491A-9638-0424498959FF}" srcOrd="4" destOrd="0" presId="urn:microsoft.com/office/officeart/2009/3/layout/HorizontalOrganizationChart"/>
    <dgm:cxn modelId="{A84E499F-53A1-4036-AE09-07AD35810DFD}" type="presParOf" srcId="{13702609-EED4-45C4-8662-8CF7FB5AC7A7}" destId="{468D0DF9-8512-48B4-B834-406731530CB2}" srcOrd="5" destOrd="0" presId="urn:microsoft.com/office/officeart/2009/3/layout/HorizontalOrganizationChart"/>
    <dgm:cxn modelId="{6A4D0F41-031E-45D3-BC0C-CE05600934D9}" type="presParOf" srcId="{468D0DF9-8512-48B4-B834-406731530CB2}" destId="{5AE02519-24E2-48FC-8A01-D5BC49D856DE}" srcOrd="0" destOrd="0" presId="urn:microsoft.com/office/officeart/2009/3/layout/HorizontalOrganizationChart"/>
    <dgm:cxn modelId="{5A702F66-7EBE-4F9D-A0FF-D5FE8CB19E56}" type="presParOf" srcId="{5AE02519-24E2-48FC-8A01-D5BC49D856DE}" destId="{77912445-C1A3-4832-9AF2-E0E4B154D676}" srcOrd="0" destOrd="0" presId="urn:microsoft.com/office/officeart/2009/3/layout/HorizontalOrganizationChart"/>
    <dgm:cxn modelId="{E374A6A3-2681-41FB-A0D8-F5256746D1E3}" type="presParOf" srcId="{5AE02519-24E2-48FC-8A01-D5BC49D856DE}" destId="{6F694B86-F72B-4B41-B9B3-7855A70CFF1E}" srcOrd="1" destOrd="0" presId="urn:microsoft.com/office/officeart/2009/3/layout/HorizontalOrganizationChart"/>
    <dgm:cxn modelId="{5F9071A7-9A87-4FFC-ADC9-D1E05133E787}" type="presParOf" srcId="{468D0DF9-8512-48B4-B834-406731530CB2}" destId="{2FD9BB04-8168-4886-8210-EA06C005E2D3}" srcOrd="1" destOrd="0" presId="urn:microsoft.com/office/officeart/2009/3/layout/HorizontalOrganizationChart"/>
    <dgm:cxn modelId="{70FF6590-970F-437C-AF31-64C4B0EA768E}" type="presParOf" srcId="{468D0DF9-8512-48B4-B834-406731530CB2}" destId="{4DFAED95-FAE2-44E4-9BCD-DD69A2130D01}" srcOrd="2" destOrd="0" presId="urn:microsoft.com/office/officeart/2009/3/layout/HorizontalOrganizationChart"/>
    <dgm:cxn modelId="{C618096C-3624-4AE4-9C1E-F64C3CCCDD10}" type="presParOf" srcId="{D142B4A2-4C19-4171-9D93-3A12AE353973}" destId="{DF509A82-914C-4752-8EDF-B88E9B7F9BF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946171-8C17-4E3B-8F6A-DF4D20382BB5}">
      <dsp:nvSpPr>
        <dsp:cNvPr id="0" name=""/>
        <dsp:cNvSpPr/>
      </dsp:nvSpPr>
      <dsp:spPr>
        <a:xfrm>
          <a:off x="6214938" y="3426939"/>
          <a:ext cx="413085" cy="888132"/>
        </a:xfrm>
        <a:custGeom>
          <a:avLst/>
          <a:gdLst/>
          <a:ahLst/>
          <a:cxnLst/>
          <a:rect l="0" t="0" r="0" b="0"/>
          <a:pathLst>
            <a:path>
              <a:moveTo>
                <a:pt x="0" y="0"/>
              </a:moveTo>
              <a:lnTo>
                <a:pt x="206542" y="0"/>
              </a:lnTo>
              <a:lnTo>
                <a:pt x="206542" y="888132"/>
              </a:lnTo>
              <a:lnTo>
                <a:pt x="413085" y="888132"/>
              </a:lnTo>
            </a:path>
          </a:pathLst>
        </a:custGeom>
        <a:noFill/>
        <a:ln w="15875"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624BFC1-F148-4225-8325-1705177EB24A}">
      <dsp:nvSpPr>
        <dsp:cNvPr id="0" name=""/>
        <dsp:cNvSpPr/>
      </dsp:nvSpPr>
      <dsp:spPr>
        <a:xfrm>
          <a:off x="6214938" y="3381219"/>
          <a:ext cx="413085" cy="91440"/>
        </a:xfrm>
        <a:custGeom>
          <a:avLst/>
          <a:gdLst/>
          <a:ahLst/>
          <a:cxnLst/>
          <a:rect l="0" t="0" r="0" b="0"/>
          <a:pathLst>
            <a:path>
              <a:moveTo>
                <a:pt x="0" y="45720"/>
              </a:moveTo>
              <a:lnTo>
                <a:pt x="413085" y="45720"/>
              </a:lnTo>
            </a:path>
          </a:pathLst>
        </a:custGeom>
        <a:noFill/>
        <a:ln w="15875"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BB422BA-AF01-46E8-83FA-B5F1B1530C62}">
      <dsp:nvSpPr>
        <dsp:cNvPr id="0" name=""/>
        <dsp:cNvSpPr/>
      </dsp:nvSpPr>
      <dsp:spPr>
        <a:xfrm>
          <a:off x="6214938" y="2538806"/>
          <a:ext cx="413085" cy="888132"/>
        </a:xfrm>
        <a:custGeom>
          <a:avLst/>
          <a:gdLst/>
          <a:ahLst/>
          <a:cxnLst/>
          <a:rect l="0" t="0" r="0" b="0"/>
          <a:pathLst>
            <a:path>
              <a:moveTo>
                <a:pt x="0" y="888132"/>
              </a:moveTo>
              <a:lnTo>
                <a:pt x="206542" y="888132"/>
              </a:lnTo>
              <a:lnTo>
                <a:pt x="206542" y="0"/>
              </a:lnTo>
              <a:lnTo>
                <a:pt x="413085" y="0"/>
              </a:lnTo>
            </a:path>
          </a:pathLst>
        </a:custGeom>
        <a:noFill/>
        <a:ln w="15875"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822F3AF-3764-4656-A72D-67C32E0679AF}">
      <dsp:nvSpPr>
        <dsp:cNvPr id="0" name=""/>
        <dsp:cNvSpPr/>
      </dsp:nvSpPr>
      <dsp:spPr>
        <a:xfrm>
          <a:off x="3736427" y="1872706"/>
          <a:ext cx="413085" cy="1554232"/>
        </a:xfrm>
        <a:custGeom>
          <a:avLst/>
          <a:gdLst/>
          <a:ahLst/>
          <a:cxnLst/>
          <a:rect l="0" t="0" r="0" b="0"/>
          <a:pathLst>
            <a:path>
              <a:moveTo>
                <a:pt x="0" y="0"/>
              </a:moveTo>
              <a:lnTo>
                <a:pt x="206542" y="0"/>
              </a:lnTo>
              <a:lnTo>
                <a:pt x="206542" y="1554232"/>
              </a:lnTo>
              <a:lnTo>
                <a:pt x="413085" y="1554232"/>
              </a:lnTo>
            </a:path>
          </a:pathLst>
        </a:custGeom>
        <a:noFill/>
        <a:ln w="15875"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66CD3362-A3D4-46BD-851A-80E609EAB6C8}">
      <dsp:nvSpPr>
        <dsp:cNvPr id="0" name=""/>
        <dsp:cNvSpPr/>
      </dsp:nvSpPr>
      <dsp:spPr>
        <a:xfrm>
          <a:off x="6214938" y="1206606"/>
          <a:ext cx="413085" cy="444066"/>
        </a:xfrm>
        <a:custGeom>
          <a:avLst/>
          <a:gdLst/>
          <a:ahLst/>
          <a:cxnLst/>
          <a:rect l="0" t="0" r="0" b="0"/>
          <a:pathLst>
            <a:path>
              <a:moveTo>
                <a:pt x="0" y="0"/>
              </a:moveTo>
              <a:lnTo>
                <a:pt x="206542" y="0"/>
              </a:lnTo>
              <a:lnTo>
                <a:pt x="206542" y="444066"/>
              </a:lnTo>
              <a:lnTo>
                <a:pt x="413085" y="444066"/>
              </a:lnTo>
            </a:path>
          </a:pathLst>
        </a:custGeom>
        <a:noFill/>
        <a:ln w="15875"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3DE7C11-1C35-4828-8FDA-E17780306903}">
      <dsp:nvSpPr>
        <dsp:cNvPr id="0" name=""/>
        <dsp:cNvSpPr/>
      </dsp:nvSpPr>
      <dsp:spPr>
        <a:xfrm>
          <a:off x="6214938" y="762540"/>
          <a:ext cx="413085" cy="444066"/>
        </a:xfrm>
        <a:custGeom>
          <a:avLst/>
          <a:gdLst/>
          <a:ahLst/>
          <a:cxnLst/>
          <a:rect l="0" t="0" r="0" b="0"/>
          <a:pathLst>
            <a:path>
              <a:moveTo>
                <a:pt x="0" y="444066"/>
              </a:moveTo>
              <a:lnTo>
                <a:pt x="206542" y="444066"/>
              </a:lnTo>
              <a:lnTo>
                <a:pt x="206542" y="0"/>
              </a:lnTo>
              <a:lnTo>
                <a:pt x="413085" y="0"/>
              </a:lnTo>
            </a:path>
          </a:pathLst>
        </a:custGeom>
        <a:noFill/>
        <a:ln w="15875" cap="flat" cmpd="sng" algn="ctr">
          <a:solidFill>
            <a:schemeClr val="accent4">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B0B4FDB-C2C5-41E9-8D61-404CE0482E34}">
      <dsp:nvSpPr>
        <dsp:cNvPr id="0" name=""/>
        <dsp:cNvSpPr/>
      </dsp:nvSpPr>
      <dsp:spPr>
        <a:xfrm>
          <a:off x="3736427" y="1206606"/>
          <a:ext cx="413085" cy="666099"/>
        </a:xfrm>
        <a:custGeom>
          <a:avLst/>
          <a:gdLst/>
          <a:ahLst/>
          <a:cxnLst/>
          <a:rect l="0" t="0" r="0" b="0"/>
          <a:pathLst>
            <a:path>
              <a:moveTo>
                <a:pt x="0" y="666099"/>
              </a:moveTo>
              <a:lnTo>
                <a:pt x="206542" y="666099"/>
              </a:lnTo>
              <a:lnTo>
                <a:pt x="206542" y="0"/>
              </a:lnTo>
              <a:lnTo>
                <a:pt x="413085" y="0"/>
              </a:lnTo>
            </a:path>
          </a:pathLst>
        </a:custGeom>
        <a:noFill/>
        <a:ln w="15875"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693B246-8E15-4C54-A5E7-8191D11B8077}">
      <dsp:nvSpPr>
        <dsp:cNvPr id="0" name=""/>
        <dsp:cNvSpPr/>
      </dsp:nvSpPr>
      <dsp:spPr>
        <a:xfrm>
          <a:off x="3736427" y="318473"/>
          <a:ext cx="413085" cy="1554232"/>
        </a:xfrm>
        <a:custGeom>
          <a:avLst/>
          <a:gdLst/>
          <a:ahLst/>
          <a:cxnLst/>
          <a:rect l="0" t="0" r="0" b="0"/>
          <a:pathLst>
            <a:path>
              <a:moveTo>
                <a:pt x="0" y="1554232"/>
              </a:moveTo>
              <a:lnTo>
                <a:pt x="206542" y="1554232"/>
              </a:lnTo>
              <a:lnTo>
                <a:pt x="206542" y="0"/>
              </a:lnTo>
              <a:lnTo>
                <a:pt x="413085" y="0"/>
              </a:lnTo>
            </a:path>
          </a:pathLst>
        </a:custGeom>
        <a:noFill/>
        <a:ln w="15875"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4E1F0FF-227D-4CC8-BE10-1AC7229727DC}">
      <dsp:nvSpPr>
        <dsp:cNvPr id="0" name=""/>
        <dsp:cNvSpPr/>
      </dsp:nvSpPr>
      <dsp:spPr>
        <a:xfrm>
          <a:off x="1671002" y="1557729"/>
          <a:ext cx="2065425" cy="629954"/>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1" kern="1200" cap="none" dirty="0" smtClean="0">
              <a:ln w="6600">
                <a:prstDash val="solid"/>
              </a:ln>
              <a:effectLst>
                <a:outerShdw dist="38100" dir="2700000" algn="tl" rotWithShape="0">
                  <a:schemeClr val="accent2"/>
                </a:outerShdw>
              </a:effectLst>
            </a:rPr>
            <a:t>ADMIN</a:t>
          </a:r>
          <a:br>
            <a:rPr lang="en-IN" sz="2200" b="1" kern="1200" cap="none" dirty="0" smtClean="0">
              <a:ln w="6600">
                <a:prstDash val="solid"/>
              </a:ln>
              <a:effectLst>
                <a:outerShdw dist="38100" dir="2700000" algn="tl" rotWithShape="0">
                  <a:schemeClr val="accent2"/>
                </a:outerShdw>
              </a:effectLst>
            </a:rPr>
          </a:br>
          <a:r>
            <a:rPr lang="en-IN" sz="2200" b="1" kern="1200" cap="none" dirty="0" smtClean="0">
              <a:ln w="6600">
                <a:prstDash val="solid"/>
              </a:ln>
              <a:effectLst>
                <a:outerShdw dist="38100" dir="2700000" algn="tl" rotWithShape="0">
                  <a:schemeClr val="accent2"/>
                </a:outerShdw>
              </a:effectLst>
            </a:rPr>
            <a:t>1.1</a:t>
          </a:r>
          <a:endParaRPr lang="en-US" sz="2200" kern="1200" dirty="0"/>
        </a:p>
      </dsp:txBody>
      <dsp:txXfrm>
        <a:off x="1671002" y="1557729"/>
        <a:ext cx="2065425" cy="629954"/>
      </dsp:txXfrm>
    </dsp:sp>
    <dsp:sp modelId="{FB0AFFA9-8094-40CF-8BA1-CBF826AC08EA}">
      <dsp:nvSpPr>
        <dsp:cNvPr id="0" name=""/>
        <dsp:cNvSpPr/>
      </dsp:nvSpPr>
      <dsp:spPr>
        <a:xfrm>
          <a:off x="4149512" y="3496"/>
          <a:ext cx="2065425" cy="629954"/>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kern="1200" dirty="0" smtClean="0"/>
            <a:t>LOG IN</a:t>
          </a:r>
          <a:br>
            <a:rPr lang="en-IN" sz="2200" kern="1200" dirty="0" smtClean="0"/>
          </a:br>
          <a:r>
            <a:rPr lang="en-IN" sz="2200" kern="1200" dirty="0" smtClean="0"/>
            <a:t>1.1.1</a:t>
          </a:r>
          <a:endParaRPr lang="en-US" sz="2200" kern="1200" dirty="0"/>
        </a:p>
      </dsp:txBody>
      <dsp:txXfrm>
        <a:off x="4149512" y="3496"/>
        <a:ext cx="2065425" cy="629954"/>
      </dsp:txXfrm>
    </dsp:sp>
    <dsp:sp modelId="{3BC5CC3F-95BB-4FE3-9BCF-21DA21F2FEDC}">
      <dsp:nvSpPr>
        <dsp:cNvPr id="0" name=""/>
        <dsp:cNvSpPr/>
      </dsp:nvSpPr>
      <dsp:spPr>
        <a:xfrm>
          <a:off x="4149512" y="891629"/>
          <a:ext cx="2065425" cy="629954"/>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kern="1200" dirty="0" smtClean="0"/>
            <a:t>MANAGE BUS</a:t>
          </a:r>
          <a:br>
            <a:rPr lang="en-IN" sz="2200" kern="1200" dirty="0" smtClean="0"/>
          </a:br>
          <a:r>
            <a:rPr lang="en-IN" sz="2200" kern="1200" dirty="0" smtClean="0"/>
            <a:t>1.1.2</a:t>
          </a:r>
          <a:endParaRPr lang="en-US" sz="2200" kern="1200" dirty="0"/>
        </a:p>
      </dsp:txBody>
      <dsp:txXfrm>
        <a:off x="4149512" y="891629"/>
        <a:ext cx="2065425" cy="629954"/>
      </dsp:txXfrm>
    </dsp:sp>
    <dsp:sp modelId="{CAC4C5C1-5A03-44F5-BEF9-B5164A56CD84}">
      <dsp:nvSpPr>
        <dsp:cNvPr id="0" name=""/>
        <dsp:cNvSpPr/>
      </dsp:nvSpPr>
      <dsp:spPr>
        <a:xfrm>
          <a:off x="6628023" y="447562"/>
          <a:ext cx="2065425" cy="629954"/>
        </a:xfrm>
        <a:prstGeom prst="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0" kern="1200" dirty="0" smtClean="0"/>
            <a:t>ADD BUS</a:t>
          </a:r>
          <a:br>
            <a:rPr lang="en-IN" sz="2200" b="0" kern="1200" dirty="0" smtClean="0"/>
          </a:br>
          <a:r>
            <a:rPr lang="en-IN" sz="2200" b="0" kern="1200" dirty="0" smtClean="0"/>
            <a:t>1.1.2.1</a:t>
          </a:r>
          <a:endParaRPr lang="en-US" sz="2200" b="0" kern="1200" dirty="0"/>
        </a:p>
      </dsp:txBody>
      <dsp:txXfrm>
        <a:off x="6628023" y="447562"/>
        <a:ext cx="2065425" cy="629954"/>
      </dsp:txXfrm>
    </dsp:sp>
    <dsp:sp modelId="{074410E9-DA1A-4711-B23F-A6DE2C2764A8}">
      <dsp:nvSpPr>
        <dsp:cNvPr id="0" name=""/>
        <dsp:cNvSpPr/>
      </dsp:nvSpPr>
      <dsp:spPr>
        <a:xfrm>
          <a:off x="6628023" y="1335695"/>
          <a:ext cx="2065425" cy="629954"/>
        </a:xfrm>
        <a:prstGeom prst="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0" kern="1200" dirty="0" smtClean="0"/>
            <a:t>ADD ROUTE</a:t>
          </a:r>
          <a:br>
            <a:rPr lang="en-IN" sz="2200" b="0" kern="1200" dirty="0" smtClean="0"/>
          </a:br>
          <a:r>
            <a:rPr lang="en-IN" sz="2200" b="0" kern="1200" dirty="0" smtClean="0"/>
            <a:t>1.1.2.2</a:t>
          </a:r>
          <a:endParaRPr lang="en-US" sz="2200" b="0" kern="1200" dirty="0"/>
        </a:p>
      </dsp:txBody>
      <dsp:txXfrm>
        <a:off x="6628023" y="1335695"/>
        <a:ext cx="2065425" cy="629954"/>
      </dsp:txXfrm>
    </dsp:sp>
    <dsp:sp modelId="{5B86AD2A-A40D-441D-9064-880FDB762273}">
      <dsp:nvSpPr>
        <dsp:cNvPr id="0" name=""/>
        <dsp:cNvSpPr/>
      </dsp:nvSpPr>
      <dsp:spPr>
        <a:xfrm>
          <a:off x="4149512" y="3111961"/>
          <a:ext cx="2065425" cy="629954"/>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kern="1200" dirty="0" smtClean="0"/>
            <a:t>VIEW DETAILS</a:t>
          </a:r>
          <a:br>
            <a:rPr lang="en-IN" sz="2200" kern="1200" dirty="0" smtClean="0"/>
          </a:br>
          <a:r>
            <a:rPr lang="en-IN" sz="2200" kern="1200" dirty="0" smtClean="0"/>
            <a:t>1.1.3</a:t>
          </a:r>
          <a:endParaRPr lang="en-US" sz="2200" kern="1200" dirty="0"/>
        </a:p>
      </dsp:txBody>
      <dsp:txXfrm>
        <a:off x="4149512" y="3111961"/>
        <a:ext cx="2065425" cy="629954"/>
      </dsp:txXfrm>
    </dsp:sp>
    <dsp:sp modelId="{BECB7628-FC2F-4680-9E78-6C17C20D2049}">
      <dsp:nvSpPr>
        <dsp:cNvPr id="0" name=""/>
        <dsp:cNvSpPr/>
      </dsp:nvSpPr>
      <dsp:spPr>
        <a:xfrm>
          <a:off x="6628023" y="2223828"/>
          <a:ext cx="2065425" cy="629954"/>
        </a:xfrm>
        <a:prstGeom prst="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0" kern="1200" dirty="0" smtClean="0"/>
            <a:t>BUS DETAILS</a:t>
          </a:r>
          <a:br>
            <a:rPr lang="en-IN" sz="2200" b="0" kern="1200" dirty="0" smtClean="0"/>
          </a:br>
          <a:r>
            <a:rPr lang="en-IN" sz="2200" b="0" kern="1200" dirty="0" smtClean="0"/>
            <a:t>1.1.3.1</a:t>
          </a:r>
          <a:endParaRPr lang="en-US" sz="2200" b="0" kern="1200" dirty="0"/>
        </a:p>
      </dsp:txBody>
      <dsp:txXfrm>
        <a:off x="6628023" y="2223828"/>
        <a:ext cx="2065425" cy="629954"/>
      </dsp:txXfrm>
    </dsp:sp>
    <dsp:sp modelId="{177A2758-1EE1-4471-A633-D0D700C3E9A1}">
      <dsp:nvSpPr>
        <dsp:cNvPr id="0" name=""/>
        <dsp:cNvSpPr/>
      </dsp:nvSpPr>
      <dsp:spPr>
        <a:xfrm>
          <a:off x="6628023" y="3111961"/>
          <a:ext cx="2065425" cy="629954"/>
        </a:xfrm>
        <a:prstGeom prst="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0" kern="1200" dirty="0" smtClean="0"/>
            <a:t>ROUTE DETAILS</a:t>
          </a:r>
          <a:br>
            <a:rPr lang="en-IN" sz="2200" b="0" kern="1200" dirty="0" smtClean="0"/>
          </a:br>
          <a:r>
            <a:rPr lang="en-IN" sz="2200" b="0" kern="1200" dirty="0" smtClean="0"/>
            <a:t>1.1.3.2</a:t>
          </a:r>
          <a:endParaRPr lang="en-US" sz="2200" b="0" kern="1200" dirty="0"/>
        </a:p>
      </dsp:txBody>
      <dsp:txXfrm>
        <a:off x="6628023" y="3111961"/>
        <a:ext cx="2065425" cy="629954"/>
      </dsp:txXfrm>
    </dsp:sp>
    <dsp:sp modelId="{787AC3F1-40E0-41A6-8DD8-4E84F6DEFE54}">
      <dsp:nvSpPr>
        <dsp:cNvPr id="0" name=""/>
        <dsp:cNvSpPr/>
      </dsp:nvSpPr>
      <dsp:spPr>
        <a:xfrm>
          <a:off x="6628023" y="4000094"/>
          <a:ext cx="2065425" cy="629954"/>
        </a:xfrm>
        <a:prstGeom prst="rect">
          <a:avLst/>
        </a:prstGeom>
        <a:gradFill rotWithShape="0">
          <a:gsLst>
            <a:gs pos="0">
              <a:schemeClr val="accent4">
                <a:hueOff val="0"/>
                <a:satOff val="0"/>
                <a:lumOff val="0"/>
                <a:alphaOff val="0"/>
                <a:tint val="94000"/>
                <a:satMod val="100000"/>
                <a:lumMod val="108000"/>
              </a:schemeClr>
            </a:gs>
            <a:gs pos="50000">
              <a:schemeClr val="accent4">
                <a:hueOff val="0"/>
                <a:satOff val="0"/>
                <a:lumOff val="0"/>
                <a:alphaOff val="0"/>
                <a:tint val="98000"/>
                <a:shade val="100000"/>
                <a:satMod val="100000"/>
                <a:lumMod val="100000"/>
              </a:schemeClr>
            </a:gs>
            <a:gs pos="100000">
              <a:schemeClr val="accent4">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0" kern="1200" dirty="0" smtClean="0"/>
            <a:t>VIEW BOOKINGS</a:t>
          </a:r>
          <a:br>
            <a:rPr lang="en-IN" sz="2200" b="0" kern="1200" dirty="0" smtClean="0"/>
          </a:br>
          <a:r>
            <a:rPr lang="en-IN" sz="2200" b="0" kern="1200" dirty="0" smtClean="0"/>
            <a:t>1.1.3.3</a:t>
          </a:r>
          <a:endParaRPr lang="en-US" sz="2200" b="0" kern="1200" dirty="0"/>
        </a:p>
      </dsp:txBody>
      <dsp:txXfrm>
        <a:off x="6628023" y="4000094"/>
        <a:ext cx="2065425" cy="6299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0738D8-3876-4E2B-8080-E2A4ABBDC964}">
      <dsp:nvSpPr>
        <dsp:cNvPr id="0" name=""/>
        <dsp:cNvSpPr/>
      </dsp:nvSpPr>
      <dsp:spPr>
        <a:xfrm>
          <a:off x="5354171" y="2497666"/>
          <a:ext cx="493221" cy="2120851"/>
        </a:xfrm>
        <a:custGeom>
          <a:avLst/>
          <a:gdLst/>
          <a:ahLst/>
          <a:cxnLst/>
          <a:rect l="0" t="0" r="0" b="0"/>
          <a:pathLst>
            <a:path>
              <a:moveTo>
                <a:pt x="0" y="0"/>
              </a:moveTo>
              <a:lnTo>
                <a:pt x="246610" y="0"/>
              </a:lnTo>
              <a:lnTo>
                <a:pt x="246610" y="2120851"/>
              </a:lnTo>
              <a:lnTo>
                <a:pt x="493221" y="2120851"/>
              </a:lnTo>
            </a:path>
          </a:pathLst>
        </a:custGeom>
        <a:noFill/>
        <a:ln w="15875"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C4DA442-A97F-4639-AD01-E48EF86D96A5}">
      <dsp:nvSpPr>
        <dsp:cNvPr id="0" name=""/>
        <dsp:cNvSpPr/>
      </dsp:nvSpPr>
      <dsp:spPr>
        <a:xfrm>
          <a:off x="5354171" y="2497666"/>
          <a:ext cx="493221" cy="1060425"/>
        </a:xfrm>
        <a:custGeom>
          <a:avLst/>
          <a:gdLst/>
          <a:ahLst/>
          <a:cxnLst/>
          <a:rect l="0" t="0" r="0" b="0"/>
          <a:pathLst>
            <a:path>
              <a:moveTo>
                <a:pt x="0" y="0"/>
              </a:moveTo>
              <a:lnTo>
                <a:pt x="246610" y="0"/>
              </a:lnTo>
              <a:lnTo>
                <a:pt x="246610" y="1060425"/>
              </a:lnTo>
              <a:lnTo>
                <a:pt x="493221" y="1060425"/>
              </a:lnTo>
            </a:path>
          </a:pathLst>
        </a:custGeom>
        <a:noFill/>
        <a:ln w="15875"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2DAD42E-35C8-491A-9638-0424498959FF}">
      <dsp:nvSpPr>
        <dsp:cNvPr id="0" name=""/>
        <dsp:cNvSpPr/>
      </dsp:nvSpPr>
      <dsp:spPr>
        <a:xfrm>
          <a:off x="5354171" y="2451946"/>
          <a:ext cx="493221" cy="91440"/>
        </a:xfrm>
        <a:custGeom>
          <a:avLst/>
          <a:gdLst/>
          <a:ahLst/>
          <a:cxnLst/>
          <a:rect l="0" t="0" r="0" b="0"/>
          <a:pathLst>
            <a:path>
              <a:moveTo>
                <a:pt x="0" y="45720"/>
              </a:moveTo>
              <a:lnTo>
                <a:pt x="493221" y="45720"/>
              </a:lnTo>
            </a:path>
          </a:pathLst>
        </a:custGeom>
        <a:noFill/>
        <a:ln w="15875"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B670AE1-5591-40AB-A30C-390E7274A0FF}">
      <dsp:nvSpPr>
        <dsp:cNvPr id="0" name=""/>
        <dsp:cNvSpPr/>
      </dsp:nvSpPr>
      <dsp:spPr>
        <a:xfrm>
          <a:off x="5354171" y="1437240"/>
          <a:ext cx="493221" cy="1060425"/>
        </a:xfrm>
        <a:custGeom>
          <a:avLst/>
          <a:gdLst/>
          <a:ahLst/>
          <a:cxnLst/>
          <a:rect l="0" t="0" r="0" b="0"/>
          <a:pathLst>
            <a:path>
              <a:moveTo>
                <a:pt x="0" y="1060425"/>
              </a:moveTo>
              <a:lnTo>
                <a:pt x="246610" y="1060425"/>
              </a:lnTo>
              <a:lnTo>
                <a:pt x="246610" y="0"/>
              </a:lnTo>
              <a:lnTo>
                <a:pt x="493221" y="0"/>
              </a:lnTo>
            </a:path>
          </a:pathLst>
        </a:custGeom>
        <a:noFill/>
        <a:ln w="15875"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23A562F-E88D-4D87-926E-D3FFFA8169DD}">
      <dsp:nvSpPr>
        <dsp:cNvPr id="0" name=""/>
        <dsp:cNvSpPr/>
      </dsp:nvSpPr>
      <dsp:spPr>
        <a:xfrm>
          <a:off x="5354171" y="376814"/>
          <a:ext cx="493221" cy="2120851"/>
        </a:xfrm>
        <a:custGeom>
          <a:avLst/>
          <a:gdLst/>
          <a:ahLst/>
          <a:cxnLst/>
          <a:rect l="0" t="0" r="0" b="0"/>
          <a:pathLst>
            <a:path>
              <a:moveTo>
                <a:pt x="0" y="2120851"/>
              </a:moveTo>
              <a:lnTo>
                <a:pt x="246610" y="2120851"/>
              </a:lnTo>
              <a:lnTo>
                <a:pt x="246610" y="0"/>
              </a:lnTo>
              <a:lnTo>
                <a:pt x="493221" y="0"/>
              </a:lnTo>
            </a:path>
          </a:pathLst>
        </a:custGeom>
        <a:noFill/>
        <a:ln w="15875"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F074142-B67E-46C9-B475-1C41248E6C31}">
      <dsp:nvSpPr>
        <dsp:cNvPr id="0" name=""/>
        <dsp:cNvSpPr/>
      </dsp:nvSpPr>
      <dsp:spPr>
        <a:xfrm>
          <a:off x="2888064" y="1847685"/>
          <a:ext cx="2466106" cy="1299962"/>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t>USER </a:t>
          </a:r>
        </a:p>
        <a:p>
          <a:pPr lvl="0" algn="ctr" defTabSz="1866900">
            <a:lnSpc>
              <a:spcPct val="90000"/>
            </a:lnSpc>
            <a:spcBef>
              <a:spcPct val="0"/>
            </a:spcBef>
            <a:spcAft>
              <a:spcPct val="35000"/>
            </a:spcAft>
          </a:pPr>
          <a:r>
            <a:rPr lang="en-US" sz="2800" kern="1200" dirty="0" smtClean="0"/>
            <a:t>(1.2)</a:t>
          </a:r>
          <a:endParaRPr lang="en-US" sz="4200" kern="1200" dirty="0"/>
        </a:p>
      </dsp:txBody>
      <dsp:txXfrm>
        <a:off x="2888064" y="1847685"/>
        <a:ext cx="2466106" cy="1299962"/>
      </dsp:txXfrm>
    </dsp:sp>
    <dsp:sp modelId="{F723587A-FF1F-413E-A9BC-56AC7599DEDF}">
      <dsp:nvSpPr>
        <dsp:cNvPr id="0" name=""/>
        <dsp:cNvSpPr/>
      </dsp:nvSpPr>
      <dsp:spPr>
        <a:xfrm>
          <a:off x="5847392" y="733"/>
          <a:ext cx="2466106" cy="752162"/>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Login </a:t>
          </a:r>
        </a:p>
        <a:p>
          <a:pPr lvl="0" algn="ctr" defTabSz="1244600">
            <a:lnSpc>
              <a:spcPct val="90000"/>
            </a:lnSpc>
            <a:spcBef>
              <a:spcPct val="0"/>
            </a:spcBef>
            <a:spcAft>
              <a:spcPct val="35000"/>
            </a:spcAft>
          </a:pPr>
          <a:r>
            <a:rPr lang="en-US" sz="1800" kern="1200" dirty="0" smtClean="0"/>
            <a:t>(1.2.1)</a:t>
          </a:r>
          <a:endParaRPr lang="en-US" sz="2800" kern="1200" dirty="0"/>
        </a:p>
      </dsp:txBody>
      <dsp:txXfrm>
        <a:off x="5847392" y="733"/>
        <a:ext cx="2466106" cy="752162"/>
      </dsp:txXfrm>
    </dsp:sp>
    <dsp:sp modelId="{0767F1D1-736B-40D1-AF98-744B34A7997F}">
      <dsp:nvSpPr>
        <dsp:cNvPr id="0" name=""/>
        <dsp:cNvSpPr/>
      </dsp:nvSpPr>
      <dsp:spPr>
        <a:xfrm>
          <a:off x="5847392" y="1061159"/>
          <a:ext cx="2466106" cy="752162"/>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About Us</a:t>
          </a:r>
        </a:p>
        <a:p>
          <a:pPr lvl="0" algn="ctr" defTabSz="1244600">
            <a:lnSpc>
              <a:spcPct val="90000"/>
            </a:lnSpc>
            <a:spcBef>
              <a:spcPct val="0"/>
            </a:spcBef>
            <a:spcAft>
              <a:spcPct val="35000"/>
            </a:spcAft>
          </a:pPr>
          <a:r>
            <a:rPr lang="en-US" sz="1800" kern="1200" dirty="0" smtClean="0"/>
            <a:t>(1.2.2)</a:t>
          </a:r>
          <a:endParaRPr lang="en-US" sz="1800" kern="1200" dirty="0"/>
        </a:p>
      </dsp:txBody>
      <dsp:txXfrm>
        <a:off x="5847392" y="1061159"/>
        <a:ext cx="2466106" cy="752162"/>
      </dsp:txXfrm>
    </dsp:sp>
    <dsp:sp modelId="{77912445-C1A3-4832-9AF2-E0E4B154D676}">
      <dsp:nvSpPr>
        <dsp:cNvPr id="0" name=""/>
        <dsp:cNvSpPr/>
      </dsp:nvSpPr>
      <dsp:spPr>
        <a:xfrm>
          <a:off x="5847392" y="2121585"/>
          <a:ext cx="2466106" cy="752162"/>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Contact Us</a:t>
          </a:r>
        </a:p>
        <a:p>
          <a:pPr lvl="0" algn="ctr" defTabSz="1244600">
            <a:lnSpc>
              <a:spcPct val="90000"/>
            </a:lnSpc>
            <a:spcBef>
              <a:spcPct val="0"/>
            </a:spcBef>
            <a:spcAft>
              <a:spcPct val="35000"/>
            </a:spcAft>
          </a:pPr>
          <a:r>
            <a:rPr lang="en-US" sz="1800" kern="1200" dirty="0" smtClean="0"/>
            <a:t>(1.2.3)</a:t>
          </a:r>
          <a:endParaRPr lang="en-US" sz="2800" kern="1200" dirty="0"/>
        </a:p>
      </dsp:txBody>
      <dsp:txXfrm>
        <a:off x="5847392" y="2121585"/>
        <a:ext cx="2466106" cy="752162"/>
      </dsp:txXfrm>
    </dsp:sp>
    <dsp:sp modelId="{8CC22F32-5E34-4ED2-82BC-79089D6067CD}">
      <dsp:nvSpPr>
        <dsp:cNvPr id="0" name=""/>
        <dsp:cNvSpPr/>
      </dsp:nvSpPr>
      <dsp:spPr>
        <a:xfrm>
          <a:off x="5847392" y="3182011"/>
          <a:ext cx="2466106" cy="752162"/>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Book Ticket </a:t>
          </a:r>
        </a:p>
        <a:p>
          <a:pPr lvl="0" algn="ctr" defTabSz="1244600">
            <a:lnSpc>
              <a:spcPct val="90000"/>
            </a:lnSpc>
            <a:spcBef>
              <a:spcPct val="0"/>
            </a:spcBef>
            <a:spcAft>
              <a:spcPct val="35000"/>
            </a:spcAft>
          </a:pPr>
          <a:r>
            <a:rPr lang="en-US" sz="1800" kern="1200" dirty="0" smtClean="0"/>
            <a:t>(1.2.4)</a:t>
          </a:r>
          <a:endParaRPr lang="en-US" sz="2800" kern="1200" dirty="0"/>
        </a:p>
      </dsp:txBody>
      <dsp:txXfrm>
        <a:off x="5847392" y="3182011"/>
        <a:ext cx="2466106" cy="752162"/>
      </dsp:txXfrm>
    </dsp:sp>
    <dsp:sp modelId="{8A973911-A63C-42B1-9E1D-2B6B51D02E56}">
      <dsp:nvSpPr>
        <dsp:cNvPr id="0" name=""/>
        <dsp:cNvSpPr/>
      </dsp:nvSpPr>
      <dsp:spPr>
        <a:xfrm>
          <a:off x="5847392" y="4242436"/>
          <a:ext cx="2466106" cy="752162"/>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en-US" sz="3200" kern="1200" dirty="0" smtClean="0"/>
            <a:t>History </a:t>
          </a:r>
        </a:p>
        <a:p>
          <a:pPr lvl="0" algn="ctr" defTabSz="1422400">
            <a:lnSpc>
              <a:spcPct val="90000"/>
            </a:lnSpc>
            <a:spcBef>
              <a:spcPct val="0"/>
            </a:spcBef>
            <a:spcAft>
              <a:spcPct val="35000"/>
            </a:spcAft>
          </a:pPr>
          <a:r>
            <a:rPr lang="en-US" sz="1800" kern="1200" dirty="0" smtClean="0"/>
            <a:t>(1.2.5)</a:t>
          </a:r>
          <a:endParaRPr lang="en-US" sz="3200" kern="1200" dirty="0"/>
        </a:p>
      </dsp:txBody>
      <dsp:txXfrm>
        <a:off x="5847392" y="4242436"/>
        <a:ext cx="2466106" cy="7521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DAD42E-35C8-491A-9638-0424498959FF}">
      <dsp:nvSpPr>
        <dsp:cNvPr id="0" name=""/>
        <dsp:cNvSpPr/>
      </dsp:nvSpPr>
      <dsp:spPr>
        <a:xfrm>
          <a:off x="3782509" y="1529861"/>
          <a:ext cx="525172" cy="1129121"/>
        </a:xfrm>
        <a:custGeom>
          <a:avLst/>
          <a:gdLst/>
          <a:ahLst/>
          <a:cxnLst/>
          <a:rect l="0" t="0" r="0" b="0"/>
          <a:pathLst>
            <a:path>
              <a:moveTo>
                <a:pt x="0" y="0"/>
              </a:moveTo>
              <a:lnTo>
                <a:pt x="262586" y="0"/>
              </a:lnTo>
              <a:lnTo>
                <a:pt x="262586" y="1129121"/>
              </a:lnTo>
              <a:lnTo>
                <a:pt x="525172" y="1129121"/>
              </a:lnTo>
            </a:path>
          </a:pathLst>
        </a:custGeom>
        <a:noFill/>
        <a:ln w="15875"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BB670AE1-5591-40AB-A30C-390E7274A0FF}">
      <dsp:nvSpPr>
        <dsp:cNvPr id="0" name=""/>
        <dsp:cNvSpPr/>
      </dsp:nvSpPr>
      <dsp:spPr>
        <a:xfrm>
          <a:off x="3782509" y="1484141"/>
          <a:ext cx="525172" cy="91440"/>
        </a:xfrm>
        <a:custGeom>
          <a:avLst/>
          <a:gdLst/>
          <a:ahLst/>
          <a:cxnLst/>
          <a:rect l="0" t="0" r="0" b="0"/>
          <a:pathLst>
            <a:path>
              <a:moveTo>
                <a:pt x="0" y="45720"/>
              </a:moveTo>
              <a:lnTo>
                <a:pt x="525172" y="45720"/>
              </a:lnTo>
            </a:path>
          </a:pathLst>
        </a:custGeom>
        <a:noFill/>
        <a:ln w="15875"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823A562F-E88D-4D87-926E-D3FFFA8169DD}">
      <dsp:nvSpPr>
        <dsp:cNvPr id="0" name=""/>
        <dsp:cNvSpPr/>
      </dsp:nvSpPr>
      <dsp:spPr>
        <a:xfrm>
          <a:off x="3782509" y="400739"/>
          <a:ext cx="525172" cy="1129121"/>
        </a:xfrm>
        <a:custGeom>
          <a:avLst/>
          <a:gdLst/>
          <a:ahLst/>
          <a:cxnLst/>
          <a:rect l="0" t="0" r="0" b="0"/>
          <a:pathLst>
            <a:path>
              <a:moveTo>
                <a:pt x="0" y="1129121"/>
              </a:moveTo>
              <a:lnTo>
                <a:pt x="262586" y="1129121"/>
              </a:lnTo>
              <a:lnTo>
                <a:pt x="262586" y="0"/>
              </a:lnTo>
              <a:lnTo>
                <a:pt x="525172" y="0"/>
              </a:lnTo>
            </a:path>
          </a:pathLst>
        </a:custGeom>
        <a:noFill/>
        <a:ln w="15875" cap="flat" cmpd="sng" algn="ctr">
          <a:solidFill>
            <a:schemeClr val="accent3">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F074142-B67E-46C9-B475-1C41248E6C31}">
      <dsp:nvSpPr>
        <dsp:cNvPr id="0" name=""/>
        <dsp:cNvSpPr/>
      </dsp:nvSpPr>
      <dsp:spPr>
        <a:xfrm>
          <a:off x="284936" y="819040"/>
          <a:ext cx="3497572" cy="1421641"/>
        </a:xfrm>
        <a:prstGeom prst="rect">
          <a:avLst/>
        </a:prstGeom>
        <a:gradFill rotWithShape="0">
          <a:gsLst>
            <a:gs pos="0">
              <a:schemeClr val="accent1">
                <a:hueOff val="0"/>
                <a:satOff val="0"/>
                <a:lumOff val="0"/>
                <a:alphaOff val="0"/>
                <a:tint val="94000"/>
                <a:satMod val="100000"/>
                <a:lumMod val="108000"/>
              </a:schemeClr>
            </a:gs>
            <a:gs pos="50000">
              <a:schemeClr val="accent1">
                <a:hueOff val="0"/>
                <a:satOff val="0"/>
                <a:lumOff val="0"/>
                <a:alphaOff val="0"/>
                <a:tint val="98000"/>
                <a:shade val="100000"/>
                <a:satMod val="100000"/>
                <a:lumMod val="100000"/>
              </a:schemeClr>
            </a:gs>
            <a:gs pos="100000">
              <a:schemeClr val="accent1">
                <a:hueOff val="0"/>
                <a:satOff val="0"/>
                <a:lumOff val="0"/>
                <a:alphaOff val="0"/>
                <a:shade val="72000"/>
                <a:satMod val="120000"/>
                <a:lumMod val="100000"/>
              </a:schemeClr>
            </a:gs>
          </a:gsLst>
          <a:lin ang="5400000" scaled="0"/>
        </a:gradFill>
        <a:ln>
          <a:noFill/>
        </a:ln>
        <a:effectLst>
          <a:outerShdw blurRad="50800" dist="25400" dir="5400000" rotWithShape="0">
            <a:srgbClr val="000000">
              <a:alpha val="28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lvl="0" algn="ctr" defTabSz="1866900">
            <a:lnSpc>
              <a:spcPct val="90000"/>
            </a:lnSpc>
            <a:spcBef>
              <a:spcPct val="0"/>
            </a:spcBef>
            <a:spcAft>
              <a:spcPct val="35000"/>
            </a:spcAft>
          </a:pPr>
          <a:r>
            <a:rPr lang="en-US" sz="4200" kern="1200" dirty="0" smtClean="0"/>
            <a:t>BUS PARTNER </a:t>
          </a:r>
        </a:p>
        <a:p>
          <a:pPr lvl="0" algn="ctr" defTabSz="1866900">
            <a:lnSpc>
              <a:spcPct val="90000"/>
            </a:lnSpc>
            <a:spcBef>
              <a:spcPct val="0"/>
            </a:spcBef>
            <a:spcAft>
              <a:spcPct val="35000"/>
            </a:spcAft>
          </a:pPr>
          <a:r>
            <a:rPr lang="en-US" sz="2800" kern="1200" dirty="0" smtClean="0"/>
            <a:t>(1.3)</a:t>
          </a:r>
          <a:endParaRPr lang="en-US" sz="4200" kern="1200" dirty="0"/>
        </a:p>
      </dsp:txBody>
      <dsp:txXfrm>
        <a:off x="284936" y="819040"/>
        <a:ext cx="3497572" cy="1421641"/>
      </dsp:txXfrm>
    </dsp:sp>
    <dsp:sp modelId="{F723587A-FF1F-413E-A9BC-56AC7599DEDF}">
      <dsp:nvSpPr>
        <dsp:cNvPr id="0" name=""/>
        <dsp:cNvSpPr/>
      </dsp:nvSpPr>
      <dsp:spPr>
        <a:xfrm>
          <a:off x="4307682" y="295"/>
          <a:ext cx="2625864" cy="800888"/>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Login </a:t>
          </a:r>
        </a:p>
        <a:p>
          <a:pPr lvl="0" algn="ctr" defTabSz="1244600">
            <a:lnSpc>
              <a:spcPct val="90000"/>
            </a:lnSpc>
            <a:spcBef>
              <a:spcPct val="0"/>
            </a:spcBef>
            <a:spcAft>
              <a:spcPct val="35000"/>
            </a:spcAft>
          </a:pPr>
          <a:r>
            <a:rPr lang="en-US" sz="1800" kern="1200" dirty="0" smtClean="0"/>
            <a:t>(1.3.1)</a:t>
          </a:r>
          <a:endParaRPr lang="en-US" sz="2800" kern="1200" dirty="0"/>
        </a:p>
      </dsp:txBody>
      <dsp:txXfrm>
        <a:off x="4307682" y="295"/>
        <a:ext cx="2625864" cy="800888"/>
      </dsp:txXfrm>
    </dsp:sp>
    <dsp:sp modelId="{0767F1D1-736B-40D1-AF98-744B34A7997F}">
      <dsp:nvSpPr>
        <dsp:cNvPr id="0" name=""/>
        <dsp:cNvSpPr/>
      </dsp:nvSpPr>
      <dsp:spPr>
        <a:xfrm>
          <a:off x="4307682" y="1129417"/>
          <a:ext cx="2625864" cy="800888"/>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Verify Bus Ticket</a:t>
          </a:r>
        </a:p>
        <a:p>
          <a:pPr lvl="0" algn="ctr" defTabSz="1244600">
            <a:lnSpc>
              <a:spcPct val="90000"/>
            </a:lnSpc>
            <a:spcBef>
              <a:spcPct val="0"/>
            </a:spcBef>
            <a:spcAft>
              <a:spcPct val="35000"/>
            </a:spcAft>
          </a:pPr>
          <a:r>
            <a:rPr lang="en-US" sz="1800" kern="1200" dirty="0" smtClean="0"/>
            <a:t>(1.3.2)</a:t>
          </a:r>
          <a:endParaRPr lang="en-US" sz="1800" kern="1200" dirty="0"/>
        </a:p>
      </dsp:txBody>
      <dsp:txXfrm>
        <a:off x="4307682" y="1129417"/>
        <a:ext cx="2625864" cy="800888"/>
      </dsp:txXfrm>
    </dsp:sp>
    <dsp:sp modelId="{77912445-C1A3-4832-9AF2-E0E4B154D676}">
      <dsp:nvSpPr>
        <dsp:cNvPr id="0" name=""/>
        <dsp:cNvSpPr/>
      </dsp:nvSpPr>
      <dsp:spPr>
        <a:xfrm>
          <a:off x="4307682" y="2258538"/>
          <a:ext cx="2625864" cy="800888"/>
        </a:xfrm>
        <a:prstGeom prst="rect">
          <a:avLst/>
        </a:prstGeom>
        <a:gradFill rotWithShape="0">
          <a:gsLst>
            <a:gs pos="0">
              <a:schemeClr val="accent3">
                <a:hueOff val="0"/>
                <a:satOff val="0"/>
                <a:lumOff val="0"/>
                <a:alphaOff val="0"/>
                <a:tint val="94000"/>
                <a:satMod val="100000"/>
                <a:lumMod val="108000"/>
              </a:schemeClr>
            </a:gs>
            <a:gs pos="50000">
              <a:schemeClr val="accent3">
                <a:hueOff val="0"/>
                <a:satOff val="0"/>
                <a:lumOff val="0"/>
                <a:alphaOff val="0"/>
                <a:tint val="98000"/>
                <a:shade val="100000"/>
                <a:satMod val="100000"/>
                <a:lumMod val="100000"/>
              </a:schemeClr>
            </a:gs>
            <a:gs pos="100000">
              <a:schemeClr val="accent3">
                <a:hueOff val="0"/>
                <a:satOff val="0"/>
                <a:lumOff val="0"/>
                <a:alphaOff val="0"/>
                <a:shade val="72000"/>
                <a:satMod val="120000"/>
                <a:lumMod val="100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Confirmed Tickets</a:t>
          </a:r>
          <a:endParaRPr lang="en-US" sz="2800" kern="1200" dirty="0" smtClean="0"/>
        </a:p>
        <a:p>
          <a:pPr lvl="0" algn="ctr" defTabSz="1244600">
            <a:lnSpc>
              <a:spcPct val="90000"/>
            </a:lnSpc>
            <a:spcBef>
              <a:spcPct val="0"/>
            </a:spcBef>
            <a:spcAft>
              <a:spcPct val="35000"/>
            </a:spcAft>
          </a:pPr>
          <a:r>
            <a:rPr lang="en-US" sz="1800" kern="1200" dirty="0" smtClean="0"/>
            <a:t>(1.3.3)</a:t>
          </a:r>
          <a:endParaRPr lang="en-US" sz="2800" kern="1200" dirty="0"/>
        </a:p>
      </dsp:txBody>
      <dsp:txXfrm>
        <a:off x="4307682" y="2258538"/>
        <a:ext cx="2625864" cy="800888"/>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AECD07-6FE7-4BC8-A263-5D1DFE6C90EC}" type="datetimeFigureOut">
              <a:rPr lang="en-IN" smtClean="0"/>
              <a:t>28-03-2025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FADB2-70EF-43DF-AE44-C99291D640C0}" type="slidenum">
              <a:rPr lang="en-IN" smtClean="0"/>
              <a:t>‹#›</a:t>
            </a:fld>
            <a:endParaRPr lang="en-IN"/>
          </a:p>
        </p:txBody>
      </p:sp>
    </p:spTree>
    <p:extLst>
      <p:ext uri="{BB962C8B-B14F-4D97-AF65-F5344CB8AC3E}">
        <p14:creationId xmlns:p14="http://schemas.microsoft.com/office/powerpoint/2010/main" val="2591791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70385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41277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12128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59530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32504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3669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6760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479363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61291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5615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372281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16374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62442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29432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91671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712863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91149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3/28/2025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1511409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png"/><Relationship Id="rId2" Type="http://schemas.openxmlformats.org/officeDocument/2006/relationships/image" Target="../media/image9.jp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92702" y="2035781"/>
            <a:ext cx="7772400" cy="1897863"/>
          </a:xfrm>
        </p:spPr>
        <p:txBody>
          <a:bodyPr>
            <a:normAutofit fontScale="90000"/>
          </a:bodyPr>
          <a:lstStyle/>
          <a:p>
            <a:r>
              <a:rPr lang="en-US" dirty="0"/>
              <a:t>– PROJECT NAME – </a:t>
            </a:r>
            <a:br>
              <a:rPr lang="en-US" dirty="0"/>
            </a:br>
            <a:r>
              <a:rPr lang="en-US"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CITY </a:t>
            </a:r>
            <a:r>
              <a:rPr lang="en-US" b="1" cap="none" dirty="0" smtClean="0">
                <a:ln w="13462">
                  <a:solidFill>
                    <a:schemeClr val="bg1"/>
                  </a:solidFill>
                  <a:prstDash val="solid"/>
                </a:ln>
                <a:solidFill>
                  <a:schemeClr val="tx1">
                    <a:lumMod val="85000"/>
                    <a:lumOff val="15000"/>
                  </a:schemeClr>
                </a:solidFill>
                <a:effectLst>
                  <a:outerShdw dist="38100" dir="2700000" algn="bl" rotWithShape="0">
                    <a:schemeClr val="accent5"/>
                  </a:outerShdw>
                </a:effectLst>
              </a:rPr>
              <a:t>FLOW - ONLINE BUS TICKET BOOKING APPLICATION</a:t>
            </a:r>
            <a:r>
              <a:rPr lang="en-US" dirty="0"/>
              <a:t/>
            </a:r>
            <a:br>
              <a:rPr lang="en-US" dirty="0"/>
            </a:br>
            <a:endParaRPr lang="en-US" dirty="0"/>
          </a:p>
        </p:txBody>
      </p:sp>
      <p:sp>
        <p:nvSpPr>
          <p:cNvPr id="3" name="Subtitle 2"/>
          <p:cNvSpPr>
            <a:spLocks noGrp="1"/>
          </p:cNvSpPr>
          <p:nvPr>
            <p:ph type="subTitle" idx="1"/>
          </p:nvPr>
        </p:nvSpPr>
        <p:spPr>
          <a:xfrm>
            <a:off x="1621615" y="3799936"/>
            <a:ext cx="5078123" cy="2378442"/>
          </a:xfrm>
        </p:spPr>
        <p:txBody>
          <a:bodyPr>
            <a:normAutofit lnSpcReduction="10000"/>
          </a:bodyPr>
          <a:lstStyle/>
          <a:p>
            <a:pPr algn="l"/>
            <a:r>
              <a:rPr lang="en-US" sz="2000" cap="none" dirty="0" smtClean="0">
                <a:ln w="0"/>
                <a:solidFill>
                  <a:schemeClr val="tx1"/>
                </a:solidFill>
                <a:effectLst>
                  <a:outerShdw blurRad="38100" dist="19050" dir="2700000" algn="tl" rotWithShape="0">
                    <a:schemeClr val="dk1">
                      <a:alpha val="40000"/>
                    </a:schemeClr>
                  </a:outerShdw>
                </a:effectLst>
              </a:rPr>
              <a:t>Developed BY:</a:t>
            </a:r>
          </a:p>
          <a:p>
            <a:pPr marL="342900" indent="-342900" algn="l">
              <a:buFont typeface="Wingdings" panose="05000000000000000000" pitchFamily="2" charset="2"/>
              <a:buChar char="Ø"/>
            </a:pPr>
            <a:r>
              <a:rPr lang="en-US" sz="2000" cap="none" dirty="0" smtClean="0">
                <a:ln w="0"/>
                <a:solidFill>
                  <a:schemeClr val="tx1"/>
                </a:solidFill>
                <a:effectLst>
                  <a:outerShdw blurRad="38100" dist="19050" dir="2700000" algn="tl" rotWithShape="0">
                    <a:schemeClr val="dk1">
                      <a:alpha val="40000"/>
                    </a:schemeClr>
                  </a:outerShdw>
                </a:effectLst>
              </a:rPr>
              <a:t>Arabinda Pradhan</a:t>
            </a:r>
          </a:p>
          <a:p>
            <a:pPr marL="342900" indent="-342900" algn="l">
              <a:buFont typeface="Wingdings" panose="05000000000000000000" pitchFamily="2" charset="2"/>
              <a:buChar char="Ø"/>
            </a:pPr>
            <a:r>
              <a:rPr lang="en-US" sz="2000" cap="none" dirty="0" err="1" smtClean="0">
                <a:ln w="0"/>
                <a:solidFill>
                  <a:schemeClr val="tx1"/>
                </a:solidFill>
                <a:effectLst>
                  <a:outerShdw blurRad="38100" dist="19050" dir="2700000" algn="tl" rotWithShape="0">
                    <a:schemeClr val="dk1">
                      <a:alpha val="40000"/>
                    </a:schemeClr>
                  </a:outerShdw>
                </a:effectLst>
              </a:rPr>
              <a:t>Bikash</a:t>
            </a:r>
            <a:r>
              <a:rPr lang="en-US" sz="2000" cap="none" dirty="0" smtClean="0">
                <a:ln w="0"/>
                <a:solidFill>
                  <a:schemeClr val="tx1"/>
                </a:solidFill>
                <a:effectLst>
                  <a:outerShdw blurRad="38100" dist="19050" dir="2700000" algn="tl" rotWithShape="0">
                    <a:schemeClr val="dk1">
                      <a:alpha val="40000"/>
                    </a:schemeClr>
                  </a:outerShdw>
                </a:effectLst>
              </a:rPr>
              <a:t> </a:t>
            </a:r>
            <a:r>
              <a:rPr lang="en-US" sz="2000" cap="none" dirty="0" err="1">
                <a:ln w="0"/>
                <a:solidFill>
                  <a:schemeClr val="tx1"/>
                </a:solidFill>
                <a:effectLst>
                  <a:outerShdw blurRad="38100" dist="19050" dir="2700000" algn="tl" rotWithShape="0">
                    <a:schemeClr val="dk1">
                      <a:alpha val="40000"/>
                    </a:schemeClr>
                  </a:outerShdw>
                </a:effectLst>
              </a:rPr>
              <a:t>N</a:t>
            </a:r>
            <a:r>
              <a:rPr lang="en-US" sz="2000" cap="none" dirty="0" err="1" smtClean="0">
                <a:ln w="0"/>
                <a:solidFill>
                  <a:schemeClr val="tx1"/>
                </a:solidFill>
                <a:effectLst>
                  <a:outerShdw blurRad="38100" dist="19050" dir="2700000" algn="tl" rotWithShape="0">
                    <a:schemeClr val="dk1">
                      <a:alpha val="40000"/>
                    </a:schemeClr>
                  </a:outerShdw>
                </a:effectLst>
              </a:rPr>
              <a:t>ayak</a:t>
            </a:r>
            <a:endParaRPr lang="en-US" sz="2000" cap="none" dirty="0" smtClean="0">
              <a:ln w="0"/>
              <a:solidFill>
                <a:schemeClr val="tx1"/>
              </a:solidFill>
              <a:effectLst>
                <a:outerShdw blurRad="38100" dist="19050" dir="2700000" algn="tl" rotWithShape="0">
                  <a:schemeClr val="dk1">
                    <a:alpha val="40000"/>
                  </a:schemeClr>
                </a:outerShdw>
              </a:effectLst>
            </a:endParaRPr>
          </a:p>
          <a:p>
            <a:pPr marL="342900" indent="-342900" algn="l">
              <a:buFont typeface="Wingdings" panose="05000000000000000000" pitchFamily="2" charset="2"/>
              <a:buChar char="Ø"/>
            </a:pPr>
            <a:r>
              <a:rPr lang="en-US" sz="2000" cap="none" dirty="0" err="1" smtClean="0">
                <a:ln w="0"/>
                <a:solidFill>
                  <a:schemeClr val="tx1"/>
                </a:solidFill>
                <a:effectLst>
                  <a:outerShdw blurRad="38100" dist="19050" dir="2700000" algn="tl" rotWithShape="0">
                    <a:schemeClr val="dk1">
                      <a:alpha val="40000"/>
                    </a:schemeClr>
                  </a:outerShdw>
                </a:effectLst>
              </a:rPr>
              <a:t>Satyabrata</a:t>
            </a:r>
            <a:r>
              <a:rPr lang="en-US" sz="2000" cap="none" dirty="0" smtClean="0">
                <a:ln w="0"/>
                <a:solidFill>
                  <a:schemeClr val="tx1"/>
                </a:solidFill>
                <a:effectLst>
                  <a:outerShdw blurRad="38100" dist="19050" dir="2700000" algn="tl" rotWithShape="0">
                    <a:schemeClr val="dk1">
                      <a:alpha val="40000"/>
                    </a:schemeClr>
                  </a:outerShdw>
                </a:effectLst>
              </a:rPr>
              <a:t> </a:t>
            </a:r>
            <a:r>
              <a:rPr lang="en-US" sz="2000" cap="none" dirty="0" err="1">
                <a:ln w="0"/>
                <a:solidFill>
                  <a:schemeClr val="tx1"/>
                </a:solidFill>
                <a:effectLst>
                  <a:outerShdw blurRad="38100" dist="19050" dir="2700000" algn="tl" rotWithShape="0">
                    <a:schemeClr val="dk1">
                      <a:alpha val="40000"/>
                    </a:schemeClr>
                  </a:outerShdw>
                </a:effectLst>
              </a:rPr>
              <a:t>S</a:t>
            </a:r>
            <a:r>
              <a:rPr lang="en-US" sz="2000" cap="none" dirty="0" err="1" smtClean="0">
                <a:ln w="0"/>
                <a:solidFill>
                  <a:schemeClr val="tx1"/>
                </a:solidFill>
                <a:effectLst>
                  <a:outerShdw blurRad="38100" dist="19050" dir="2700000" algn="tl" rotWithShape="0">
                    <a:schemeClr val="dk1">
                      <a:alpha val="40000"/>
                    </a:schemeClr>
                  </a:outerShdw>
                </a:effectLst>
              </a:rPr>
              <a:t>ahu</a:t>
            </a:r>
            <a:endParaRPr lang="en-US" sz="2000" cap="none" dirty="0" smtClean="0">
              <a:ln w="0"/>
              <a:solidFill>
                <a:schemeClr val="tx1"/>
              </a:solidFill>
              <a:effectLst>
                <a:outerShdw blurRad="38100" dist="19050" dir="2700000" algn="tl" rotWithShape="0">
                  <a:schemeClr val="dk1">
                    <a:alpha val="40000"/>
                  </a:schemeClr>
                </a:outerShdw>
              </a:effectLst>
            </a:endParaRPr>
          </a:p>
          <a:p>
            <a:pPr marL="342900" indent="-342900" algn="l">
              <a:buFont typeface="Wingdings" panose="05000000000000000000" pitchFamily="2" charset="2"/>
              <a:buChar char="Ø"/>
            </a:pPr>
            <a:r>
              <a:rPr lang="en-US" sz="2000" cap="none" dirty="0" err="1" smtClean="0">
                <a:ln w="0"/>
                <a:solidFill>
                  <a:schemeClr val="tx1"/>
                </a:solidFill>
                <a:effectLst>
                  <a:outerShdw blurRad="38100" dist="19050" dir="2700000" algn="tl" rotWithShape="0">
                    <a:schemeClr val="dk1">
                      <a:alpha val="40000"/>
                    </a:schemeClr>
                  </a:outerShdw>
                </a:effectLst>
              </a:rPr>
              <a:t>Biswajit</a:t>
            </a:r>
            <a:r>
              <a:rPr lang="en-US" sz="2000" cap="none" dirty="0" smtClean="0">
                <a:ln w="0"/>
                <a:solidFill>
                  <a:schemeClr val="tx1"/>
                </a:solidFill>
                <a:effectLst>
                  <a:outerShdw blurRad="38100" dist="19050" dir="2700000" algn="tl" rotWithShape="0">
                    <a:schemeClr val="dk1">
                      <a:alpha val="40000"/>
                    </a:schemeClr>
                  </a:outerShdw>
                </a:effectLst>
              </a:rPr>
              <a:t> </a:t>
            </a:r>
            <a:r>
              <a:rPr lang="en-US" sz="2000" cap="none" dirty="0" err="1">
                <a:ln w="0"/>
                <a:solidFill>
                  <a:schemeClr val="tx1"/>
                </a:solidFill>
                <a:effectLst>
                  <a:outerShdw blurRad="38100" dist="19050" dir="2700000" algn="tl" rotWithShape="0">
                    <a:schemeClr val="dk1">
                      <a:alpha val="40000"/>
                    </a:schemeClr>
                  </a:outerShdw>
                </a:effectLst>
              </a:rPr>
              <a:t>N</a:t>
            </a:r>
            <a:r>
              <a:rPr lang="en-US" sz="2000" cap="none" dirty="0" err="1" smtClean="0">
                <a:ln w="0"/>
                <a:solidFill>
                  <a:schemeClr val="tx1"/>
                </a:solidFill>
                <a:effectLst>
                  <a:outerShdw blurRad="38100" dist="19050" dir="2700000" algn="tl" rotWithShape="0">
                    <a:schemeClr val="dk1">
                      <a:alpha val="40000"/>
                    </a:schemeClr>
                  </a:outerShdw>
                </a:effectLst>
              </a:rPr>
              <a:t>ayak</a:t>
            </a:r>
            <a:endParaRPr lang="en-US" sz="2000" cap="none" dirty="0">
              <a:ln w="0"/>
              <a:solidFill>
                <a:schemeClr val="tx1"/>
              </a:solidFill>
              <a:effectLst>
                <a:outerShdw blurRad="38100" dist="19050" dir="2700000" algn="tl" rotWithShape="0">
                  <a:schemeClr val="dk1">
                    <a:alpha val="40000"/>
                  </a:schemeClr>
                </a:outerShdw>
              </a:effectLst>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7802" y="-173736"/>
            <a:ext cx="1668429" cy="1668429"/>
          </a:xfrm>
          <a:prstGeom prst="rect">
            <a:avLst/>
          </a:prstGeom>
        </p:spPr>
      </p:pic>
    </p:spTree>
    <p:extLst>
      <p:ext uri="{BB962C8B-B14F-4D97-AF65-F5344CB8AC3E}">
        <p14:creationId xmlns:p14="http://schemas.microsoft.com/office/powerpoint/2010/main" val="38076706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2382716" y="1916722"/>
          <a:ext cx="7218484" cy="3059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246685" y="140677"/>
            <a:ext cx="3859823" cy="707886"/>
          </a:xfrm>
          <a:prstGeom prst="rect">
            <a:avLst/>
          </a:prstGeom>
          <a:noFill/>
        </p:spPr>
        <p:txBody>
          <a:bodyPr wrap="square" rtlCol="0">
            <a:spAutoFit/>
          </a:bodyPr>
          <a:lstStyle/>
          <a:p>
            <a:pPr algn="ctr"/>
            <a:r>
              <a:rPr lang="en-US" sz="4000" i="1" u="sng" dirty="0">
                <a:solidFill>
                  <a:srgbClr val="660066"/>
                </a:solidFill>
              </a:rPr>
              <a:t>Level 2-DFD</a:t>
            </a:r>
            <a:endParaRPr lang="en-US" sz="4000"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9010" y="-77020"/>
            <a:ext cx="1668429" cy="1668429"/>
          </a:xfrm>
          <a:prstGeom prst="rect">
            <a:avLst/>
          </a:prstGeom>
        </p:spPr>
      </p:pic>
    </p:spTree>
    <p:extLst>
      <p:ext uri="{BB962C8B-B14F-4D97-AF65-F5344CB8AC3E}">
        <p14:creationId xmlns:p14="http://schemas.microsoft.com/office/powerpoint/2010/main" val="99605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7C0C3-9F5E-AA6F-7349-6EC5D254D871}"/>
              </a:ext>
            </a:extLst>
          </p:cNvPr>
          <p:cNvSpPr txBox="1">
            <a:spLocks/>
          </p:cNvSpPr>
          <p:nvPr/>
        </p:nvSpPr>
        <p:spPr>
          <a:xfrm>
            <a:off x="914400" y="0"/>
            <a:ext cx="10363200" cy="1190445"/>
          </a:xfrm>
          <a:prstGeom prst="rect">
            <a:avLst/>
          </a:prstGeom>
        </p:spPr>
        <p:txBody>
          <a:bodyP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n-US" i="1" u="sng" dirty="0">
                <a:solidFill>
                  <a:srgbClr val="660066"/>
                </a:solidFill>
              </a:rPr>
              <a:t>SITE MAPPING</a:t>
            </a:r>
            <a:endParaRPr lang="en-US" sz="4000" i="1" u="sng" dirty="0">
              <a:solidFill>
                <a:srgbClr val="660066"/>
              </a:solidFill>
            </a:endParaRPr>
          </a:p>
        </p:txBody>
      </p:sp>
      <p:sp>
        <p:nvSpPr>
          <p:cNvPr id="4" name="Rectangle 3">
            <a:extLst>
              <a:ext uri="{FF2B5EF4-FFF2-40B4-BE49-F238E27FC236}">
                <a16:creationId xmlns:a16="http://schemas.microsoft.com/office/drawing/2014/main" id="{52134CBF-D8D0-3E15-B15A-6BBE338DEEF9}"/>
              </a:ext>
            </a:extLst>
          </p:cNvPr>
          <p:cNvSpPr/>
          <p:nvPr/>
        </p:nvSpPr>
        <p:spPr>
          <a:xfrm>
            <a:off x="5161218" y="705442"/>
            <a:ext cx="1728878" cy="297435"/>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accent3">
                    <a:lumMod val="75000"/>
                  </a:schemeClr>
                </a:solidFill>
              </a:rPr>
              <a:t>HOME</a:t>
            </a:r>
          </a:p>
        </p:txBody>
      </p:sp>
      <p:cxnSp>
        <p:nvCxnSpPr>
          <p:cNvPr id="6" name="Straight Arrow Connector 5">
            <a:extLst>
              <a:ext uri="{FF2B5EF4-FFF2-40B4-BE49-F238E27FC236}">
                <a16:creationId xmlns:a16="http://schemas.microsoft.com/office/drawing/2014/main" id="{28C4602A-8D6E-56EE-5C8C-0DC20B29B589}"/>
              </a:ext>
            </a:extLst>
          </p:cNvPr>
          <p:cNvCxnSpPr>
            <a:stCxn id="4" idx="2"/>
            <a:endCxn id="20" idx="0"/>
          </p:cNvCxnSpPr>
          <p:nvPr/>
        </p:nvCxnSpPr>
        <p:spPr>
          <a:xfrm flipH="1">
            <a:off x="6025192" y="1002877"/>
            <a:ext cx="465" cy="47618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1F30353A-A2A8-9620-CF29-78FE7EDAA27E}"/>
              </a:ext>
            </a:extLst>
          </p:cNvPr>
          <p:cNvCxnSpPr>
            <a:cxnSpLocks/>
          </p:cNvCxnSpPr>
          <p:nvPr/>
        </p:nvCxnSpPr>
        <p:spPr>
          <a:xfrm>
            <a:off x="858326" y="1458514"/>
            <a:ext cx="9269085" cy="29606"/>
          </a:xfrm>
          <a:prstGeom prst="line">
            <a:avLst/>
          </a:prstGeom>
        </p:spPr>
        <p:style>
          <a:lnRef idx="3">
            <a:schemeClr val="accent1"/>
          </a:lnRef>
          <a:fillRef idx="0">
            <a:schemeClr val="accent1"/>
          </a:fillRef>
          <a:effectRef idx="2">
            <a:schemeClr val="accent1"/>
          </a:effectRef>
          <a:fontRef idx="minor">
            <a:schemeClr val="tx1"/>
          </a:fontRef>
        </p:style>
      </p:cxnSp>
      <p:sp>
        <p:nvSpPr>
          <p:cNvPr id="19" name="Arrow: Down 18">
            <a:extLst>
              <a:ext uri="{FF2B5EF4-FFF2-40B4-BE49-F238E27FC236}">
                <a16:creationId xmlns:a16="http://schemas.microsoft.com/office/drawing/2014/main" id="{1155573B-79A4-AD1C-A8F9-469696FB8A5F}"/>
              </a:ext>
            </a:extLst>
          </p:cNvPr>
          <p:cNvSpPr/>
          <p:nvPr/>
        </p:nvSpPr>
        <p:spPr>
          <a:xfrm>
            <a:off x="793791" y="1464349"/>
            <a:ext cx="267419" cy="43665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Arrow: Down 19">
            <a:extLst>
              <a:ext uri="{FF2B5EF4-FFF2-40B4-BE49-F238E27FC236}">
                <a16:creationId xmlns:a16="http://schemas.microsoft.com/office/drawing/2014/main" id="{D78BB268-7922-D552-0F72-40F65E04A873}"/>
              </a:ext>
            </a:extLst>
          </p:cNvPr>
          <p:cNvSpPr/>
          <p:nvPr/>
        </p:nvSpPr>
        <p:spPr>
          <a:xfrm>
            <a:off x="5891482" y="1479060"/>
            <a:ext cx="267419" cy="43665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sp>
        <p:nvSpPr>
          <p:cNvPr id="21" name="Arrow: Down 20">
            <a:extLst>
              <a:ext uri="{FF2B5EF4-FFF2-40B4-BE49-F238E27FC236}">
                <a16:creationId xmlns:a16="http://schemas.microsoft.com/office/drawing/2014/main" id="{1DB4AD48-3225-F4DC-4800-9688825B4A5A}"/>
              </a:ext>
            </a:extLst>
          </p:cNvPr>
          <p:cNvSpPr/>
          <p:nvPr/>
        </p:nvSpPr>
        <p:spPr>
          <a:xfrm>
            <a:off x="9928998" y="1493018"/>
            <a:ext cx="267419" cy="436654"/>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9" name="Flowchart: Alternate Process 28">
            <a:extLst>
              <a:ext uri="{FF2B5EF4-FFF2-40B4-BE49-F238E27FC236}">
                <a16:creationId xmlns:a16="http://schemas.microsoft.com/office/drawing/2014/main" id="{60CE1B6D-E3B8-895F-6658-89622390F2C8}"/>
              </a:ext>
            </a:extLst>
          </p:cNvPr>
          <p:cNvSpPr/>
          <p:nvPr/>
        </p:nvSpPr>
        <p:spPr>
          <a:xfrm>
            <a:off x="306232" y="1924400"/>
            <a:ext cx="2014937" cy="361120"/>
          </a:xfrm>
          <a:prstGeom prst="flowChartAlternateProcess">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spc="50" dirty="0" smtClean="0">
                <a:ln w="9525" cmpd="sng">
                  <a:solidFill>
                    <a:schemeClr val="accent6">
                      <a:lumMod val="50000"/>
                    </a:schemeClr>
                  </a:solidFill>
                  <a:prstDash val="solid"/>
                </a:ln>
                <a:solidFill>
                  <a:srgbClr val="70AD47">
                    <a:tint val="1000"/>
                  </a:srgbClr>
                </a:solidFill>
                <a:effectLst>
                  <a:glow rad="38100">
                    <a:schemeClr val="accent1">
                      <a:alpha val="40000"/>
                    </a:schemeClr>
                  </a:glow>
                </a:effectLst>
              </a:rPr>
              <a:t>ADMIN (1.1)</a:t>
            </a:r>
            <a:endParaRPr lang="en-IN" dirty="0">
              <a:ln w="9525" cmpd="sng">
                <a:solidFill>
                  <a:schemeClr val="accent6">
                    <a:lumMod val="50000"/>
                  </a:schemeClr>
                </a:solidFill>
                <a:prstDash val="solid"/>
              </a:ln>
            </a:endParaRPr>
          </a:p>
        </p:txBody>
      </p:sp>
      <p:sp>
        <p:nvSpPr>
          <p:cNvPr id="32" name="Flowchart: Alternate Process 31">
            <a:extLst>
              <a:ext uri="{FF2B5EF4-FFF2-40B4-BE49-F238E27FC236}">
                <a16:creationId xmlns:a16="http://schemas.microsoft.com/office/drawing/2014/main" id="{3339C53B-6630-D9E4-49DC-7C6981AF91A1}"/>
              </a:ext>
            </a:extLst>
          </p:cNvPr>
          <p:cNvSpPr/>
          <p:nvPr/>
        </p:nvSpPr>
        <p:spPr>
          <a:xfrm>
            <a:off x="5403922" y="1943625"/>
            <a:ext cx="2183840" cy="361120"/>
          </a:xfrm>
          <a:prstGeom prst="flowChartAlternateProcess">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spc="50" dirty="0" smtClean="0">
                <a:ln w="9525" cmpd="sng">
                  <a:solidFill>
                    <a:schemeClr val="accent6">
                      <a:lumMod val="50000"/>
                    </a:schemeClr>
                  </a:solidFill>
                  <a:prstDash val="solid"/>
                </a:ln>
                <a:solidFill>
                  <a:srgbClr val="70AD47">
                    <a:tint val="1000"/>
                  </a:srgbClr>
                </a:solidFill>
                <a:effectLst>
                  <a:glow rad="38100">
                    <a:schemeClr val="accent1">
                      <a:alpha val="40000"/>
                    </a:schemeClr>
                  </a:glow>
                </a:effectLst>
              </a:rPr>
              <a:t>USER (1.2)</a:t>
            </a:r>
            <a:endParaRPr lang="en-IN" dirty="0">
              <a:ln w="9525" cmpd="sng">
                <a:solidFill>
                  <a:schemeClr val="accent6">
                    <a:lumMod val="50000"/>
                  </a:schemeClr>
                </a:solidFill>
                <a:prstDash val="solid"/>
              </a:ln>
            </a:endParaRPr>
          </a:p>
        </p:txBody>
      </p:sp>
      <p:cxnSp>
        <p:nvCxnSpPr>
          <p:cNvPr id="35" name="Straight Connector 34">
            <a:extLst>
              <a:ext uri="{FF2B5EF4-FFF2-40B4-BE49-F238E27FC236}">
                <a16:creationId xmlns:a16="http://schemas.microsoft.com/office/drawing/2014/main" id="{A9989416-C447-0CDD-A207-546A0BBC90EF}"/>
              </a:ext>
            </a:extLst>
          </p:cNvPr>
          <p:cNvCxnSpPr>
            <a:cxnSpLocks/>
          </p:cNvCxnSpPr>
          <p:nvPr/>
        </p:nvCxnSpPr>
        <p:spPr>
          <a:xfrm>
            <a:off x="313645" y="2284019"/>
            <a:ext cx="9532" cy="2503714"/>
          </a:xfrm>
          <a:prstGeom prst="line">
            <a:avLst/>
          </a:prstGeom>
        </p:spPr>
        <p:style>
          <a:lnRef idx="3">
            <a:schemeClr val="accent1"/>
          </a:lnRef>
          <a:fillRef idx="0">
            <a:schemeClr val="accent1"/>
          </a:fillRef>
          <a:effectRef idx="2">
            <a:schemeClr val="accent1"/>
          </a:effectRef>
          <a:fontRef idx="minor">
            <a:schemeClr val="tx1"/>
          </a:fontRef>
        </p:style>
      </p:cxnSp>
      <p:cxnSp>
        <p:nvCxnSpPr>
          <p:cNvPr id="38" name="Straight Arrow Connector 37">
            <a:extLst>
              <a:ext uri="{FF2B5EF4-FFF2-40B4-BE49-F238E27FC236}">
                <a16:creationId xmlns:a16="http://schemas.microsoft.com/office/drawing/2014/main" id="{98A37CE8-C87C-811D-EAD0-5052A25449E2}"/>
              </a:ext>
            </a:extLst>
          </p:cNvPr>
          <p:cNvCxnSpPr/>
          <p:nvPr/>
        </p:nvCxnSpPr>
        <p:spPr>
          <a:xfrm>
            <a:off x="316519" y="2632557"/>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6F05BAC6-B4D0-D2DB-5468-5FCAE019217C}"/>
              </a:ext>
            </a:extLst>
          </p:cNvPr>
          <p:cNvCxnSpPr/>
          <p:nvPr/>
        </p:nvCxnSpPr>
        <p:spPr>
          <a:xfrm>
            <a:off x="313644" y="3238922"/>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1" name="Straight Arrow Connector 40">
            <a:extLst>
              <a:ext uri="{FF2B5EF4-FFF2-40B4-BE49-F238E27FC236}">
                <a16:creationId xmlns:a16="http://schemas.microsoft.com/office/drawing/2014/main" id="{240F4D02-D4EA-1245-CBC2-E2E7A402FE56}"/>
              </a:ext>
            </a:extLst>
          </p:cNvPr>
          <p:cNvCxnSpPr/>
          <p:nvPr/>
        </p:nvCxnSpPr>
        <p:spPr>
          <a:xfrm>
            <a:off x="304852" y="4787733"/>
            <a:ext cx="591894"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2" name="Straight Arrow Connector 41">
            <a:extLst>
              <a:ext uri="{FF2B5EF4-FFF2-40B4-BE49-F238E27FC236}">
                <a16:creationId xmlns:a16="http://schemas.microsoft.com/office/drawing/2014/main" id="{D12BB261-ACF7-0AE7-49B0-ACC15F95DD31}"/>
              </a:ext>
            </a:extLst>
          </p:cNvPr>
          <p:cNvCxnSpPr/>
          <p:nvPr/>
        </p:nvCxnSpPr>
        <p:spPr>
          <a:xfrm>
            <a:off x="1812573" y="4285832"/>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4" name="Straight Arrow Connector 43">
            <a:extLst>
              <a:ext uri="{FF2B5EF4-FFF2-40B4-BE49-F238E27FC236}">
                <a16:creationId xmlns:a16="http://schemas.microsoft.com/office/drawing/2014/main" id="{4AB821A5-B6AE-0F96-F61F-206FD2DA94B4}"/>
              </a:ext>
            </a:extLst>
          </p:cNvPr>
          <p:cNvCxnSpPr/>
          <p:nvPr/>
        </p:nvCxnSpPr>
        <p:spPr>
          <a:xfrm>
            <a:off x="1815902" y="3750401"/>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6" name="Oval 45">
            <a:extLst>
              <a:ext uri="{FF2B5EF4-FFF2-40B4-BE49-F238E27FC236}">
                <a16:creationId xmlns:a16="http://schemas.microsoft.com/office/drawing/2014/main" id="{E2A881C1-BEF4-2D05-23AD-07A37DCC0827}"/>
              </a:ext>
            </a:extLst>
          </p:cNvPr>
          <p:cNvSpPr/>
          <p:nvPr/>
        </p:nvSpPr>
        <p:spPr>
          <a:xfrm>
            <a:off x="908868" y="2381130"/>
            <a:ext cx="1166004"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LOG IN</a:t>
            </a:r>
          </a:p>
          <a:p>
            <a:pPr algn="ctr"/>
            <a:r>
              <a:rPr lang="en-IN" sz="1400" dirty="0" smtClean="0"/>
              <a:t>1.1.1</a:t>
            </a:r>
            <a:endParaRPr lang="en-IN" sz="1400" dirty="0"/>
          </a:p>
        </p:txBody>
      </p:sp>
      <p:sp>
        <p:nvSpPr>
          <p:cNvPr id="48" name="Oval 47">
            <a:extLst>
              <a:ext uri="{FF2B5EF4-FFF2-40B4-BE49-F238E27FC236}">
                <a16:creationId xmlns:a16="http://schemas.microsoft.com/office/drawing/2014/main" id="{CC7D7213-49FD-6308-C054-5AAB88DF7F40}"/>
              </a:ext>
            </a:extLst>
          </p:cNvPr>
          <p:cNvSpPr/>
          <p:nvPr/>
        </p:nvSpPr>
        <p:spPr>
          <a:xfrm>
            <a:off x="908868" y="3005884"/>
            <a:ext cx="1814069"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MANAGE BUS</a:t>
            </a:r>
          </a:p>
          <a:p>
            <a:pPr algn="ctr"/>
            <a:r>
              <a:rPr lang="en-IN" sz="1400" dirty="0" smtClean="0"/>
              <a:t>1.1.2</a:t>
            </a:r>
            <a:endParaRPr lang="en-IN" sz="1400" dirty="0"/>
          </a:p>
        </p:txBody>
      </p:sp>
      <p:cxnSp>
        <p:nvCxnSpPr>
          <p:cNvPr id="56" name="Straight Connector 55">
            <a:extLst>
              <a:ext uri="{FF2B5EF4-FFF2-40B4-BE49-F238E27FC236}">
                <a16:creationId xmlns:a16="http://schemas.microsoft.com/office/drawing/2014/main" id="{5272FB30-615C-C731-18BC-AF8B015CE078}"/>
              </a:ext>
            </a:extLst>
          </p:cNvPr>
          <p:cNvCxnSpPr>
            <a:cxnSpLocks/>
          </p:cNvCxnSpPr>
          <p:nvPr/>
        </p:nvCxnSpPr>
        <p:spPr>
          <a:xfrm>
            <a:off x="5413182" y="2292811"/>
            <a:ext cx="0" cy="3442543"/>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Straight Arrow Connector 56">
            <a:extLst>
              <a:ext uri="{FF2B5EF4-FFF2-40B4-BE49-F238E27FC236}">
                <a16:creationId xmlns:a16="http://schemas.microsoft.com/office/drawing/2014/main" id="{B3444D11-8B31-240D-F42A-1AA00DD15476}"/>
              </a:ext>
            </a:extLst>
          </p:cNvPr>
          <p:cNvCxnSpPr/>
          <p:nvPr/>
        </p:nvCxnSpPr>
        <p:spPr>
          <a:xfrm>
            <a:off x="5430438" y="2716111"/>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59" name="Straight Arrow Connector 58">
            <a:extLst>
              <a:ext uri="{FF2B5EF4-FFF2-40B4-BE49-F238E27FC236}">
                <a16:creationId xmlns:a16="http://schemas.microsoft.com/office/drawing/2014/main" id="{B06E26F4-EFBF-E964-3D5F-69D31C74F92F}"/>
              </a:ext>
            </a:extLst>
          </p:cNvPr>
          <p:cNvCxnSpPr/>
          <p:nvPr/>
        </p:nvCxnSpPr>
        <p:spPr>
          <a:xfrm>
            <a:off x="5444458" y="3435887"/>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0" name="Straight Arrow Connector 59">
            <a:extLst>
              <a:ext uri="{FF2B5EF4-FFF2-40B4-BE49-F238E27FC236}">
                <a16:creationId xmlns:a16="http://schemas.microsoft.com/office/drawing/2014/main" id="{338641A2-4CC0-9D3F-CCE4-1ED3BAFB07E0}"/>
              </a:ext>
            </a:extLst>
          </p:cNvPr>
          <p:cNvCxnSpPr/>
          <p:nvPr/>
        </p:nvCxnSpPr>
        <p:spPr>
          <a:xfrm>
            <a:off x="5434748" y="4222090"/>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1" name="Straight Arrow Connector 60">
            <a:extLst>
              <a:ext uri="{FF2B5EF4-FFF2-40B4-BE49-F238E27FC236}">
                <a16:creationId xmlns:a16="http://schemas.microsoft.com/office/drawing/2014/main" id="{FE2E764F-AB98-3CCD-4F6D-75D9A4B21B71}"/>
              </a:ext>
            </a:extLst>
          </p:cNvPr>
          <p:cNvCxnSpPr/>
          <p:nvPr/>
        </p:nvCxnSpPr>
        <p:spPr>
          <a:xfrm>
            <a:off x="5432957" y="4993483"/>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2" name="Straight Arrow Connector 61">
            <a:extLst>
              <a:ext uri="{FF2B5EF4-FFF2-40B4-BE49-F238E27FC236}">
                <a16:creationId xmlns:a16="http://schemas.microsoft.com/office/drawing/2014/main" id="{25C19B35-6A65-9BB5-5C0E-09E7824620B1}"/>
              </a:ext>
            </a:extLst>
          </p:cNvPr>
          <p:cNvCxnSpPr/>
          <p:nvPr/>
        </p:nvCxnSpPr>
        <p:spPr>
          <a:xfrm>
            <a:off x="5413182" y="5735354"/>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5" name="Oval 64">
            <a:extLst>
              <a:ext uri="{FF2B5EF4-FFF2-40B4-BE49-F238E27FC236}">
                <a16:creationId xmlns:a16="http://schemas.microsoft.com/office/drawing/2014/main" id="{80CCECE3-D8DC-89DA-A8CD-FE016C042B5D}"/>
              </a:ext>
            </a:extLst>
          </p:cNvPr>
          <p:cNvSpPr/>
          <p:nvPr/>
        </p:nvSpPr>
        <p:spPr>
          <a:xfrm>
            <a:off x="6058722" y="2480495"/>
            <a:ext cx="2193983"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LOG IN</a:t>
            </a:r>
          </a:p>
          <a:p>
            <a:pPr algn="ctr"/>
            <a:r>
              <a:rPr lang="en-IN" sz="1400" dirty="0" smtClean="0"/>
              <a:t>1.2.1</a:t>
            </a:r>
            <a:endParaRPr lang="en-IN" sz="1400" dirty="0"/>
          </a:p>
        </p:txBody>
      </p:sp>
      <p:sp>
        <p:nvSpPr>
          <p:cNvPr id="66" name="Oval 65">
            <a:extLst>
              <a:ext uri="{FF2B5EF4-FFF2-40B4-BE49-F238E27FC236}">
                <a16:creationId xmlns:a16="http://schemas.microsoft.com/office/drawing/2014/main" id="{3575786D-CD56-10C3-F913-C3EF56EA9DE6}"/>
              </a:ext>
            </a:extLst>
          </p:cNvPr>
          <p:cNvSpPr/>
          <p:nvPr/>
        </p:nvSpPr>
        <p:spPr>
          <a:xfrm>
            <a:off x="6056932" y="3176181"/>
            <a:ext cx="2193983"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ABOUT US</a:t>
            </a:r>
            <a:endParaRPr lang="en-IN" sz="1400" dirty="0"/>
          </a:p>
          <a:p>
            <a:pPr algn="ctr"/>
            <a:r>
              <a:rPr lang="en-IN" sz="1400" dirty="0" smtClean="0"/>
              <a:t>1.2.2</a:t>
            </a:r>
            <a:endParaRPr lang="en-IN" sz="1400" dirty="0"/>
          </a:p>
        </p:txBody>
      </p:sp>
      <p:sp>
        <p:nvSpPr>
          <p:cNvPr id="67" name="Oval 66">
            <a:extLst>
              <a:ext uri="{FF2B5EF4-FFF2-40B4-BE49-F238E27FC236}">
                <a16:creationId xmlns:a16="http://schemas.microsoft.com/office/drawing/2014/main" id="{B3B99935-F953-342F-69F9-177CE4BCB21F}"/>
              </a:ext>
            </a:extLst>
          </p:cNvPr>
          <p:cNvSpPr/>
          <p:nvPr/>
        </p:nvSpPr>
        <p:spPr>
          <a:xfrm>
            <a:off x="6056933" y="3965915"/>
            <a:ext cx="2193983"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CONTACT US</a:t>
            </a:r>
            <a:endParaRPr lang="en-IN" sz="1400" dirty="0"/>
          </a:p>
          <a:p>
            <a:pPr algn="ctr"/>
            <a:r>
              <a:rPr lang="en-IN" sz="1400" dirty="0" smtClean="0"/>
              <a:t>1.2.3</a:t>
            </a:r>
            <a:endParaRPr lang="en-IN" sz="1400" dirty="0"/>
          </a:p>
        </p:txBody>
      </p:sp>
      <p:sp>
        <p:nvSpPr>
          <p:cNvPr id="68" name="Oval 67">
            <a:extLst>
              <a:ext uri="{FF2B5EF4-FFF2-40B4-BE49-F238E27FC236}">
                <a16:creationId xmlns:a16="http://schemas.microsoft.com/office/drawing/2014/main" id="{91B2DC6E-D609-AF0C-54E2-F01299055EBE}"/>
              </a:ext>
            </a:extLst>
          </p:cNvPr>
          <p:cNvSpPr/>
          <p:nvPr/>
        </p:nvSpPr>
        <p:spPr>
          <a:xfrm>
            <a:off x="6056933" y="4748495"/>
            <a:ext cx="2193983"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BOOK TICKET</a:t>
            </a:r>
            <a:endParaRPr lang="en-IN" sz="1400" dirty="0"/>
          </a:p>
          <a:p>
            <a:pPr algn="ctr"/>
            <a:r>
              <a:rPr lang="en-IN" sz="1400" dirty="0" smtClean="0"/>
              <a:t>1.2.4</a:t>
            </a:r>
            <a:endParaRPr lang="en-IN" sz="1400" dirty="0"/>
          </a:p>
        </p:txBody>
      </p:sp>
      <p:sp>
        <p:nvSpPr>
          <p:cNvPr id="69" name="Oval 68">
            <a:extLst>
              <a:ext uri="{FF2B5EF4-FFF2-40B4-BE49-F238E27FC236}">
                <a16:creationId xmlns:a16="http://schemas.microsoft.com/office/drawing/2014/main" id="{AF3E2C1E-A549-1A00-12B1-4AA0334B6E10}"/>
              </a:ext>
            </a:extLst>
          </p:cNvPr>
          <p:cNvSpPr/>
          <p:nvPr/>
        </p:nvSpPr>
        <p:spPr>
          <a:xfrm>
            <a:off x="6042913" y="5471893"/>
            <a:ext cx="2193983"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HISTORY</a:t>
            </a:r>
            <a:endParaRPr lang="en-IN" sz="1400" dirty="0"/>
          </a:p>
          <a:p>
            <a:pPr algn="ctr"/>
            <a:r>
              <a:rPr lang="en-IN" sz="1400" dirty="0" smtClean="0"/>
              <a:t>1.2.4</a:t>
            </a:r>
            <a:endParaRPr lang="en-IN" sz="1400" dirty="0"/>
          </a:p>
        </p:txBody>
      </p:sp>
      <p:cxnSp>
        <p:nvCxnSpPr>
          <p:cNvPr id="70" name="Straight Connector 69">
            <a:extLst>
              <a:ext uri="{FF2B5EF4-FFF2-40B4-BE49-F238E27FC236}">
                <a16:creationId xmlns:a16="http://schemas.microsoft.com/office/drawing/2014/main" id="{E7E5DA02-C163-2849-E5F9-B25D2EF2AFE9}"/>
              </a:ext>
            </a:extLst>
          </p:cNvPr>
          <p:cNvCxnSpPr>
            <a:cxnSpLocks/>
          </p:cNvCxnSpPr>
          <p:nvPr/>
        </p:nvCxnSpPr>
        <p:spPr>
          <a:xfrm>
            <a:off x="9031811" y="2294381"/>
            <a:ext cx="15794" cy="1860628"/>
          </a:xfrm>
          <a:prstGeom prst="line">
            <a:avLst/>
          </a:prstGeom>
        </p:spPr>
        <p:style>
          <a:lnRef idx="3">
            <a:schemeClr val="accent1"/>
          </a:lnRef>
          <a:fillRef idx="0">
            <a:schemeClr val="accent1"/>
          </a:fillRef>
          <a:effectRef idx="2">
            <a:schemeClr val="accent1"/>
          </a:effectRef>
          <a:fontRef idx="minor">
            <a:schemeClr val="tx1"/>
          </a:fontRef>
        </p:style>
      </p:cxnSp>
      <p:sp>
        <p:nvSpPr>
          <p:cNvPr id="72" name="Oval 71">
            <a:extLst>
              <a:ext uri="{FF2B5EF4-FFF2-40B4-BE49-F238E27FC236}">
                <a16:creationId xmlns:a16="http://schemas.microsoft.com/office/drawing/2014/main" id="{92456C24-34C2-002E-C5F3-53F96EB80668}"/>
              </a:ext>
            </a:extLst>
          </p:cNvPr>
          <p:cNvSpPr/>
          <p:nvPr/>
        </p:nvSpPr>
        <p:spPr>
          <a:xfrm>
            <a:off x="9524548" y="3131689"/>
            <a:ext cx="2193983"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a:t>VERIFY BUS TICKET</a:t>
            </a:r>
          </a:p>
          <a:p>
            <a:pPr algn="ctr"/>
            <a:r>
              <a:rPr lang="en-IN" sz="1400" dirty="0" smtClean="0"/>
              <a:t>1.3.2</a:t>
            </a:r>
            <a:endParaRPr lang="en-IN" sz="1400" dirty="0"/>
          </a:p>
        </p:txBody>
      </p:sp>
      <p:cxnSp>
        <p:nvCxnSpPr>
          <p:cNvPr id="75" name="Straight Arrow Connector 74">
            <a:extLst>
              <a:ext uri="{FF2B5EF4-FFF2-40B4-BE49-F238E27FC236}">
                <a16:creationId xmlns:a16="http://schemas.microsoft.com/office/drawing/2014/main" id="{E2923D1F-5D88-52C3-F361-BCF147ECB7CC}"/>
              </a:ext>
            </a:extLst>
          </p:cNvPr>
          <p:cNvCxnSpPr>
            <a:cxnSpLocks/>
          </p:cNvCxnSpPr>
          <p:nvPr/>
        </p:nvCxnSpPr>
        <p:spPr>
          <a:xfrm>
            <a:off x="9049395" y="3376158"/>
            <a:ext cx="47515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79" name="Straight Arrow Connector 78">
            <a:extLst>
              <a:ext uri="{FF2B5EF4-FFF2-40B4-BE49-F238E27FC236}">
                <a16:creationId xmlns:a16="http://schemas.microsoft.com/office/drawing/2014/main" id="{5E955987-5815-ECCD-D466-655897DCC315}"/>
              </a:ext>
            </a:extLst>
          </p:cNvPr>
          <p:cNvCxnSpPr>
            <a:cxnSpLocks/>
          </p:cNvCxnSpPr>
          <p:nvPr/>
        </p:nvCxnSpPr>
        <p:spPr>
          <a:xfrm>
            <a:off x="9049394" y="4155009"/>
            <a:ext cx="47515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80" name="Oval 79">
            <a:extLst>
              <a:ext uri="{FF2B5EF4-FFF2-40B4-BE49-F238E27FC236}">
                <a16:creationId xmlns:a16="http://schemas.microsoft.com/office/drawing/2014/main" id="{C0643EC2-A373-FA72-E750-F9570AC6B9D7}"/>
              </a:ext>
            </a:extLst>
          </p:cNvPr>
          <p:cNvSpPr/>
          <p:nvPr/>
        </p:nvSpPr>
        <p:spPr>
          <a:xfrm>
            <a:off x="9506964" y="3835499"/>
            <a:ext cx="2193983" cy="63902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CONFIRMED TICKETS</a:t>
            </a:r>
            <a:endParaRPr lang="en-IN" sz="1400" dirty="0"/>
          </a:p>
          <a:p>
            <a:pPr algn="ctr"/>
            <a:r>
              <a:rPr lang="en-IN" sz="1400" dirty="0" smtClean="0"/>
              <a:t>1.3.3</a:t>
            </a:r>
            <a:endParaRPr lang="en-IN" sz="1400" dirty="0"/>
          </a:p>
        </p:txBody>
      </p:sp>
      <p:cxnSp>
        <p:nvCxnSpPr>
          <p:cNvPr id="49" name="Straight Connector 48">
            <a:extLst>
              <a:ext uri="{FF2B5EF4-FFF2-40B4-BE49-F238E27FC236}">
                <a16:creationId xmlns:a16="http://schemas.microsoft.com/office/drawing/2014/main" id="{A9989416-C447-0CDD-A207-546A0BBC90EF}"/>
              </a:ext>
            </a:extLst>
          </p:cNvPr>
          <p:cNvCxnSpPr>
            <a:cxnSpLocks/>
            <a:endCxn id="48" idx="4"/>
          </p:cNvCxnSpPr>
          <p:nvPr/>
        </p:nvCxnSpPr>
        <p:spPr>
          <a:xfrm flipV="1">
            <a:off x="1812573" y="3514490"/>
            <a:ext cx="3330" cy="771342"/>
          </a:xfrm>
          <a:prstGeom prst="line">
            <a:avLst/>
          </a:prstGeom>
        </p:spPr>
        <p:style>
          <a:lnRef idx="3">
            <a:schemeClr val="accent1"/>
          </a:lnRef>
          <a:fillRef idx="0">
            <a:schemeClr val="accent1"/>
          </a:fillRef>
          <a:effectRef idx="2">
            <a:schemeClr val="accent1"/>
          </a:effectRef>
          <a:fontRef idx="minor">
            <a:schemeClr val="tx1"/>
          </a:fontRef>
        </p:style>
      </p:cxnSp>
      <p:sp>
        <p:nvSpPr>
          <p:cNvPr id="50" name="Oval 49">
            <a:extLst>
              <a:ext uri="{FF2B5EF4-FFF2-40B4-BE49-F238E27FC236}">
                <a16:creationId xmlns:a16="http://schemas.microsoft.com/office/drawing/2014/main" id="{CC7D7213-49FD-6308-C054-5AAB88DF7F40}"/>
              </a:ext>
            </a:extLst>
          </p:cNvPr>
          <p:cNvSpPr/>
          <p:nvPr/>
        </p:nvSpPr>
        <p:spPr>
          <a:xfrm>
            <a:off x="2425048" y="3460998"/>
            <a:ext cx="1496054"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ADD BUS</a:t>
            </a:r>
            <a:endParaRPr lang="en-IN" sz="1400" dirty="0"/>
          </a:p>
          <a:p>
            <a:pPr algn="ctr"/>
            <a:r>
              <a:rPr lang="en-IN" sz="1400" dirty="0" smtClean="0"/>
              <a:t>1.1.2.1</a:t>
            </a:r>
            <a:endParaRPr lang="en-IN" sz="1400" dirty="0"/>
          </a:p>
        </p:txBody>
      </p:sp>
      <p:sp>
        <p:nvSpPr>
          <p:cNvPr id="52" name="Oval 51">
            <a:extLst>
              <a:ext uri="{FF2B5EF4-FFF2-40B4-BE49-F238E27FC236}">
                <a16:creationId xmlns:a16="http://schemas.microsoft.com/office/drawing/2014/main" id="{CC7D7213-49FD-6308-C054-5AAB88DF7F40}"/>
              </a:ext>
            </a:extLst>
          </p:cNvPr>
          <p:cNvSpPr/>
          <p:nvPr/>
        </p:nvSpPr>
        <p:spPr>
          <a:xfrm>
            <a:off x="2425047" y="4031529"/>
            <a:ext cx="1496055"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ADD ROUTE</a:t>
            </a:r>
            <a:endParaRPr lang="en-IN" sz="1400" dirty="0"/>
          </a:p>
          <a:p>
            <a:pPr algn="ctr"/>
            <a:r>
              <a:rPr lang="en-IN" sz="1400" dirty="0" smtClean="0"/>
              <a:t>1.1.2.2</a:t>
            </a:r>
            <a:endParaRPr lang="en-IN" sz="1400" dirty="0"/>
          </a:p>
        </p:txBody>
      </p:sp>
      <p:cxnSp>
        <p:nvCxnSpPr>
          <p:cNvPr id="58" name="Straight Arrow Connector 57">
            <a:extLst>
              <a:ext uri="{FF2B5EF4-FFF2-40B4-BE49-F238E27FC236}">
                <a16:creationId xmlns:a16="http://schemas.microsoft.com/office/drawing/2014/main" id="{D12BB261-ACF7-0AE7-49B0-ACC15F95DD31}"/>
              </a:ext>
            </a:extLst>
          </p:cNvPr>
          <p:cNvCxnSpPr/>
          <p:nvPr/>
        </p:nvCxnSpPr>
        <p:spPr>
          <a:xfrm>
            <a:off x="1809243" y="5801691"/>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3" name="Straight Arrow Connector 62">
            <a:extLst>
              <a:ext uri="{FF2B5EF4-FFF2-40B4-BE49-F238E27FC236}">
                <a16:creationId xmlns:a16="http://schemas.microsoft.com/office/drawing/2014/main" id="{4AB821A5-B6AE-0F96-F61F-206FD2DA94B4}"/>
              </a:ext>
            </a:extLst>
          </p:cNvPr>
          <p:cNvCxnSpPr/>
          <p:nvPr/>
        </p:nvCxnSpPr>
        <p:spPr>
          <a:xfrm>
            <a:off x="1812572" y="5266260"/>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4" name="Oval 63">
            <a:extLst>
              <a:ext uri="{FF2B5EF4-FFF2-40B4-BE49-F238E27FC236}">
                <a16:creationId xmlns:a16="http://schemas.microsoft.com/office/drawing/2014/main" id="{CC7D7213-49FD-6308-C054-5AAB88DF7F40}"/>
              </a:ext>
            </a:extLst>
          </p:cNvPr>
          <p:cNvSpPr/>
          <p:nvPr/>
        </p:nvSpPr>
        <p:spPr>
          <a:xfrm>
            <a:off x="905538" y="4521743"/>
            <a:ext cx="1814069"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VIEW DETAILS</a:t>
            </a:r>
            <a:endParaRPr lang="en-IN" sz="1400" dirty="0"/>
          </a:p>
          <a:p>
            <a:pPr algn="ctr"/>
            <a:r>
              <a:rPr lang="en-IN" sz="1400" dirty="0" smtClean="0"/>
              <a:t>1.1.3</a:t>
            </a:r>
            <a:endParaRPr lang="en-IN" sz="1400" dirty="0"/>
          </a:p>
        </p:txBody>
      </p:sp>
      <p:cxnSp>
        <p:nvCxnSpPr>
          <p:cNvPr id="71" name="Straight Connector 70">
            <a:extLst>
              <a:ext uri="{FF2B5EF4-FFF2-40B4-BE49-F238E27FC236}">
                <a16:creationId xmlns:a16="http://schemas.microsoft.com/office/drawing/2014/main" id="{A9989416-C447-0CDD-A207-546A0BBC90EF}"/>
              </a:ext>
            </a:extLst>
          </p:cNvPr>
          <p:cNvCxnSpPr>
            <a:cxnSpLocks/>
            <a:endCxn id="64" idx="4"/>
          </p:cNvCxnSpPr>
          <p:nvPr/>
        </p:nvCxnSpPr>
        <p:spPr>
          <a:xfrm flipV="1">
            <a:off x="1812571" y="5030349"/>
            <a:ext cx="2" cy="1321917"/>
          </a:xfrm>
          <a:prstGeom prst="line">
            <a:avLst/>
          </a:prstGeom>
        </p:spPr>
        <p:style>
          <a:lnRef idx="3">
            <a:schemeClr val="accent1"/>
          </a:lnRef>
          <a:fillRef idx="0">
            <a:schemeClr val="accent1"/>
          </a:fillRef>
          <a:effectRef idx="2">
            <a:schemeClr val="accent1"/>
          </a:effectRef>
          <a:fontRef idx="minor">
            <a:schemeClr val="tx1"/>
          </a:fontRef>
        </p:style>
      </p:cxnSp>
      <p:sp>
        <p:nvSpPr>
          <p:cNvPr id="73" name="Oval 72">
            <a:extLst>
              <a:ext uri="{FF2B5EF4-FFF2-40B4-BE49-F238E27FC236}">
                <a16:creationId xmlns:a16="http://schemas.microsoft.com/office/drawing/2014/main" id="{CC7D7213-49FD-6308-C054-5AAB88DF7F40}"/>
              </a:ext>
            </a:extLst>
          </p:cNvPr>
          <p:cNvSpPr/>
          <p:nvPr/>
        </p:nvSpPr>
        <p:spPr>
          <a:xfrm>
            <a:off x="2421718" y="4976857"/>
            <a:ext cx="1553562"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BUS DETAILS</a:t>
            </a:r>
            <a:endParaRPr lang="en-IN" sz="1400" dirty="0"/>
          </a:p>
          <a:p>
            <a:pPr algn="ctr"/>
            <a:r>
              <a:rPr lang="en-IN" sz="1400" dirty="0" smtClean="0"/>
              <a:t>1.1.3.1</a:t>
            </a:r>
            <a:endParaRPr lang="en-IN" sz="1400" dirty="0"/>
          </a:p>
        </p:txBody>
      </p:sp>
      <p:sp>
        <p:nvSpPr>
          <p:cNvPr id="74" name="Oval 73">
            <a:extLst>
              <a:ext uri="{FF2B5EF4-FFF2-40B4-BE49-F238E27FC236}">
                <a16:creationId xmlns:a16="http://schemas.microsoft.com/office/drawing/2014/main" id="{CC7D7213-49FD-6308-C054-5AAB88DF7F40}"/>
              </a:ext>
            </a:extLst>
          </p:cNvPr>
          <p:cNvSpPr/>
          <p:nvPr/>
        </p:nvSpPr>
        <p:spPr>
          <a:xfrm>
            <a:off x="2421717" y="5547388"/>
            <a:ext cx="1834197"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ROUTE DETAILS</a:t>
            </a:r>
            <a:endParaRPr lang="en-IN" sz="1400" dirty="0"/>
          </a:p>
          <a:p>
            <a:pPr algn="ctr"/>
            <a:r>
              <a:rPr lang="en-IN" sz="1400" dirty="0" smtClean="0"/>
              <a:t>1.1.3.2</a:t>
            </a:r>
            <a:endParaRPr lang="en-IN" sz="1400" dirty="0"/>
          </a:p>
        </p:txBody>
      </p:sp>
      <p:sp>
        <p:nvSpPr>
          <p:cNvPr id="76" name="Oval 75">
            <a:extLst>
              <a:ext uri="{FF2B5EF4-FFF2-40B4-BE49-F238E27FC236}">
                <a16:creationId xmlns:a16="http://schemas.microsoft.com/office/drawing/2014/main" id="{CC7D7213-49FD-6308-C054-5AAB88DF7F40}"/>
              </a:ext>
            </a:extLst>
          </p:cNvPr>
          <p:cNvSpPr/>
          <p:nvPr/>
        </p:nvSpPr>
        <p:spPr>
          <a:xfrm>
            <a:off x="2428377" y="6109127"/>
            <a:ext cx="2147352"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VIEW BOOKINGS</a:t>
            </a:r>
            <a:endParaRPr lang="en-IN" sz="1400" dirty="0"/>
          </a:p>
          <a:p>
            <a:pPr algn="ctr"/>
            <a:r>
              <a:rPr lang="en-IN" sz="1400" dirty="0" smtClean="0"/>
              <a:t>1.1.3.3</a:t>
            </a:r>
            <a:endParaRPr lang="en-IN" sz="1400" dirty="0"/>
          </a:p>
        </p:txBody>
      </p:sp>
      <p:cxnSp>
        <p:nvCxnSpPr>
          <p:cNvPr id="77" name="Straight Arrow Connector 76">
            <a:extLst>
              <a:ext uri="{FF2B5EF4-FFF2-40B4-BE49-F238E27FC236}">
                <a16:creationId xmlns:a16="http://schemas.microsoft.com/office/drawing/2014/main" id="{D12BB261-ACF7-0AE7-49B0-ACC15F95DD31}"/>
              </a:ext>
            </a:extLst>
          </p:cNvPr>
          <p:cNvCxnSpPr/>
          <p:nvPr/>
        </p:nvCxnSpPr>
        <p:spPr>
          <a:xfrm>
            <a:off x="1829646" y="6352266"/>
            <a:ext cx="61247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78" name="Flowchart: Alternate Process 77">
            <a:extLst>
              <a:ext uri="{FF2B5EF4-FFF2-40B4-BE49-F238E27FC236}">
                <a16:creationId xmlns:a16="http://schemas.microsoft.com/office/drawing/2014/main" id="{3339C53B-6630-D9E4-49DC-7C6981AF91A1}"/>
              </a:ext>
            </a:extLst>
          </p:cNvPr>
          <p:cNvSpPr/>
          <p:nvPr/>
        </p:nvSpPr>
        <p:spPr>
          <a:xfrm>
            <a:off x="9019404" y="1943625"/>
            <a:ext cx="2938133" cy="361120"/>
          </a:xfrm>
          <a:prstGeom prst="flowChartAlternateProcess">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spc="50" dirty="0" smtClean="0">
                <a:ln w="9525" cmpd="sng">
                  <a:solidFill>
                    <a:schemeClr val="accent6">
                      <a:lumMod val="50000"/>
                    </a:schemeClr>
                  </a:solidFill>
                  <a:prstDash val="solid"/>
                </a:ln>
                <a:solidFill>
                  <a:srgbClr val="70AD47">
                    <a:tint val="1000"/>
                  </a:srgbClr>
                </a:solidFill>
                <a:effectLst>
                  <a:glow rad="38100">
                    <a:schemeClr val="accent1">
                      <a:alpha val="40000"/>
                    </a:schemeClr>
                  </a:glow>
                </a:effectLst>
              </a:rPr>
              <a:t>BUS PARTNER (1.3)</a:t>
            </a:r>
            <a:endParaRPr lang="en-IN" dirty="0">
              <a:ln w="9525" cmpd="sng">
                <a:solidFill>
                  <a:schemeClr val="accent6">
                    <a:lumMod val="50000"/>
                  </a:schemeClr>
                </a:solidFill>
                <a:prstDash val="solid"/>
              </a:ln>
            </a:endParaRPr>
          </a:p>
        </p:txBody>
      </p:sp>
      <p:sp>
        <p:nvSpPr>
          <p:cNvPr id="81" name="Oval 80">
            <a:extLst>
              <a:ext uri="{FF2B5EF4-FFF2-40B4-BE49-F238E27FC236}">
                <a16:creationId xmlns:a16="http://schemas.microsoft.com/office/drawing/2014/main" id="{92456C24-34C2-002E-C5F3-53F96EB80668}"/>
              </a:ext>
            </a:extLst>
          </p:cNvPr>
          <p:cNvSpPr/>
          <p:nvPr/>
        </p:nvSpPr>
        <p:spPr>
          <a:xfrm>
            <a:off x="9524548" y="2488751"/>
            <a:ext cx="2193983" cy="50860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400" dirty="0" smtClean="0"/>
              <a:t>LOG IN</a:t>
            </a:r>
            <a:endParaRPr lang="en-IN" sz="1400" dirty="0"/>
          </a:p>
          <a:p>
            <a:pPr algn="ctr"/>
            <a:r>
              <a:rPr lang="en-IN" sz="1400" dirty="0" smtClean="0"/>
              <a:t>1.3.1</a:t>
            </a:r>
            <a:endParaRPr lang="en-IN" sz="1400" dirty="0"/>
          </a:p>
        </p:txBody>
      </p:sp>
      <p:cxnSp>
        <p:nvCxnSpPr>
          <p:cNvPr id="82" name="Straight Arrow Connector 81">
            <a:extLst>
              <a:ext uri="{FF2B5EF4-FFF2-40B4-BE49-F238E27FC236}">
                <a16:creationId xmlns:a16="http://schemas.microsoft.com/office/drawing/2014/main" id="{E2923D1F-5D88-52C3-F361-BCF147ECB7CC}"/>
              </a:ext>
            </a:extLst>
          </p:cNvPr>
          <p:cNvCxnSpPr>
            <a:cxnSpLocks/>
          </p:cNvCxnSpPr>
          <p:nvPr/>
        </p:nvCxnSpPr>
        <p:spPr>
          <a:xfrm>
            <a:off x="9049395" y="2707498"/>
            <a:ext cx="475153"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pic>
        <p:nvPicPr>
          <p:cNvPr id="51" name="Picture 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2733" y="-81058"/>
            <a:ext cx="1668429" cy="1668429"/>
          </a:xfrm>
          <a:prstGeom prst="rect">
            <a:avLst/>
          </a:prstGeom>
        </p:spPr>
      </p:pic>
    </p:spTree>
    <p:extLst>
      <p:ext uri="{BB962C8B-B14F-4D97-AF65-F5344CB8AC3E}">
        <p14:creationId xmlns:p14="http://schemas.microsoft.com/office/powerpoint/2010/main" val="1214432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79303" y="124538"/>
            <a:ext cx="3851030" cy="707886"/>
          </a:xfrm>
          <a:prstGeom prst="rect">
            <a:avLst/>
          </a:prstGeom>
          <a:noFill/>
        </p:spPr>
        <p:txBody>
          <a:bodyPr wrap="square" rtlCol="0">
            <a:spAutoFit/>
          </a:bodyPr>
          <a:lstStyle/>
          <a:p>
            <a:pPr algn="ctr"/>
            <a:r>
              <a:rPr lang="en-US" sz="4000" i="1" u="sng" dirty="0" smtClean="0">
                <a:solidFill>
                  <a:srgbClr val="660066"/>
                </a:solidFill>
              </a:rPr>
              <a:t>ER Diagram</a:t>
            </a:r>
            <a:endParaRPr lang="en-US" sz="4000" dirty="0"/>
          </a:p>
        </p:txBody>
      </p:sp>
      <p:sp>
        <p:nvSpPr>
          <p:cNvPr id="4" name="Rectangle 3">
            <a:extLst>
              <a:ext uri="{FF2B5EF4-FFF2-40B4-BE49-F238E27FC236}">
                <a16:creationId xmlns:a16="http://schemas.microsoft.com/office/drawing/2014/main" id="{9EA90F2E-5CAE-FAE4-84F5-036C7699C475}"/>
              </a:ext>
            </a:extLst>
          </p:cNvPr>
          <p:cNvSpPr/>
          <p:nvPr/>
        </p:nvSpPr>
        <p:spPr>
          <a:xfrm>
            <a:off x="904078" y="1301762"/>
            <a:ext cx="1801368" cy="63093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smtClean="0"/>
              <a:t>Bus </a:t>
            </a:r>
            <a:r>
              <a:rPr lang="en-US" dirty="0"/>
              <a:t>ticket booking website</a:t>
            </a:r>
            <a:endParaRPr lang="en-IN" dirty="0"/>
          </a:p>
        </p:txBody>
      </p:sp>
      <p:sp>
        <p:nvSpPr>
          <p:cNvPr id="5" name="Rectangle 4">
            <a:extLst>
              <a:ext uri="{FF2B5EF4-FFF2-40B4-BE49-F238E27FC236}">
                <a16:creationId xmlns:a16="http://schemas.microsoft.com/office/drawing/2014/main" id="{581014AB-2E92-E8B2-86E6-75A53825F159}"/>
              </a:ext>
            </a:extLst>
          </p:cNvPr>
          <p:cNvSpPr/>
          <p:nvPr/>
        </p:nvSpPr>
        <p:spPr>
          <a:xfrm>
            <a:off x="1028702" y="3541726"/>
            <a:ext cx="1552121" cy="41867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Admin</a:t>
            </a:r>
            <a:endParaRPr lang="en-IN" dirty="0"/>
          </a:p>
        </p:txBody>
      </p:sp>
      <p:cxnSp>
        <p:nvCxnSpPr>
          <p:cNvPr id="6" name="Straight Connector 5">
            <a:extLst>
              <a:ext uri="{FF2B5EF4-FFF2-40B4-BE49-F238E27FC236}">
                <a16:creationId xmlns:a16="http://schemas.microsoft.com/office/drawing/2014/main" id="{95A6278B-1D7D-DEC8-B68E-57CD7164028C}"/>
              </a:ext>
            </a:extLst>
          </p:cNvPr>
          <p:cNvCxnSpPr>
            <a:stCxn id="4" idx="2"/>
            <a:endCxn id="7" idx="0"/>
          </p:cNvCxnSpPr>
          <p:nvPr/>
        </p:nvCxnSpPr>
        <p:spPr>
          <a:xfrm>
            <a:off x="1804762" y="1932697"/>
            <a:ext cx="0" cy="679651"/>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 name="Diamond 6">
            <a:extLst>
              <a:ext uri="{FF2B5EF4-FFF2-40B4-BE49-F238E27FC236}">
                <a16:creationId xmlns:a16="http://schemas.microsoft.com/office/drawing/2014/main" id="{F73C18E8-A699-D4E3-25DE-4FC9876097F2}"/>
              </a:ext>
            </a:extLst>
          </p:cNvPr>
          <p:cNvSpPr/>
          <p:nvPr/>
        </p:nvSpPr>
        <p:spPr>
          <a:xfrm>
            <a:off x="1196686" y="2612348"/>
            <a:ext cx="1216152" cy="390049"/>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H</a:t>
            </a:r>
            <a:r>
              <a:rPr lang="en-US" sz="1600" dirty="0" smtClean="0"/>
              <a:t>as</a:t>
            </a:r>
            <a:endParaRPr lang="en-IN" sz="1600" dirty="0"/>
          </a:p>
        </p:txBody>
      </p:sp>
      <p:sp>
        <p:nvSpPr>
          <p:cNvPr id="8" name="TextBox 7">
            <a:extLst>
              <a:ext uri="{FF2B5EF4-FFF2-40B4-BE49-F238E27FC236}">
                <a16:creationId xmlns:a16="http://schemas.microsoft.com/office/drawing/2014/main" id="{85D10F29-382E-2F7A-7E5E-36C874258ADD}"/>
              </a:ext>
            </a:extLst>
          </p:cNvPr>
          <p:cNvSpPr txBox="1"/>
          <p:nvPr/>
        </p:nvSpPr>
        <p:spPr>
          <a:xfrm>
            <a:off x="1550473" y="3070179"/>
            <a:ext cx="289183" cy="369332"/>
          </a:xfrm>
          <a:prstGeom prst="rect">
            <a:avLst/>
          </a:prstGeom>
          <a:noFill/>
        </p:spPr>
        <p:txBody>
          <a:bodyPr wrap="square" rtlCol="0">
            <a:spAutoFit/>
          </a:bodyPr>
          <a:lstStyle/>
          <a:p>
            <a:r>
              <a:rPr lang="en-IN" dirty="0" smtClean="0"/>
              <a:t>1</a:t>
            </a:r>
            <a:endParaRPr lang="en-IN" dirty="0"/>
          </a:p>
        </p:txBody>
      </p:sp>
      <p:sp>
        <p:nvSpPr>
          <p:cNvPr id="9" name="TextBox 8">
            <a:extLst>
              <a:ext uri="{FF2B5EF4-FFF2-40B4-BE49-F238E27FC236}">
                <a16:creationId xmlns:a16="http://schemas.microsoft.com/office/drawing/2014/main" id="{0F52D0EB-E301-337D-1FF4-5B40B4E07EBA}"/>
              </a:ext>
            </a:extLst>
          </p:cNvPr>
          <p:cNvSpPr txBox="1"/>
          <p:nvPr/>
        </p:nvSpPr>
        <p:spPr>
          <a:xfrm>
            <a:off x="1550473" y="2158099"/>
            <a:ext cx="325179" cy="369332"/>
          </a:xfrm>
          <a:prstGeom prst="rect">
            <a:avLst/>
          </a:prstGeom>
          <a:noFill/>
        </p:spPr>
        <p:txBody>
          <a:bodyPr wrap="square" rtlCol="0">
            <a:spAutoFit/>
          </a:bodyPr>
          <a:lstStyle/>
          <a:p>
            <a:r>
              <a:rPr lang="en-US" dirty="0"/>
              <a:t>1</a:t>
            </a:r>
            <a:endParaRPr lang="en-IN" dirty="0"/>
          </a:p>
        </p:txBody>
      </p:sp>
      <p:cxnSp>
        <p:nvCxnSpPr>
          <p:cNvPr id="16" name="Straight Connector 15">
            <a:extLst>
              <a:ext uri="{FF2B5EF4-FFF2-40B4-BE49-F238E27FC236}">
                <a16:creationId xmlns:a16="http://schemas.microsoft.com/office/drawing/2014/main" id="{49C6B576-3965-7F77-8400-085B4B118298}"/>
              </a:ext>
            </a:extLst>
          </p:cNvPr>
          <p:cNvCxnSpPr>
            <a:cxnSpLocks/>
            <a:stCxn id="5" idx="3"/>
            <a:endCxn id="17" idx="1"/>
          </p:cNvCxnSpPr>
          <p:nvPr/>
        </p:nvCxnSpPr>
        <p:spPr>
          <a:xfrm>
            <a:off x="2580823" y="3751064"/>
            <a:ext cx="408730" cy="10135"/>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Diamond 16">
            <a:extLst>
              <a:ext uri="{FF2B5EF4-FFF2-40B4-BE49-F238E27FC236}">
                <a16:creationId xmlns:a16="http://schemas.microsoft.com/office/drawing/2014/main" id="{121A8DDD-9E08-6C91-C52D-050166D75101}"/>
              </a:ext>
            </a:extLst>
          </p:cNvPr>
          <p:cNvSpPr/>
          <p:nvPr/>
        </p:nvSpPr>
        <p:spPr>
          <a:xfrm>
            <a:off x="2989553" y="3409154"/>
            <a:ext cx="1861825" cy="704089"/>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Manage &amp; View</a:t>
            </a:r>
            <a:endParaRPr lang="en-IN" sz="1600" dirty="0"/>
          </a:p>
        </p:txBody>
      </p:sp>
      <p:sp>
        <p:nvSpPr>
          <p:cNvPr id="18" name="TextBox 17">
            <a:extLst>
              <a:ext uri="{FF2B5EF4-FFF2-40B4-BE49-F238E27FC236}">
                <a16:creationId xmlns:a16="http://schemas.microsoft.com/office/drawing/2014/main" id="{795DDC50-2B4D-C998-6166-BDF798499A7C}"/>
              </a:ext>
            </a:extLst>
          </p:cNvPr>
          <p:cNvSpPr txBox="1"/>
          <p:nvPr/>
        </p:nvSpPr>
        <p:spPr>
          <a:xfrm>
            <a:off x="2611320" y="3391867"/>
            <a:ext cx="290132" cy="369332"/>
          </a:xfrm>
          <a:prstGeom prst="rect">
            <a:avLst/>
          </a:prstGeom>
          <a:noFill/>
        </p:spPr>
        <p:txBody>
          <a:bodyPr wrap="square" rtlCol="0">
            <a:spAutoFit/>
          </a:bodyPr>
          <a:lstStyle/>
          <a:p>
            <a:r>
              <a:rPr lang="en-US" dirty="0"/>
              <a:t>1</a:t>
            </a:r>
            <a:endParaRPr lang="en-IN" dirty="0"/>
          </a:p>
        </p:txBody>
      </p:sp>
      <p:sp>
        <p:nvSpPr>
          <p:cNvPr id="19" name="TextBox 18">
            <a:extLst>
              <a:ext uri="{FF2B5EF4-FFF2-40B4-BE49-F238E27FC236}">
                <a16:creationId xmlns:a16="http://schemas.microsoft.com/office/drawing/2014/main" id="{399CF9AC-3FB3-5F62-4D50-FD442CC71D2D}"/>
              </a:ext>
            </a:extLst>
          </p:cNvPr>
          <p:cNvSpPr txBox="1"/>
          <p:nvPr/>
        </p:nvSpPr>
        <p:spPr>
          <a:xfrm>
            <a:off x="4879411" y="3449604"/>
            <a:ext cx="275838" cy="369332"/>
          </a:xfrm>
          <a:prstGeom prst="rect">
            <a:avLst/>
          </a:prstGeom>
          <a:noFill/>
        </p:spPr>
        <p:txBody>
          <a:bodyPr wrap="square" rtlCol="0">
            <a:spAutoFit/>
          </a:bodyPr>
          <a:lstStyle/>
          <a:p>
            <a:r>
              <a:rPr lang="en-US" dirty="0"/>
              <a:t>M</a:t>
            </a:r>
            <a:endParaRPr lang="en-IN" dirty="0"/>
          </a:p>
        </p:txBody>
      </p:sp>
      <p:cxnSp>
        <p:nvCxnSpPr>
          <p:cNvPr id="21" name="Straight Connector 20">
            <a:extLst>
              <a:ext uri="{FF2B5EF4-FFF2-40B4-BE49-F238E27FC236}">
                <a16:creationId xmlns:a16="http://schemas.microsoft.com/office/drawing/2014/main" id="{49C6B576-3965-7F77-8400-085B4B118298}"/>
              </a:ext>
            </a:extLst>
          </p:cNvPr>
          <p:cNvCxnSpPr>
            <a:cxnSpLocks/>
            <a:stCxn id="17" idx="3"/>
            <a:endCxn id="32" idx="1"/>
          </p:cNvCxnSpPr>
          <p:nvPr/>
        </p:nvCxnSpPr>
        <p:spPr>
          <a:xfrm>
            <a:off x="4851378" y="3761199"/>
            <a:ext cx="706063" cy="8246"/>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49C6B576-3965-7F77-8400-085B4B118298}"/>
              </a:ext>
            </a:extLst>
          </p:cNvPr>
          <p:cNvCxnSpPr>
            <a:cxnSpLocks/>
            <a:endCxn id="17" idx="2"/>
          </p:cNvCxnSpPr>
          <p:nvPr/>
        </p:nvCxnSpPr>
        <p:spPr>
          <a:xfrm flipV="1">
            <a:off x="3920465" y="4113243"/>
            <a:ext cx="1" cy="1315538"/>
          </a:xfrm>
          <a:prstGeom prst="line">
            <a:avLst/>
          </a:prstGeom>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581014AB-2E92-E8B2-86E6-75A53825F159}"/>
              </a:ext>
            </a:extLst>
          </p:cNvPr>
          <p:cNvSpPr/>
          <p:nvPr/>
        </p:nvSpPr>
        <p:spPr>
          <a:xfrm>
            <a:off x="5557441" y="3591122"/>
            <a:ext cx="950096" cy="35664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Bus</a:t>
            </a:r>
            <a:endParaRPr lang="en-IN" dirty="0"/>
          </a:p>
        </p:txBody>
      </p:sp>
      <p:sp>
        <p:nvSpPr>
          <p:cNvPr id="52" name="Rectangle 51">
            <a:extLst>
              <a:ext uri="{FF2B5EF4-FFF2-40B4-BE49-F238E27FC236}">
                <a16:creationId xmlns:a16="http://schemas.microsoft.com/office/drawing/2014/main" id="{581014AB-2E92-E8B2-86E6-75A53825F159}"/>
              </a:ext>
            </a:extLst>
          </p:cNvPr>
          <p:cNvSpPr/>
          <p:nvPr/>
        </p:nvSpPr>
        <p:spPr>
          <a:xfrm>
            <a:off x="5367855" y="5187711"/>
            <a:ext cx="1349474" cy="350087"/>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Routes</a:t>
            </a:r>
            <a:endParaRPr lang="en-IN" dirty="0"/>
          </a:p>
        </p:txBody>
      </p:sp>
      <p:sp>
        <p:nvSpPr>
          <p:cNvPr id="55" name="TextBox 54">
            <a:extLst>
              <a:ext uri="{FF2B5EF4-FFF2-40B4-BE49-F238E27FC236}">
                <a16:creationId xmlns:a16="http://schemas.microsoft.com/office/drawing/2014/main" id="{399CF9AC-3FB3-5F62-4D50-FD442CC71D2D}"/>
              </a:ext>
            </a:extLst>
          </p:cNvPr>
          <p:cNvSpPr txBox="1"/>
          <p:nvPr/>
        </p:nvSpPr>
        <p:spPr>
          <a:xfrm>
            <a:off x="4625395" y="5116708"/>
            <a:ext cx="275838" cy="369332"/>
          </a:xfrm>
          <a:prstGeom prst="rect">
            <a:avLst/>
          </a:prstGeom>
          <a:noFill/>
        </p:spPr>
        <p:txBody>
          <a:bodyPr wrap="square" rtlCol="0">
            <a:spAutoFit/>
          </a:bodyPr>
          <a:lstStyle/>
          <a:p>
            <a:r>
              <a:rPr lang="en-US" dirty="0"/>
              <a:t>M</a:t>
            </a:r>
            <a:endParaRPr lang="en-IN" dirty="0"/>
          </a:p>
        </p:txBody>
      </p:sp>
      <p:cxnSp>
        <p:nvCxnSpPr>
          <p:cNvPr id="62" name="Straight Connector 61">
            <a:extLst>
              <a:ext uri="{FF2B5EF4-FFF2-40B4-BE49-F238E27FC236}">
                <a16:creationId xmlns:a16="http://schemas.microsoft.com/office/drawing/2014/main" id="{95A6278B-1D7D-DEC8-B68E-57CD7164028C}"/>
              </a:ext>
            </a:extLst>
          </p:cNvPr>
          <p:cNvCxnSpPr>
            <a:stCxn id="63" idx="2"/>
            <a:endCxn id="52" idx="0"/>
          </p:cNvCxnSpPr>
          <p:nvPr/>
        </p:nvCxnSpPr>
        <p:spPr>
          <a:xfrm>
            <a:off x="6032490" y="4758769"/>
            <a:ext cx="10102" cy="428942"/>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3" name="Diamond 62">
            <a:extLst>
              <a:ext uri="{FF2B5EF4-FFF2-40B4-BE49-F238E27FC236}">
                <a16:creationId xmlns:a16="http://schemas.microsoft.com/office/drawing/2014/main" id="{F73C18E8-A699-D4E3-25DE-4FC9876097F2}"/>
              </a:ext>
            </a:extLst>
          </p:cNvPr>
          <p:cNvSpPr/>
          <p:nvPr/>
        </p:nvSpPr>
        <p:spPr>
          <a:xfrm>
            <a:off x="5419119" y="4361482"/>
            <a:ext cx="1226741" cy="397287"/>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H</a:t>
            </a:r>
            <a:r>
              <a:rPr lang="en-US" sz="1600" dirty="0" smtClean="0"/>
              <a:t>as</a:t>
            </a:r>
            <a:endParaRPr lang="en-IN" sz="1600" dirty="0"/>
          </a:p>
        </p:txBody>
      </p:sp>
      <p:sp>
        <p:nvSpPr>
          <p:cNvPr id="65" name="TextBox 64">
            <a:extLst>
              <a:ext uri="{FF2B5EF4-FFF2-40B4-BE49-F238E27FC236}">
                <a16:creationId xmlns:a16="http://schemas.microsoft.com/office/drawing/2014/main" id="{0F52D0EB-E301-337D-1FF4-5B40B4E07EBA}"/>
              </a:ext>
            </a:extLst>
          </p:cNvPr>
          <p:cNvSpPr txBox="1"/>
          <p:nvPr/>
        </p:nvSpPr>
        <p:spPr>
          <a:xfrm>
            <a:off x="5796975" y="4784443"/>
            <a:ext cx="177022" cy="369332"/>
          </a:xfrm>
          <a:prstGeom prst="rect">
            <a:avLst/>
          </a:prstGeom>
          <a:noFill/>
        </p:spPr>
        <p:txBody>
          <a:bodyPr wrap="square" rtlCol="0">
            <a:spAutoFit/>
          </a:bodyPr>
          <a:lstStyle/>
          <a:p>
            <a:r>
              <a:rPr lang="en-US" dirty="0"/>
              <a:t>1</a:t>
            </a:r>
            <a:endParaRPr lang="en-IN" dirty="0"/>
          </a:p>
        </p:txBody>
      </p:sp>
      <p:sp>
        <p:nvSpPr>
          <p:cNvPr id="74" name="TextBox 73">
            <a:extLst>
              <a:ext uri="{FF2B5EF4-FFF2-40B4-BE49-F238E27FC236}">
                <a16:creationId xmlns:a16="http://schemas.microsoft.com/office/drawing/2014/main" id="{0F52D0EB-E301-337D-1FF4-5B40B4E07EBA}"/>
              </a:ext>
            </a:extLst>
          </p:cNvPr>
          <p:cNvSpPr txBox="1"/>
          <p:nvPr/>
        </p:nvSpPr>
        <p:spPr>
          <a:xfrm>
            <a:off x="5773657" y="4010653"/>
            <a:ext cx="262323" cy="369332"/>
          </a:xfrm>
          <a:prstGeom prst="rect">
            <a:avLst/>
          </a:prstGeom>
          <a:noFill/>
        </p:spPr>
        <p:txBody>
          <a:bodyPr wrap="square" rtlCol="0">
            <a:spAutoFit/>
          </a:bodyPr>
          <a:lstStyle/>
          <a:p>
            <a:r>
              <a:rPr lang="en-US" dirty="0"/>
              <a:t>1</a:t>
            </a:r>
            <a:endParaRPr lang="en-IN" dirty="0"/>
          </a:p>
        </p:txBody>
      </p:sp>
      <p:cxnSp>
        <p:nvCxnSpPr>
          <p:cNvPr id="77" name="Straight Connector 76">
            <a:extLst>
              <a:ext uri="{FF2B5EF4-FFF2-40B4-BE49-F238E27FC236}">
                <a16:creationId xmlns:a16="http://schemas.microsoft.com/office/drawing/2014/main" id="{95A6278B-1D7D-DEC8-B68E-57CD7164028C}"/>
              </a:ext>
            </a:extLst>
          </p:cNvPr>
          <p:cNvCxnSpPr>
            <a:stCxn id="32" idx="2"/>
            <a:endCxn id="63" idx="0"/>
          </p:cNvCxnSpPr>
          <p:nvPr/>
        </p:nvCxnSpPr>
        <p:spPr>
          <a:xfrm>
            <a:off x="6032489" y="3947768"/>
            <a:ext cx="1" cy="413714"/>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95A6278B-1D7D-DEC8-B68E-57CD7164028C}"/>
              </a:ext>
            </a:extLst>
          </p:cNvPr>
          <p:cNvCxnSpPr>
            <a:stCxn id="94" idx="1"/>
            <a:endCxn id="32" idx="3"/>
          </p:cNvCxnSpPr>
          <p:nvPr/>
        </p:nvCxnSpPr>
        <p:spPr>
          <a:xfrm flipH="1">
            <a:off x="6507537" y="3751063"/>
            <a:ext cx="713234" cy="18382"/>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4" name="Diamond 93">
            <a:extLst>
              <a:ext uri="{FF2B5EF4-FFF2-40B4-BE49-F238E27FC236}">
                <a16:creationId xmlns:a16="http://schemas.microsoft.com/office/drawing/2014/main" id="{F73C18E8-A699-D4E3-25DE-4FC9876097F2}"/>
              </a:ext>
            </a:extLst>
          </p:cNvPr>
          <p:cNvSpPr/>
          <p:nvPr/>
        </p:nvSpPr>
        <p:spPr>
          <a:xfrm>
            <a:off x="7220771" y="3478733"/>
            <a:ext cx="1662014" cy="544659"/>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Search</a:t>
            </a:r>
            <a:endParaRPr lang="en-IN" sz="1600" dirty="0"/>
          </a:p>
        </p:txBody>
      </p:sp>
      <p:sp>
        <p:nvSpPr>
          <p:cNvPr id="103" name="Rectangle 102">
            <a:extLst>
              <a:ext uri="{FF2B5EF4-FFF2-40B4-BE49-F238E27FC236}">
                <a16:creationId xmlns:a16="http://schemas.microsoft.com/office/drawing/2014/main" id="{581014AB-2E92-E8B2-86E6-75A53825F159}"/>
              </a:ext>
            </a:extLst>
          </p:cNvPr>
          <p:cNvSpPr/>
          <p:nvPr/>
        </p:nvSpPr>
        <p:spPr>
          <a:xfrm>
            <a:off x="9420891" y="1786365"/>
            <a:ext cx="1314811" cy="48225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Tickets</a:t>
            </a:r>
            <a:endParaRPr lang="en-IN" dirty="0"/>
          </a:p>
        </p:txBody>
      </p:sp>
      <p:cxnSp>
        <p:nvCxnSpPr>
          <p:cNvPr id="104" name="Straight Connector 103">
            <a:extLst>
              <a:ext uri="{FF2B5EF4-FFF2-40B4-BE49-F238E27FC236}">
                <a16:creationId xmlns:a16="http://schemas.microsoft.com/office/drawing/2014/main" id="{95A6278B-1D7D-DEC8-B68E-57CD7164028C}"/>
              </a:ext>
            </a:extLst>
          </p:cNvPr>
          <p:cNvCxnSpPr>
            <a:stCxn id="238" idx="1"/>
            <a:endCxn id="94" idx="3"/>
          </p:cNvCxnSpPr>
          <p:nvPr/>
        </p:nvCxnSpPr>
        <p:spPr>
          <a:xfrm flipH="1" flipV="1">
            <a:off x="8882785" y="3751063"/>
            <a:ext cx="594381" cy="6"/>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6" name="Rectangle 175">
            <a:extLst>
              <a:ext uri="{FF2B5EF4-FFF2-40B4-BE49-F238E27FC236}">
                <a16:creationId xmlns:a16="http://schemas.microsoft.com/office/drawing/2014/main" id="{581014AB-2E92-E8B2-86E6-75A53825F159}"/>
              </a:ext>
            </a:extLst>
          </p:cNvPr>
          <p:cNvSpPr/>
          <p:nvPr/>
        </p:nvSpPr>
        <p:spPr>
          <a:xfrm>
            <a:off x="5348120" y="1811818"/>
            <a:ext cx="1366388" cy="4358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Bus Partner</a:t>
            </a:r>
            <a:endParaRPr lang="en-IN" dirty="0"/>
          </a:p>
        </p:txBody>
      </p:sp>
      <p:sp>
        <p:nvSpPr>
          <p:cNvPr id="178" name="Diamond 177">
            <a:extLst>
              <a:ext uri="{FF2B5EF4-FFF2-40B4-BE49-F238E27FC236}">
                <a16:creationId xmlns:a16="http://schemas.microsoft.com/office/drawing/2014/main" id="{F73C18E8-A699-D4E3-25DE-4FC9876097F2}"/>
              </a:ext>
            </a:extLst>
          </p:cNvPr>
          <p:cNvSpPr/>
          <p:nvPr/>
        </p:nvSpPr>
        <p:spPr>
          <a:xfrm>
            <a:off x="5411889" y="2690635"/>
            <a:ext cx="1226741" cy="397287"/>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t>H</a:t>
            </a:r>
            <a:r>
              <a:rPr lang="en-US" sz="1600" dirty="0" smtClean="0"/>
              <a:t>as</a:t>
            </a:r>
            <a:endParaRPr lang="en-IN" sz="1600" dirty="0"/>
          </a:p>
        </p:txBody>
      </p:sp>
      <p:sp>
        <p:nvSpPr>
          <p:cNvPr id="179" name="TextBox 178">
            <a:extLst>
              <a:ext uri="{FF2B5EF4-FFF2-40B4-BE49-F238E27FC236}">
                <a16:creationId xmlns:a16="http://schemas.microsoft.com/office/drawing/2014/main" id="{0F52D0EB-E301-337D-1FF4-5B40B4E07EBA}"/>
              </a:ext>
            </a:extLst>
          </p:cNvPr>
          <p:cNvSpPr txBox="1"/>
          <p:nvPr/>
        </p:nvSpPr>
        <p:spPr>
          <a:xfrm>
            <a:off x="5788183" y="3201553"/>
            <a:ext cx="325179" cy="369332"/>
          </a:xfrm>
          <a:prstGeom prst="rect">
            <a:avLst/>
          </a:prstGeom>
          <a:noFill/>
        </p:spPr>
        <p:txBody>
          <a:bodyPr wrap="square" rtlCol="0">
            <a:spAutoFit/>
          </a:bodyPr>
          <a:lstStyle/>
          <a:p>
            <a:r>
              <a:rPr lang="en-US" dirty="0"/>
              <a:t>1</a:t>
            </a:r>
            <a:endParaRPr lang="en-IN" dirty="0"/>
          </a:p>
        </p:txBody>
      </p:sp>
      <p:sp>
        <p:nvSpPr>
          <p:cNvPr id="180" name="TextBox 179">
            <a:extLst>
              <a:ext uri="{FF2B5EF4-FFF2-40B4-BE49-F238E27FC236}">
                <a16:creationId xmlns:a16="http://schemas.microsoft.com/office/drawing/2014/main" id="{0F52D0EB-E301-337D-1FF4-5B40B4E07EBA}"/>
              </a:ext>
            </a:extLst>
          </p:cNvPr>
          <p:cNvSpPr txBox="1"/>
          <p:nvPr/>
        </p:nvSpPr>
        <p:spPr>
          <a:xfrm>
            <a:off x="5773657" y="2287086"/>
            <a:ext cx="262323" cy="369332"/>
          </a:xfrm>
          <a:prstGeom prst="rect">
            <a:avLst/>
          </a:prstGeom>
          <a:noFill/>
        </p:spPr>
        <p:txBody>
          <a:bodyPr wrap="square" rtlCol="0">
            <a:spAutoFit/>
          </a:bodyPr>
          <a:lstStyle/>
          <a:p>
            <a:r>
              <a:rPr lang="en-US" dirty="0"/>
              <a:t>1</a:t>
            </a:r>
            <a:endParaRPr lang="en-IN" dirty="0"/>
          </a:p>
        </p:txBody>
      </p:sp>
      <p:cxnSp>
        <p:nvCxnSpPr>
          <p:cNvPr id="181" name="Straight Connector 180">
            <a:extLst>
              <a:ext uri="{FF2B5EF4-FFF2-40B4-BE49-F238E27FC236}">
                <a16:creationId xmlns:a16="http://schemas.microsoft.com/office/drawing/2014/main" id="{95A6278B-1D7D-DEC8-B68E-57CD7164028C}"/>
              </a:ext>
            </a:extLst>
          </p:cNvPr>
          <p:cNvCxnSpPr>
            <a:stCxn id="178" idx="0"/>
            <a:endCxn id="176" idx="2"/>
          </p:cNvCxnSpPr>
          <p:nvPr/>
        </p:nvCxnSpPr>
        <p:spPr>
          <a:xfrm flipV="1">
            <a:off x="6025260" y="2247647"/>
            <a:ext cx="6054" cy="442988"/>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Straight Connector 181">
            <a:extLst>
              <a:ext uri="{FF2B5EF4-FFF2-40B4-BE49-F238E27FC236}">
                <a16:creationId xmlns:a16="http://schemas.microsoft.com/office/drawing/2014/main" id="{95A6278B-1D7D-DEC8-B68E-57CD7164028C}"/>
              </a:ext>
            </a:extLst>
          </p:cNvPr>
          <p:cNvCxnSpPr>
            <a:stCxn id="32" idx="0"/>
            <a:endCxn id="178" idx="2"/>
          </p:cNvCxnSpPr>
          <p:nvPr/>
        </p:nvCxnSpPr>
        <p:spPr>
          <a:xfrm flipH="1" flipV="1">
            <a:off x="6025260" y="3087922"/>
            <a:ext cx="7229" cy="503200"/>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7" name="Straight Connector 186">
            <a:extLst>
              <a:ext uri="{FF2B5EF4-FFF2-40B4-BE49-F238E27FC236}">
                <a16:creationId xmlns:a16="http://schemas.microsoft.com/office/drawing/2014/main" id="{95A6278B-1D7D-DEC8-B68E-57CD7164028C}"/>
              </a:ext>
            </a:extLst>
          </p:cNvPr>
          <p:cNvCxnSpPr>
            <a:stCxn id="7" idx="2"/>
            <a:endCxn id="5" idx="0"/>
          </p:cNvCxnSpPr>
          <p:nvPr/>
        </p:nvCxnSpPr>
        <p:spPr>
          <a:xfrm>
            <a:off x="1804762" y="3002397"/>
            <a:ext cx="1" cy="539329"/>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6" name="Straight Connector 195">
            <a:extLst>
              <a:ext uri="{FF2B5EF4-FFF2-40B4-BE49-F238E27FC236}">
                <a16:creationId xmlns:a16="http://schemas.microsoft.com/office/drawing/2014/main" id="{95A6278B-1D7D-DEC8-B68E-57CD7164028C}"/>
              </a:ext>
            </a:extLst>
          </p:cNvPr>
          <p:cNvCxnSpPr>
            <a:stCxn id="176" idx="3"/>
            <a:endCxn id="197" idx="1"/>
          </p:cNvCxnSpPr>
          <p:nvPr/>
        </p:nvCxnSpPr>
        <p:spPr>
          <a:xfrm flipV="1">
            <a:off x="6714508" y="2027494"/>
            <a:ext cx="547390" cy="2239"/>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7" name="Diamond 196">
            <a:extLst>
              <a:ext uri="{FF2B5EF4-FFF2-40B4-BE49-F238E27FC236}">
                <a16:creationId xmlns:a16="http://schemas.microsoft.com/office/drawing/2014/main" id="{F73C18E8-A699-D4E3-25DE-4FC9876097F2}"/>
              </a:ext>
            </a:extLst>
          </p:cNvPr>
          <p:cNvSpPr/>
          <p:nvPr/>
        </p:nvSpPr>
        <p:spPr>
          <a:xfrm>
            <a:off x="7261898" y="1668133"/>
            <a:ext cx="1601200" cy="718722"/>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View &amp; Verify</a:t>
            </a:r>
            <a:endParaRPr lang="en-IN" sz="1600" dirty="0"/>
          </a:p>
        </p:txBody>
      </p:sp>
      <p:cxnSp>
        <p:nvCxnSpPr>
          <p:cNvPr id="198" name="Straight Connector 197">
            <a:extLst>
              <a:ext uri="{FF2B5EF4-FFF2-40B4-BE49-F238E27FC236}">
                <a16:creationId xmlns:a16="http://schemas.microsoft.com/office/drawing/2014/main" id="{95A6278B-1D7D-DEC8-B68E-57CD7164028C}"/>
              </a:ext>
            </a:extLst>
          </p:cNvPr>
          <p:cNvCxnSpPr>
            <a:stCxn id="197" idx="3"/>
            <a:endCxn id="103" idx="1"/>
          </p:cNvCxnSpPr>
          <p:nvPr/>
        </p:nvCxnSpPr>
        <p:spPr>
          <a:xfrm>
            <a:off x="8863098" y="2027494"/>
            <a:ext cx="557793" cy="1"/>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8" name="Rectangle 237">
            <a:extLst>
              <a:ext uri="{FF2B5EF4-FFF2-40B4-BE49-F238E27FC236}">
                <a16:creationId xmlns:a16="http://schemas.microsoft.com/office/drawing/2014/main" id="{581014AB-2E92-E8B2-86E6-75A53825F159}"/>
              </a:ext>
            </a:extLst>
          </p:cNvPr>
          <p:cNvSpPr/>
          <p:nvPr/>
        </p:nvSpPr>
        <p:spPr>
          <a:xfrm>
            <a:off x="9477166" y="3563738"/>
            <a:ext cx="1202257" cy="37466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smtClean="0"/>
              <a:t>User</a:t>
            </a:r>
            <a:endParaRPr lang="en-IN" dirty="0"/>
          </a:p>
        </p:txBody>
      </p:sp>
      <p:sp>
        <p:nvSpPr>
          <p:cNvPr id="247" name="Diamond 246">
            <a:extLst>
              <a:ext uri="{FF2B5EF4-FFF2-40B4-BE49-F238E27FC236}">
                <a16:creationId xmlns:a16="http://schemas.microsoft.com/office/drawing/2014/main" id="{F73C18E8-A699-D4E3-25DE-4FC9876097F2}"/>
              </a:ext>
            </a:extLst>
          </p:cNvPr>
          <p:cNvSpPr/>
          <p:nvPr/>
        </p:nvSpPr>
        <p:spPr>
          <a:xfrm>
            <a:off x="9187505" y="2540954"/>
            <a:ext cx="1781581" cy="696652"/>
          </a:xfrm>
          <a:prstGeom prst="diamond">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t>Book &amp; View</a:t>
            </a:r>
            <a:endParaRPr lang="en-IN" sz="1600" dirty="0"/>
          </a:p>
        </p:txBody>
      </p:sp>
      <p:cxnSp>
        <p:nvCxnSpPr>
          <p:cNvPr id="248" name="Straight Connector 247">
            <a:extLst>
              <a:ext uri="{FF2B5EF4-FFF2-40B4-BE49-F238E27FC236}">
                <a16:creationId xmlns:a16="http://schemas.microsoft.com/office/drawing/2014/main" id="{95A6278B-1D7D-DEC8-B68E-57CD7164028C}"/>
              </a:ext>
            </a:extLst>
          </p:cNvPr>
          <p:cNvCxnSpPr>
            <a:stCxn id="247" idx="0"/>
            <a:endCxn id="103" idx="2"/>
          </p:cNvCxnSpPr>
          <p:nvPr/>
        </p:nvCxnSpPr>
        <p:spPr>
          <a:xfrm flipV="1">
            <a:off x="10078296" y="2268624"/>
            <a:ext cx="1" cy="272330"/>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49" name="Straight Connector 248">
            <a:extLst>
              <a:ext uri="{FF2B5EF4-FFF2-40B4-BE49-F238E27FC236}">
                <a16:creationId xmlns:a16="http://schemas.microsoft.com/office/drawing/2014/main" id="{95A6278B-1D7D-DEC8-B68E-57CD7164028C}"/>
              </a:ext>
            </a:extLst>
          </p:cNvPr>
          <p:cNvCxnSpPr>
            <a:stCxn id="238" idx="0"/>
            <a:endCxn id="247" idx="2"/>
          </p:cNvCxnSpPr>
          <p:nvPr/>
        </p:nvCxnSpPr>
        <p:spPr>
          <a:xfrm flipV="1">
            <a:off x="10078295" y="3237606"/>
            <a:ext cx="1" cy="326132"/>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9" name="Straight Connector 308">
            <a:extLst>
              <a:ext uri="{FF2B5EF4-FFF2-40B4-BE49-F238E27FC236}">
                <a16:creationId xmlns:a16="http://schemas.microsoft.com/office/drawing/2014/main" id="{95A6278B-1D7D-DEC8-B68E-57CD7164028C}"/>
              </a:ext>
            </a:extLst>
          </p:cNvPr>
          <p:cNvCxnSpPr/>
          <p:nvPr/>
        </p:nvCxnSpPr>
        <p:spPr>
          <a:xfrm flipV="1">
            <a:off x="3918394" y="1302949"/>
            <a:ext cx="6159902" cy="9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95A6278B-1D7D-DEC8-B68E-57CD7164028C}"/>
              </a:ext>
            </a:extLst>
          </p:cNvPr>
          <p:cNvCxnSpPr>
            <a:endCxn id="103" idx="0"/>
          </p:cNvCxnSpPr>
          <p:nvPr/>
        </p:nvCxnSpPr>
        <p:spPr>
          <a:xfrm>
            <a:off x="10078295" y="1313199"/>
            <a:ext cx="2" cy="473166"/>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21" name="TextBox 320">
            <a:extLst>
              <a:ext uri="{FF2B5EF4-FFF2-40B4-BE49-F238E27FC236}">
                <a16:creationId xmlns:a16="http://schemas.microsoft.com/office/drawing/2014/main" id="{0F52D0EB-E301-337D-1FF4-5B40B4E07EBA}"/>
              </a:ext>
            </a:extLst>
          </p:cNvPr>
          <p:cNvSpPr txBox="1"/>
          <p:nvPr/>
        </p:nvSpPr>
        <p:spPr>
          <a:xfrm>
            <a:off x="9825397" y="3172394"/>
            <a:ext cx="233385" cy="369332"/>
          </a:xfrm>
          <a:prstGeom prst="rect">
            <a:avLst/>
          </a:prstGeom>
          <a:noFill/>
        </p:spPr>
        <p:txBody>
          <a:bodyPr wrap="square" rtlCol="0">
            <a:spAutoFit/>
          </a:bodyPr>
          <a:lstStyle/>
          <a:p>
            <a:r>
              <a:rPr lang="en-US" dirty="0"/>
              <a:t>1</a:t>
            </a:r>
            <a:endParaRPr lang="en-IN" dirty="0"/>
          </a:p>
        </p:txBody>
      </p:sp>
      <p:sp>
        <p:nvSpPr>
          <p:cNvPr id="325" name="TextBox 324">
            <a:extLst>
              <a:ext uri="{FF2B5EF4-FFF2-40B4-BE49-F238E27FC236}">
                <a16:creationId xmlns:a16="http://schemas.microsoft.com/office/drawing/2014/main" id="{0F52D0EB-E301-337D-1FF4-5B40B4E07EBA}"/>
              </a:ext>
            </a:extLst>
          </p:cNvPr>
          <p:cNvSpPr txBox="1"/>
          <p:nvPr/>
        </p:nvSpPr>
        <p:spPr>
          <a:xfrm>
            <a:off x="9786305" y="2227084"/>
            <a:ext cx="320296" cy="369332"/>
          </a:xfrm>
          <a:prstGeom prst="rect">
            <a:avLst/>
          </a:prstGeom>
          <a:noFill/>
        </p:spPr>
        <p:txBody>
          <a:bodyPr wrap="square" rtlCol="0">
            <a:spAutoFit/>
          </a:bodyPr>
          <a:lstStyle/>
          <a:p>
            <a:r>
              <a:rPr lang="en-US" dirty="0"/>
              <a:t>M</a:t>
            </a:r>
            <a:endParaRPr lang="en-IN" dirty="0"/>
          </a:p>
        </p:txBody>
      </p:sp>
      <p:sp>
        <p:nvSpPr>
          <p:cNvPr id="326" name="TextBox 325">
            <a:extLst>
              <a:ext uri="{FF2B5EF4-FFF2-40B4-BE49-F238E27FC236}">
                <a16:creationId xmlns:a16="http://schemas.microsoft.com/office/drawing/2014/main" id="{0F52D0EB-E301-337D-1FF4-5B40B4E07EBA}"/>
              </a:ext>
            </a:extLst>
          </p:cNvPr>
          <p:cNvSpPr txBox="1"/>
          <p:nvPr/>
        </p:nvSpPr>
        <p:spPr>
          <a:xfrm>
            <a:off x="6841120" y="1704679"/>
            <a:ext cx="262323" cy="369332"/>
          </a:xfrm>
          <a:prstGeom prst="rect">
            <a:avLst/>
          </a:prstGeom>
          <a:noFill/>
        </p:spPr>
        <p:txBody>
          <a:bodyPr wrap="square" rtlCol="0">
            <a:spAutoFit/>
          </a:bodyPr>
          <a:lstStyle/>
          <a:p>
            <a:r>
              <a:rPr lang="en-US" dirty="0"/>
              <a:t>1</a:t>
            </a:r>
            <a:endParaRPr lang="en-IN" dirty="0"/>
          </a:p>
        </p:txBody>
      </p:sp>
      <p:sp>
        <p:nvSpPr>
          <p:cNvPr id="327" name="TextBox 326">
            <a:extLst>
              <a:ext uri="{FF2B5EF4-FFF2-40B4-BE49-F238E27FC236}">
                <a16:creationId xmlns:a16="http://schemas.microsoft.com/office/drawing/2014/main" id="{0F52D0EB-E301-337D-1FF4-5B40B4E07EBA}"/>
              </a:ext>
            </a:extLst>
          </p:cNvPr>
          <p:cNvSpPr txBox="1"/>
          <p:nvPr/>
        </p:nvSpPr>
        <p:spPr>
          <a:xfrm>
            <a:off x="8889028" y="1703851"/>
            <a:ext cx="334323" cy="369332"/>
          </a:xfrm>
          <a:prstGeom prst="rect">
            <a:avLst/>
          </a:prstGeom>
          <a:noFill/>
        </p:spPr>
        <p:txBody>
          <a:bodyPr wrap="square" rtlCol="0">
            <a:spAutoFit/>
          </a:bodyPr>
          <a:lstStyle/>
          <a:p>
            <a:r>
              <a:rPr lang="en-US" dirty="0"/>
              <a:t>M</a:t>
            </a:r>
            <a:endParaRPr lang="en-IN" dirty="0"/>
          </a:p>
        </p:txBody>
      </p:sp>
      <p:sp>
        <p:nvSpPr>
          <p:cNvPr id="328" name="TextBox 327">
            <a:extLst>
              <a:ext uri="{FF2B5EF4-FFF2-40B4-BE49-F238E27FC236}">
                <a16:creationId xmlns:a16="http://schemas.microsoft.com/office/drawing/2014/main" id="{0F52D0EB-E301-337D-1FF4-5B40B4E07EBA}"/>
              </a:ext>
            </a:extLst>
          </p:cNvPr>
          <p:cNvSpPr txBox="1"/>
          <p:nvPr/>
        </p:nvSpPr>
        <p:spPr>
          <a:xfrm>
            <a:off x="8969352" y="3423892"/>
            <a:ext cx="262323" cy="369332"/>
          </a:xfrm>
          <a:prstGeom prst="rect">
            <a:avLst/>
          </a:prstGeom>
          <a:noFill/>
        </p:spPr>
        <p:txBody>
          <a:bodyPr wrap="square" rtlCol="0">
            <a:spAutoFit/>
          </a:bodyPr>
          <a:lstStyle/>
          <a:p>
            <a:r>
              <a:rPr lang="en-US" dirty="0"/>
              <a:t>M</a:t>
            </a:r>
            <a:endParaRPr lang="en-IN" dirty="0"/>
          </a:p>
        </p:txBody>
      </p:sp>
      <p:sp>
        <p:nvSpPr>
          <p:cNvPr id="329" name="TextBox 328">
            <a:extLst>
              <a:ext uri="{FF2B5EF4-FFF2-40B4-BE49-F238E27FC236}">
                <a16:creationId xmlns:a16="http://schemas.microsoft.com/office/drawing/2014/main" id="{0F52D0EB-E301-337D-1FF4-5B40B4E07EBA}"/>
              </a:ext>
            </a:extLst>
          </p:cNvPr>
          <p:cNvSpPr txBox="1"/>
          <p:nvPr/>
        </p:nvSpPr>
        <p:spPr>
          <a:xfrm>
            <a:off x="6717329" y="3426521"/>
            <a:ext cx="328998" cy="369332"/>
          </a:xfrm>
          <a:prstGeom prst="rect">
            <a:avLst/>
          </a:prstGeom>
          <a:noFill/>
        </p:spPr>
        <p:txBody>
          <a:bodyPr wrap="square" rtlCol="0">
            <a:spAutoFit/>
          </a:bodyPr>
          <a:lstStyle/>
          <a:p>
            <a:r>
              <a:rPr lang="en-US" dirty="0"/>
              <a:t>M</a:t>
            </a:r>
            <a:endParaRPr lang="en-IN" dirty="0"/>
          </a:p>
        </p:txBody>
      </p:sp>
      <p:sp>
        <p:nvSpPr>
          <p:cNvPr id="330" name="TextBox 329">
            <a:extLst>
              <a:ext uri="{FF2B5EF4-FFF2-40B4-BE49-F238E27FC236}">
                <a16:creationId xmlns:a16="http://schemas.microsoft.com/office/drawing/2014/main" id="{0F52D0EB-E301-337D-1FF4-5B40B4E07EBA}"/>
              </a:ext>
            </a:extLst>
          </p:cNvPr>
          <p:cNvSpPr txBox="1"/>
          <p:nvPr/>
        </p:nvSpPr>
        <p:spPr>
          <a:xfrm>
            <a:off x="9733777" y="1354208"/>
            <a:ext cx="262323" cy="369332"/>
          </a:xfrm>
          <a:prstGeom prst="rect">
            <a:avLst/>
          </a:prstGeom>
          <a:noFill/>
        </p:spPr>
        <p:txBody>
          <a:bodyPr wrap="square" rtlCol="0">
            <a:spAutoFit/>
          </a:bodyPr>
          <a:lstStyle/>
          <a:p>
            <a:r>
              <a:rPr lang="en-US" dirty="0"/>
              <a:t>M</a:t>
            </a:r>
            <a:endParaRPr lang="en-IN" dirty="0"/>
          </a:p>
        </p:txBody>
      </p:sp>
      <p:cxnSp>
        <p:nvCxnSpPr>
          <p:cNvPr id="389" name="Straight Connector 388">
            <a:extLst>
              <a:ext uri="{FF2B5EF4-FFF2-40B4-BE49-F238E27FC236}">
                <a16:creationId xmlns:a16="http://schemas.microsoft.com/office/drawing/2014/main" id="{49C6B576-3965-7F77-8400-085B4B118298}"/>
              </a:ext>
            </a:extLst>
          </p:cNvPr>
          <p:cNvCxnSpPr>
            <a:cxnSpLocks/>
            <a:endCxn id="52" idx="1"/>
          </p:cNvCxnSpPr>
          <p:nvPr/>
        </p:nvCxnSpPr>
        <p:spPr>
          <a:xfrm flipV="1">
            <a:off x="3920465" y="5362755"/>
            <a:ext cx="1447390" cy="66752"/>
          </a:xfrm>
          <a:prstGeom prst="line">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00" name="Straight Connector 399">
            <a:extLst>
              <a:ext uri="{FF2B5EF4-FFF2-40B4-BE49-F238E27FC236}">
                <a16:creationId xmlns:a16="http://schemas.microsoft.com/office/drawing/2014/main" id="{49C6B576-3965-7F77-8400-085B4B118298}"/>
              </a:ext>
            </a:extLst>
          </p:cNvPr>
          <p:cNvCxnSpPr>
            <a:cxnSpLocks/>
            <a:stCxn id="17" idx="0"/>
          </p:cNvCxnSpPr>
          <p:nvPr/>
        </p:nvCxnSpPr>
        <p:spPr>
          <a:xfrm flipH="1" flipV="1">
            <a:off x="3918394" y="1312048"/>
            <a:ext cx="2072" cy="2097106"/>
          </a:xfrm>
          <a:prstGeom prst="line">
            <a:avLst/>
          </a:prstGeom>
        </p:spPr>
        <p:style>
          <a:lnRef idx="1">
            <a:schemeClr val="accent1"/>
          </a:lnRef>
          <a:fillRef idx="0">
            <a:schemeClr val="accent1"/>
          </a:fillRef>
          <a:effectRef idx="0">
            <a:schemeClr val="accent1"/>
          </a:effectRef>
          <a:fontRef idx="minor">
            <a:schemeClr val="tx1"/>
          </a:fontRef>
        </p:style>
      </p:cxnSp>
      <p:sp>
        <p:nvSpPr>
          <p:cNvPr id="479" name="Oval 478"/>
          <p:cNvSpPr/>
          <p:nvPr/>
        </p:nvSpPr>
        <p:spPr>
          <a:xfrm>
            <a:off x="150673" y="4560125"/>
            <a:ext cx="914400" cy="29559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Name</a:t>
            </a:r>
            <a:endParaRPr lang="en-US" sz="1400" dirty="0"/>
          </a:p>
        </p:txBody>
      </p:sp>
      <p:cxnSp>
        <p:nvCxnSpPr>
          <p:cNvPr id="481" name="Straight Connector 480"/>
          <p:cNvCxnSpPr>
            <a:stCxn id="479" idx="0"/>
            <a:endCxn id="5" idx="2"/>
          </p:cNvCxnSpPr>
          <p:nvPr/>
        </p:nvCxnSpPr>
        <p:spPr>
          <a:xfrm flipV="1">
            <a:off x="607873" y="3960402"/>
            <a:ext cx="1196890" cy="599723"/>
          </a:xfrm>
          <a:prstGeom prst="line">
            <a:avLst/>
          </a:prstGeom>
        </p:spPr>
        <p:style>
          <a:lnRef idx="1">
            <a:schemeClr val="accent1"/>
          </a:lnRef>
          <a:fillRef idx="0">
            <a:schemeClr val="accent1"/>
          </a:fillRef>
          <a:effectRef idx="0">
            <a:schemeClr val="accent1"/>
          </a:effectRef>
          <a:fontRef idx="minor">
            <a:schemeClr val="tx1"/>
          </a:fontRef>
        </p:style>
      </p:cxnSp>
      <p:sp>
        <p:nvSpPr>
          <p:cNvPr id="494" name="Oval 493"/>
          <p:cNvSpPr/>
          <p:nvPr/>
        </p:nvSpPr>
        <p:spPr>
          <a:xfrm>
            <a:off x="1092248" y="4848340"/>
            <a:ext cx="1414472" cy="39706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u="sng" dirty="0" smtClean="0"/>
              <a:t>Mobile No</a:t>
            </a:r>
            <a:endParaRPr lang="en-US" sz="1400" u="sng" dirty="0"/>
          </a:p>
        </p:txBody>
      </p:sp>
      <p:cxnSp>
        <p:nvCxnSpPr>
          <p:cNvPr id="495" name="Straight Connector 494"/>
          <p:cNvCxnSpPr>
            <a:stCxn id="494" idx="0"/>
            <a:endCxn id="5" idx="2"/>
          </p:cNvCxnSpPr>
          <p:nvPr/>
        </p:nvCxnSpPr>
        <p:spPr>
          <a:xfrm flipV="1">
            <a:off x="1799484" y="3960402"/>
            <a:ext cx="5279" cy="887938"/>
          </a:xfrm>
          <a:prstGeom prst="line">
            <a:avLst/>
          </a:prstGeom>
        </p:spPr>
        <p:style>
          <a:lnRef idx="1">
            <a:schemeClr val="accent1"/>
          </a:lnRef>
          <a:fillRef idx="0">
            <a:schemeClr val="accent1"/>
          </a:fillRef>
          <a:effectRef idx="0">
            <a:schemeClr val="accent1"/>
          </a:effectRef>
          <a:fontRef idx="minor">
            <a:schemeClr val="tx1"/>
          </a:fontRef>
        </p:style>
      </p:cxnSp>
      <p:sp>
        <p:nvSpPr>
          <p:cNvPr id="503" name="Oval 502"/>
          <p:cNvSpPr/>
          <p:nvPr/>
        </p:nvSpPr>
        <p:spPr>
          <a:xfrm>
            <a:off x="2410905" y="4552746"/>
            <a:ext cx="1230759"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Password</a:t>
            </a:r>
            <a:endParaRPr lang="en-US" sz="1400" dirty="0"/>
          </a:p>
        </p:txBody>
      </p:sp>
      <p:cxnSp>
        <p:nvCxnSpPr>
          <p:cNvPr id="504" name="Straight Connector 503"/>
          <p:cNvCxnSpPr>
            <a:stCxn id="503" idx="0"/>
            <a:endCxn id="5" idx="2"/>
          </p:cNvCxnSpPr>
          <p:nvPr/>
        </p:nvCxnSpPr>
        <p:spPr>
          <a:xfrm flipH="1" flipV="1">
            <a:off x="1804763" y="3960402"/>
            <a:ext cx="1221522" cy="592344"/>
          </a:xfrm>
          <a:prstGeom prst="line">
            <a:avLst/>
          </a:prstGeom>
        </p:spPr>
        <p:style>
          <a:lnRef idx="1">
            <a:schemeClr val="accent1"/>
          </a:lnRef>
          <a:fillRef idx="0">
            <a:schemeClr val="accent1"/>
          </a:fillRef>
          <a:effectRef idx="0">
            <a:schemeClr val="accent1"/>
          </a:effectRef>
          <a:fontRef idx="minor">
            <a:schemeClr val="tx1"/>
          </a:fontRef>
        </p:style>
      </p:cxnSp>
      <p:sp>
        <p:nvSpPr>
          <p:cNvPr id="515" name="Oval 514"/>
          <p:cNvSpPr/>
          <p:nvPr/>
        </p:nvSpPr>
        <p:spPr>
          <a:xfrm>
            <a:off x="4453455" y="6199980"/>
            <a:ext cx="1048728" cy="29559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u="sng" dirty="0" err="1" smtClean="0"/>
              <a:t>Route_id</a:t>
            </a:r>
            <a:endParaRPr lang="en-US" sz="1400" u="sng" dirty="0"/>
          </a:p>
        </p:txBody>
      </p:sp>
      <p:cxnSp>
        <p:nvCxnSpPr>
          <p:cNvPr id="516" name="Straight Connector 515"/>
          <p:cNvCxnSpPr>
            <a:stCxn id="515" idx="0"/>
            <a:endCxn id="52" idx="2"/>
          </p:cNvCxnSpPr>
          <p:nvPr/>
        </p:nvCxnSpPr>
        <p:spPr>
          <a:xfrm flipV="1">
            <a:off x="4977819" y="5537798"/>
            <a:ext cx="1064773" cy="662182"/>
          </a:xfrm>
          <a:prstGeom prst="line">
            <a:avLst/>
          </a:prstGeom>
        </p:spPr>
        <p:style>
          <a:lnRef idx="1">
            <a:schemeClr val="accent1"/>
          </a:lnRef>
          <a:fillRef idx="0">
            <a:schemeClr val="accent1"/>
          </a:fillRef>
          <a:effectRef idx="0">
            <a:schemeClr val="accent1"/>
          </a:effectRef>
          <a:fontRef idx="minor">
            <a:schemeClr val="tx1"/>
          </a:fontRef>
        </p:style>
      </p:cxnSp>
      <p:sp>
        <p:nvSpPr>
          <p:cNvPr id="517" name="Oval 516"/>
          <p:cNvSpPr/>
          <p:nvPr/>
        </p:nvSpPr>
        <p:spPr>
          <a:xfrm>
            <a:off x="5335356" y="6404332"/>
            <a:ext cx="1414472" cy="39706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smtClean="0"/>
              <a:t>Stoppage</a:t>
            </a:r>
            <a:endParaRPr lang="en-US" sz="1400" dirty="0"/>
          </a:p>
        </p:txBody>
      </p:sp>
      <p:cxnSp>
        <p:nvCxnSpPr>
          <p:cNvPr id="518" name="Straight Connector 517"/>
          <p:cNvCxnSpPr>
            <a:stCxn id="517" idx="0"/>
            <a:endCxn id="52" idx="2"/>
          </p:cNvCxnSpPr>
          <p:nvPr/>
        </p:nvCxnSpPr>
        <p:spPr>
          <a:xfrm flipV="1">
            <a:off x="6042592" y="5537798"/>
            <a:ext cx="0" cy="866534"/>
          </a:xfrm>
          <a:prstGeom prst="line">
            <a:avLst/>
          </a:prstGeom>
        </p:spPr>
        <p:style>
          <a:lnRef idx="1">
            <a:schemeClr val="accent1"/>
          </a:lnRef>
          <a:fillRef idx="0">
            <a:schemeClr val="accent1"/>
          </a:fillRef>
          <a:effectRef idx="0">
            <a:schemeClr val="accent1"/>
          </a:effectRef>
          <a:fontRef idx="minor">
            <a:schemeClr val="tx1"/>
          </a:fontRef>
        </p:style>
      </p:cxnSp>
      <p:sp>
        <p:nvSpPr>
          <p:cNvPr id="519" name="Oval 518"/>
          <p:cNvSpPr/>
          <p:nvPr/>
        </p:nvSpPr>
        <p:spPr>
          <a:xfrm>
            <a:off x="7566332" y="5898672"/>
            <a:ext cx="1230759"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Start_Point</a:t>
            </a:r>
            <a:endParaRPr lang="en-US" sz="1200" dirty="0"/>
          </a:p>
        </p:txBody>
      </p:sp>
      <p:cxnSp>
        <p:nvCxnSpPr>
          <p:cNvPr id="520" name="Straight Connector 519"/>
          <p:cNvCxnSpPr>
            <a:stCxn id="519" idx="0"/>
            <a:endCxn id="52" idx="3"/>
          </p:cNvCxnSpPr>
          <p:nvPr/>
        </p:nvCxnSpPr>
        <p:spPr>
          <a:xfrm flipH="1" flipV="1">
            <a:off x="6717329" y="5362755"/>
            <a:ext cx="1464383" cy="535917"/>
          </a:xfrm>
          <a:prstGeom prst="line">
            <a:avLst/>
          </a:prstGeom>
        </p:spPr>
        <p:style>
          <a:lnRef idx="1">
            <a:schemeClr val="accent1"/>
          </a:lnRef>
          <a:fillRef idx="0">
            <a:schemeClr val="accent1"/>
          </a:fillRef>
          <a:effectRef idx="0">
            <a:schemeClr val="accent1"/>
          </a:effectRef>
          <a:fontRef idx="minor">
            <a:schemeClr val="tx1"/>
          </a:fontRef>
        </p:style>
      </p:cxnSp>
      <p:sp>
        <p:nvSpPr>
          <p:cNvPr id="526" name="Oval 525"/>
          <p:cNvSpPr/>
          <p:nvPr/>
        </p:nvSpPr>
        <p:spPr>
          <a:xfrm>
            <a:off x="3913047" y="5797093"/>
            <a:ext cx="1318381" cy="345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Route_name</a:t>
            </a:r>
            <a:endParaRPr lang="en-US" sz="1200" dirty="0"/>
          </a:p>
        </p:txBody>
      </p:sp>
      <p:cxnSp>
        <p:nvCxnSpPr>
          <p:cNvPr id="527" name="Straight Connector 526"/>
          <p:cNvCxnSpPr>
            <a:stCxn id="526" idx="0"/>
            <a:endCxn id="52" idx="1"/>
          </p:cNvCxnSpPr>
          <p:nvPr/>
        </p:nvCxnSpPr>
        <p:spPr>
          <a:xfrm flipV="1">
            <a:off x="4572238" y="5362755"/>
            <a:ext cx="795617" cy="434338"/>
          </a:xfrm>
          <a:prstGeom prst="line">
            <a:avLst/>
          </a:prstGeom>
        </p:spPr>
        <p:style>
          <a:lnRef idx="1">
            <a:schemeClr val="accent1"/>
          </a:lnRef>
          <a:fillRef idx="0">
            <a:schemeClr val="accent1"/>
          </a:fillRef>
          <a:effectRef idx="0">
            <a:schemeClr val="accent1"/>
          </a:effectRef>
          <a:fontRef idx="minor">
            <a:schemeClr val="tx1"/>
          </a:fontRef>
        </p:style>
      </p:cxnSp>
      <p:sp>
        <p:nvSpPr>
          <p:cNvPr id="531" name="Oval 530"/>
          <p:cNvSpPr/>
          <p:nvPr/>
        </p:nvSpPr>
        <p:spPr>
          <a:xfrm>
            <a:off x="6717329" y="6199980"/>
            <a:ext cx="1097272" cy="29559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End_Point</a:t>
            </a:r>
            <a:endParaRPr lang="en-US" sz="1200" dirty="0"/>
          </a:p>
        </p:txBody>
      </p:sp>
      <p:cxnSp>
        <p:nvCxnSpPr>
          <p:cNvPr id="532" name="Straight Connector 531"/>
          <p:cNvCxnSpPr>
            <a:stCxn id="531" idx="0"/>
            <a:endCxn id="52" idx="2"/>
          </p:cNvCxnSpPr>
          <p:nvPr/>
        </p:nvCxnSpPr>
        <p:spPr>
          <a:xfrm flipH="1" flipV="1">
            <a:off x="6042592" y="5537798"/>
            <a:ext cx="1223373" cy="662182"/>
          </a:xfrm>
          <a:prstGeom prst="line">
            <a:avLst/>
          </a:prstGeom>
        </p:spPr>
        <p:style>
          <a:lnRef idx="1">
            <a:schemeClr val="accent1"/>
          </a:lnRef>
          <a:fillRef idx="0">
            <a:schemeClr val="accent1"/>
          </a:fillRef>
          <a:effectRef idx="0">
            <a:schemeClr val="accent1"/>
          </a:effectRef>
          <a:fontRef idx="minor">
            <a:schemeClr val="tx1"/>
          </a:fontRef>
        </p:style>
      </p:cxnSp>
      <p:sp>
        <p:nvSpPr>
          <p:cNvPr id="582" name="Oval 581"/>
          <p:cNvSpPr/>
          <p:nvPr/>
        </p:nvSpPr>
        <p:spPr>
          <a:xfrm>
            <a:off x="8576149" y="4843594"/>
            <a:ext cx="1119682" cy="29559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lastName</a:t>
            </a:r>
            <a:endParaRPr lang="en-US" sz="1400" dirty="0"/>
          </a:p>
        </p:txBody>
      </p:sp>
      <p:cxnSp>
        <p:nvCxnSpPr>
          <p:cNvPr id="583" name="Straight Connector 582"/>
          <p:cNvCxnSpPr>
            <a:stCxn id="582" idx="0"/>
            <a:endCxn id="238" idx="2"/>
          </p:cNvCxnSpPr>
          <p:nvPr/>
        </p:nvCxnSpPr>
        <p:spPr>
          <a:xfrm flipV="1">
            <a:off x="9135990" y="3938399"/>
            <a:ext cx="942305" cy="905195"/>
          </a:xfrm>
          <a:prstGeom prst="line">
            <a:avLst/>
          </a:prstGeom>
        </p:spPr>
        <p:style>
          <a:lnRef idx="1">
            <a:schemeClr val="accent1"/>
          </a:lnRef>
          <a:fillRef idx="0">
            <a:schemeClr val="accent1"/>
          </a:fillRef>
          <a:effectRef idx="0">
            <a:schemeClr val="accent1"/>
          </a:effectRef>
          <a:fontRef idx="minor">
            <a:schemeClr val="tx1"/>
          </a:fontRef>
        </p:style>
      </p:cxnSp>
      <p:sp>
        <p:nvSpPr>
          <p:cNvPr id="584" name="Oval 583"/>
          <p:cNvSpPr/>
          <p:nvPr/>
        </p:nvSpPr>
        <p:spPr>
          <a:xfrm>
            <a:off x="9533445" y="5153014"/>
            <a:ext cx="1089700" cy="275767"/>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email</a:t>
            </a:r>
            <a:endParaRPr lang="en-US" sz="1200" dirty="0"/>
          </a:p>
        </p:txBody>
      </p:sp>
      <p:cxnSp>
        <p:nvCxnSpPr>
          <p:cNvPr id="585" name="Straight Connector 584"/>
          <p:cNvCxnSpPr>
            <a:stCxn id="584" idx="0"/>
            <a:endCxn id="238" idx="2"/>
          </p:cNvCxnSpPr>
          <p:nvPr/>
        </p:nvCxnSpPr>
        <p:spPr>
          <a:xfrm flipV="1">
            <a:off x="10078295" y="3938399"/>
            <a:ext cx="0" cy="1214615"/>
          </a:xfrm>
          <a:prstGeom prst="line">
            <a:avLst/>
          </a:prstGeom>
        </p:spPr>
        <p:style>
          <a:lnRef idx="1">
            <a:schemeClr val="accent1"/>
          </a:lnRef>
          <a:fillRef idx="0">
            <a:schemeClr val="accent1"/>
          </a:fillRef>
          <a:effectRef idx="0">
            <a:schemeClr val="accent1"/>
          </a:effectRef>
          <a:fontRef idx="minor">
            <a:schemeClr val="tx1"/>
          </a:fontRef>
        </p:style>
      </p:cxnSp>
      <p:sp>
        <p:nvSpPr>
          <p:cNvPr id="586" name="Oval 585"/>
          <p:cNvSpPr/>
          <p:nvPr/>
        </p:nvSpPr>
        <p:spPr>
          <a:xfrm>
            <a:off x="10735701" y="4264531"/>
            <a:ext cx="1230759"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password</a:t>
            </a:r>
            <a:endParaRPr lang="en-US" sz="1200" dirty="0"/>
          </a:p>
        </p:txBody>
      </p:sp>
      <p:cxnSp>
        <p:nvCxnSpPr>
          <p:cNvPr id="587" name="Straight Connector 586"/>
          <p:cNvCxnSpPr>
            <a:stCxn id="586" idx="0"/>
            <a:endCxn id="238" idx="3"/>
          </p:cNvCxnSpPr>
          <p:nvPr/>
        </p:nvCxnSpPr>
        <p:spPr>
          <a:xfrm flipH="1" flipV="1">
            <a:off x="10679423" y="3751069"/>
            <a:ext cx="671658" cy="513462"/>
          </a:xfrm>
          <a:prstGeom prst="line">
            <a:avLst/>
          </a:prstGeom>
        </p:spPr>
        <p:style>
          <a:lnRef idx="1">
            <a:schemeClr val="accent1"/>
          </a:lnRef>
          <a:fillRef idx="0">
            <a:schemeClr val="accent1"/>
          </a:fillRef>
          <a:effectRef idx="0">
            <a:schemeClr val="accent1"/>
          </a:effectRef>
          <a:fontRef idx="minor">
            <a:schemeClr val="tx1"/>
          </a:fontRef>
        </p:style>
      </p:cxnSp>
      <p:sp>
        <p:nvSpPr>
          <p:cNvPr id="588" name="Oval 587"/>
          <p:cNvSpPr/>
          <p:nvPr/>
        </p:nvSpPr>
        <p:spPr>
          <a:xfrm>
            <a:off x="7964056" y="4361482"/>
            <a:ext cx="1318381" cy="34562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FirstName</a:t>
            </a:r>
            <a:endParaRPr lang="en-US" sz="1200" dirty="0"/>
          </a:p>
        </p:txBody>
      </p:sp>
      <p:cxnSp>
        <p:nvCxnSpPr>
          <p:cNvPr id="589" name="Straight Connector 588"/>
          <p:cNvCxnSpPr>
            <a:stCxn id="588" idx="0"/>
            <a:endCxn id="238" idx="1"/>
          </p:cNvCxnSpPr>
          <p:nvPr/>
        </p:nvCxnSpPr>
        <p:spPr>
          <a:xfrm flipV="1">
            <a:off x="8623247" y="3751069"/>
            <a:ext cx="853919" cy="610413"/>
          </a:xfrm>
          <a:prstGeom prst="line">
            <a:avLst/>
          </a:prstGeom>
        </p:spPr>
        <p:style>
          <a:lnRef idx="1">
            <a:schemeClr val="accent1"/>
          </a:lnRef>
          <a:fillRef idx="0">
            <a:schemeClr val="accent1"/>
          </a:fillRef>
          <a:effectRef idx="0">
            <a:schemeClr val="accent1"/>
          </a:effectRef>
          <a:fontRef idx="minor">
            <a:schemeClr val="tx1"/>
          </a:fontRef>
        </p:style>
      </p:cxnSp>
      <p:sp>
        <p:nvSpPr>
          <p:cNvPr id="590" name="Oval 589"/>
          <p:cNvSpPr/>
          <p:nvPr/>
        </p:nvSpPr>
        <p:spPr>
          <a:xfrm>
            <a:off x="10460761" y="4781615"/>
            <a:ext cx="1097272" cy="29559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u="sng" dirty="0" smtClean="0"/>
              <a:t>mob</a:t>
            </a:r>
            <a:endParaRPr lang="en-US" sz="1200" u="sng" dirty="0"/>
          </a:p>
        </p:txBody>
      </p:sp>
      <p:cxnSp>
        <p:nvCxnSpPr>
          <p:cNvPr id="591" name="Straight Connector 590"/>
          <p:cNvCxnSpPr>
            <a:stCxn id="590" idx="0"/>
            <a:endCxn id="238" idx="2"/>
          </p:cNvCxnSpPr>
          <p:nvPr/>
        </p:nvCxnSpPr>
        <p:spPr>
          <a:xfrm flipH="1" flipV="1">
            <a:off x="10078295" y="3938399"/>
            <a:ext cx="931102" cy="843216"/>
          </a:xfrm>
          <a:prstGeom prst="line">
            <a:avLst/>
          </a:prstGeom>
        </p:spPr>
        <p:style>
          <a:lnRef idx="1">
            <a:schemeClr val="accent1"/>
          </a:lnRef>
          <a:fillRef idx="0">
            <a:schemeClr val="accent1"/>
          </a:fillRef>
          <a:effectRef idx="0">
            <a:schemeClr val="accent1"/>
          </a:effectRef>
          <a:fontRef idx="minor">
            <a:schemeClr val="tx1"/>
          </a:fontRef>
        </p:style>
      </p:cxnSp>
      <p:sp>
        <p:nvSpPr>
          <p:cNvPr id="610" name="Oval 609"/>
          <p:cNvSpPr/>
          <p:nvPr/>
        </p:nvSpPr>
        <p:spPr>
          <a:xfrm>
            <a:off x="9731363" y="15340"/>
            <a:ext cx="1002835"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a:t>B_Name</a:t>
            </a:r>
            <a:endParaRPr lang="en-US" sz="1000" dirty="0"/>
          </a:p>
        </p:txBody>
      </p:sp>
      <p:cxnSp>
        <p:nvCxnSpPr>
          <p:cNvPr id="611" name="Straight Connector 610"/>
          <p:cNvCxnSpPr>
            <a:stCxn id="610" idx="4"/>
            <a:endCxn id="103" idx="0"/>
          </p:cNvCxnSpPr>
          <p:nvPr/>
        </p:nvCxnSpPr>
        <p:spPr>
          <a:xfrm flipH="1">
            <a:off x="10078297" y="310934"/>
            <a:ext cx="154484" cy="1475431"/>
          </a:xfrm>
          <a:prstGeom prst="line">
            <a:avLst/>
          </a:prstGeom>
        </p:spPr>
        <p:style>
          <a:lnRef idx="1">
            <a:schemeClr val="accent1"/>
          </a:lnRef>
          <a:fillRef idx="0">
            <a:schemeClr val="accent1"/>
          </a:fillRef>
          <a:effectRef idx="0">
            <a:schemeClr val="accent1"/>
          </a:effectRef>
          <a:fontRef idx="minor">
            <a:schemeClr val="tx1"/>
          </a:fontRef>
        </p:style>
      </p:cxnSp>
      <p:sp>
        <p:nvSpPr>
          <p:cNvPr id="618" name="Oval 617"/>
          <p:cNvSpPr/>
          <p:nvPr/>
        </p:nvSpPr>
        <p:spPr>
          <a:xfrm>
            <a:off x="3962877" y="1873755"/>
            <a:ext cx="1230759"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password</a:t>
            </a:r>
            <a:endParaRPr lang="en-US" sz="1200" dirty="0"/>
          </a:p>
        </p:txBody>
      </p:sp>
      <p:cxnSp>
        <p:nvCxnSpPr>
          <p:cNvPr id="619" name="Straight Connector 618"/>
          <p:cNvCxnSpPr>
            <a:stCxn id="618" idx="6"/>
            <a:endCxn id="176" idx="1"/>
          </p:cNvCxnSpPr>
          <p:nvPr/>
        </p:nvCxnSpPr>
        <p:spPr>
          <a:xfrm>
            <a:off x="5193636" y="2021552"/>
            <a:ext cx="154484" cy="8181"/>
          </a:xfrm>
          <a:prstGeom prst="line">
            <a:avLst/>
          </a:prstGeom>
        </p:spPr>
        <p:style>
          <a:lnRef idx="1">
            <a:schemeClr val="accent1"/>
          </a:lnRef>
          <a:fillRef idx="0">
            <a:schemeClr val="accent1"/>
          </a:fillRef>
          <a:effectRef idx="0">
            <a:schemeClr val="accent1"/>
          </a:effectRef>
          <a:fontRef idx="minor">
            <a:schemeClr val="tx1"/>
          </a:fontRef>
        </p:style>
      </p:cxnSp>
      <p:sp>
        <p:nvSpPr>
          <p:cNvPr id="628" name="Oval 627"/>
          <p:cNvSpPr/>
          <p:nvPr/>
        </p:nvSpPr>
        <p:spPr>
          <a:xfrm>
            <a:off x="3994854" y="4546412"/>
            <a:ext cx="1548144"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u="sng" dirty="0" err="1" smtClean="0"/>
              <a:t>Regd_Number</a:t>
            </a:r>
            <a:endParaRPr lang="en-US" sz="1200" u="sng" dirty="0"/>
          </a:p>
        </p:txBody>
      </p:sp>
      <p:cxnSp>
        <p:nvCxnSpPr>
          <p:cNvPr id="629" name="Straight Connector 628"/>
          <p:cNvCxnSpPr>
            <a:stCxn id="628" idx="7"/>
            <a:endCxn id="32" idx="1"/>
          </p:cNvCxnSpPr>
          <p:nvPr/>
        </p:nvCxnSpPr>
        <p:spPr>
          <a:xfrm flipV="1">
            <a:off x="5316278" y="3769445"/>
            <a:ext cx="241163" cy="820256"/>
          </a:xfrm>
          <a:prstGeom prst="line">
            <a:avLst/>
          </a:prstGeom>
        </p:spPr>
        <p:style>
          <a:lnRef idx="1">
            <a:schemeClr val="accent1"/>
          </a:lnRef>
          <a:fillRef idx="0">
            <a:schemeClr val="accent1"/>
          </a:fillRef>
          <a:effectRef idx="0">
            <a:schemeClr val="accent1"/>
          </a:effectRef>
          <a:fontRef idx="minor">
            <a:schemeClr val="tx1"/>
          </a:fontRef>
        </p:style>
      </p:cxnSp>
      <p:sp>
        <p:nvSpPr>
          <p:cNvPr id="631" name="Oval 630"/>
          <p:cNvSpPr/>
          <p:nvPr/>
        </p:nvSpPr>
        <p:spPr>
          <a:xfrm>
            <a:off x="4018657" y="4067081"/>
            <a:ext cx="1230759"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smtClean="0"/>
              <a:t>B_Name</a:t>
            </a:r>
            <a:endParaRPr lang="en-US" sz="1200" dirty="0"/>
          </a:p>
        </p:txBody>
      </p:sp>
      <p:cxnSp>
        <p:nvCxnSpPr>
          <p:cNvPr id="632" name="Straight Connector 631"/>
          <p:cNvCxnSpPr>
            <a:stCxn id="631" idx="7"/>
            <a:endCxn id="32" idx="1"/>
          </p:cNvCxnSpPr>
          <p:nvPr/>
        </p:nvCxnSpPr>
        <p:spPr>
          <a:xfrm flipV="1">
            <a:off x="5069176" y="3769445"/>
            <a:ext cx="488265" cy="340925"/>
          </a:xfrm>
          <a:prstGeom prst="line">
            <a:avLst/>
          </a:prstGeom>
        </p:spPr>
        <p:style>
          <a:lnRef idx="1">
            <a:schemeClr val="accent1"/>
          </a:lnRef>
          <a:fillRef idx="0">
            <a:schemeClr val="accent1"/>
          </a:fillRef>
          <a:effectRef idx="0">
            <a:schemeClr val="accent1"/>
          </a:effectRef>
          <a:fontRef idx="minor">
            <a:schemeClr val="tx1"/>
          </a:fontRef>
        </p:style>
      </p:cxnSp>
      <p:sp>
        <p:nvSpPr>
          <p:cNvPr id="640" name="Oval 639"/>
          <p:cNvSpPr/>
          <p:nvPr/>
        </p:nvSpPr>
        <p:spPr>
          <a:xfrm>
            <a:off x="4012152" y="3166976"/>
            <a:ext cx="1230759"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a:t>Route_id</a:t>
            </a:r>
            <a:endParaRPr lang="en-US" sz="1000" dirty="0"/>
          </a:p>
        </p:txBody>
      </p:sp>
      <p:cxnSp>
        <p:nvCxnSpPr>
          <p:cNvPr id="641" name="Straight Connector 640"/>
          <p:cNvCxnSpPr>
            <a:stCxn id="640" idx="5"/>
            <a:endCxn id="32" idx="1"/>
          </p:cNvCxnSpPr>
          <p:nvPr/>
        </p:nvCxnSpPr>
        <p:spPr>
          <a:xfrm>
            <a:off x="5062671" y="3419281"/>
            <a:ext cx="494770" cy="350164"/>
          </a:xfrm>
          <a:prstGeom prst="line">
            <a:avLst/>
          </a:prstGeom>
        </p:spPr>
        <p:style>
          <a:lnRef idx="1">
            <a:schemeClr val="accent1"/>
          </a:lnRef>
          <a:fillRef idx="0">
            <a:schemeClr val="accent1"/>
          </a:fillRef>
          <a:effectRef idx="0">
            <a:schemeClr val="accent1"/>
          </a:effectRef>
          <a:fontRef idx="minor">
            <a:schemeClr val="tx1"/>
          </a:fontRef>
        </p:style>
      </p:cxnSp>
      <p:sp>
        <p:nvSpPr>
          <p:cNvPr id="653" name="Oval 652"/>
          <p:cNvSpPr/>
          <p:nvPr/>
        </p:nvSpPr>
        <p:spPr>
          <a:xfrm>
            <a:off x="4137311" y="2774240"/>
            <a:ext cx="1230759"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a:t>Bus_type</a:t>
            </a:r>
            <a:endParaRPr lang="en-US" sz="1000" dirty="0"/>
          </a:p>
        </p:txBody>
      </p:sp>
      <p:cxnSp>
        <p:nvCxnSpPr>
          <p:cNvPr id="654" name="Straight Connector 653"/>
          <p:cNvCxnSpPr>
            <a:stCxn id="653" idx="5"/>
            <a:endCxn id="32" idx="1"/>
          </p:cNvCxnSpPr>
          <p:nvPr/>
        </p:nvCxnSpPr>
        <p:spPr>
          <a:xfrm>
            <a:off x="5187830" y="3026545"/>
            <a:ext cx="369611" cy="742900"/>
          </a:xfrm>
          <a:prstGeom prst="line">
            <a:avLst/>
          </a:prstGeom>
        </p:spPr>
        <p:style>
          <a:lnRef idx="1">
            <a:schemeClr val="accent1"/>
          </a:lnRef>
          <a:fillRef idx="0">
            <a:schemeClr val="accent1"/>
          </a:fillRef>
          <a:effectRef idx="0">
            <a:schemeClr val="accent1"/>
          </a:effectRef>
          <a:fontRef idx="minor">
            <a:schemeClr val="tx1"/>
          </a:fontRef>
        </p:style>
      </p:cxnSp>
      <p:sp>
        <p:nvSpPr>
          <p:cNvPr id="661" name="Oval 660"/>
          <p:cNvSpPr/>
          <p:nvPr/>
        </p:nvSpPr>
        <p:spPr>
          <a:xfrm>
            <a:off x="6658636" y="2688910"/>
            <a:ext cx="1768009"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a:t>Deparature_time</a:t>
            </a:r>
            <a:endParaRPr lang="en-US" sz="700" dirty="0"/>
          </a:p>
        </p:txBody>
      </p:sp>
      <p:cxnSp>
        <p:nvCxnSpPr>
          <p:cNvPr id="662" name="Straight Connector 661"/>
          <p:cNvCxnSpPr>
            <a:stCxn id="661" idx="4"/>
            <a:endCxn id="32" idx="3"/>
          </p:cNvCxnSpPr>
          <p:nvPr/>
        </p:nvCxnSpPr>
        <p:spPr>
          <a:xfrm flipH="1">
            <a:off x="6507537" y="2984504"/>
            <a:ext cx="1035104" cy="784941"/>
          </a:xfrm>
          <a:prstGeom prst="line">
            <a:avLst/>
          </a:prstGeom>
        </p:spPr>
        <p:style>
          <a:lnRef idx="1">
            <a:schemeClr val="accent1"/>
          </a:lnRef>
          <a:fillRef idx="0">
            <a:schemeClr val="accent1"/>
          </a:fillRef>
          <a:effectRef idx="0">
            <a:schemeClr val="accent1"/>
          </a:effectRef>
          <a:fontRef idx="minor">
            <a:schemeClr val="tx1"/>
          </a:fontRef>
        </p:style>
      </p:cxnSp>
      <p:sp>
        <p:nvSpPr>
          <p:cNvPr id="668" name="Oval 667"/>
          <p:cNvSpPr/>
          <p:nvPr/>
        </p:nvSpPr>
        <p:spPr>
          <a:xfrm>
            <a:off x="7542641" y="3082967"/>
            <a:ext cx="1348003"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err="1"/>
              <a:t>Arrival_time</a:t>
            </a:r>
            <a:endParaRPr lang="en-US" sz="400" dirty="0"/>
          </a:p>
        </p:txBody>
      </p:sp>
      <p:cxnSp>
        <p:nvCxnSpPr>
          <p:cNvPr id="669" name="Straight Connector 668"/>
          <p:cNvCxnSpPr>
            <a:stCxn id="668" idx="3"/>
            <a:endCxn id="32" idx="3"/>
          </p:cNvCxnSpPr>
          <p:nvPr/>
        </p:nvCxnSpPr>
        <p:spPr>
          <a:xfrm flipH="1">
            <a:off x="6507537" y="3335272"/>
            <a:ext cx="1232514" cy="434173"/>
          </a:xfrm>
          <a:prstGeom prst="line">
            <a:avLst/>
          </a:prstGeom>
        </p:spPr>
        <p:style>
          <a:lnRef idx="1">
            <a:schemeClr val="accent1"/>
          </a:lnRef>
          <a:fillRef idx="0">
            <a:schemeClr val="accent1"/>
          </a:fillRef>
          <a:effectRef idx="0">
            <a:schemeClr val="accent1"/>
          </a:effectRef>
          <a:fontRef idx="minor">
            <a:schemeClr val="tx1"/>
          </a:fontRef>
        </p:style>
      </p:cxnSp>
      <p:sp>
        <p:nvSpPr>
          <p:cNvPr id="676" name="Oval 675"/>
          <p:cNvSpPr/>
          <p:nvPr/>
        </p:nvSpPr>
        <p:spPr>
          <a:xfrm>
            <a:off x="6802510" y="4155904"/>
            <a:ext cx="1001507"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Facilities</a:t>
            </a:r>
            <a:endParaRPr lang="en-US" sz="100" dirty="0"/>
          </a:p>
        </p:txBody>
      </p:sp>
      <p:cxnSp>
        <p:nvCxnSpPr>
          <p:cNvPr id="677" name="Straight Connector 676"/>
          <p:cNvCxnSpPr>
            <a:stCxn id="676" idx="1"/>
            <a:endCxn id="32" idx="3"/>
          </p:cNvCxnSpPr>
          <p:nvPr/>
        </p:nvCxnSpPr>
        <p:spPr>
          <a:xfrm flipH="1" flipV="1">
            <a:off x="6507537" y="3769445"/>
            <a:ext cx="441640" cy="429748"/>
          </a:xfrm>
          <a:prstGeom prst="line">
            <a:avLst/>
          </a:prstGeom>
        </p:spPr>
        <p:style>
          <a:lnRef idx="1">
            <a:schemeClr val="accent1"/>
          </a:lnRef>
          <a:fillRef idx="0">
            <a:schemeClr val="accent1"/>
          </a:fillRef>
          <a:effectRef idx="0">
            <a:schemeClr val="accent1"/>
          </a:effectRef>
          <a:fontRef idx="minor">
            <a:schemeClr val="tx1"/>
          </a:fontRef>
        </p:style>
      </p:cxnSp>
      <p:sp>
        <p:nvSpPr>
          <p:cNvPr id="711" name="Oval 710"/>
          <p:cNvSpPr/>
          <p:nvPr/>
        </p:nvSpPr>
        <p:spPr>
          <a:xfrm>
            <a:off x="10402890" y="275998"/>
            <a:ext cx="1281002"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err="1"/>
              <a:t>Regd_number</a:t>
            </a:r>
            <a:endParaRPr lang="en-US" sz="700" dirty="0"/>
          </a:p>
        </p:txBody>
      </p:sp>
      <p:cxnSp>
        <p:nvCxnSpPr>
          <p:cNvPr id="712" name="Straight Connector 711"/>
          <p:cNvCxnSpPr>
            <a:stCxn id="711" idx="3"/>
            <a:endCxn id="103" idx="0"/>
          </p:cNvCxnSpPr>
          <p:nvPr/>
        </p:nvCxnSpPr>
        <p:spPr>
          <a:xfrm flipH="1">
            <a:off x="10078297" y="528303"/>
            <a:ext cx="512191" cy="1258062"/>
          </a:xfrm>
          <a:prstGeom prst="line">
            <a:avLst/>
          </a:prstGeom>
        </p:spPr>
        <p:style>
          <a:lnRef idx="1">
            <a:schemeClr val="accent1"/>
          </a:lnRef>
          <a:fillRef idx="0">
            <a:schemeClr val="accent1"/>
          </a:fillRef>
          <a:effectRef idx="0">
            <a:schemeClr val="accent1"/>
          </a:effectRef>
          <a:fontRef idx="minor">
            <a:schemeClr val="tx1"/>
          </a:fontRef>
        </p:style>
      </p:cxnSp>
      <p:sp>
        <p:nvSpPr>
          <p:cNvPr id="717" name="Oval 716"/>
          <p:cNvSpPr/>
          <p:nvPr/>
        </p:nvSpPr>
        <p:spPr>
          <a:xfrm>
            <a:off x="10966717" y="591121"/>
            <a:ext cx="916001"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User</a:t>
            </a:r>
            <a:endParaRPr lang="en-US" sz="1000" dirty="0"/>
          </a:p>
        </p:txBody>
      </p:sp>
      <p:cxnSp>
        <p:nvCxnSpPr>
          <p:cNvPr id="718" name="Straight Connector 717"/>
          <p:cNvCxnSpPr>
            <a:stCxn id="717" idx="2"/>
            <a:endCxn id="103" idx="0"/>
          </p:cNvCxnSpPr>
          <p:nvPr/>
        </p:nvCxnSpPr>
        <p:spPr>
          <a:xfrm flipH="1">
            <a:off x="10078297" y="738918"/>
            <a:ext cx="888420" cy="1047447"/>
          </a:xfrm>
          <a:prstGeom prst="line">
            <a:avLst/>
          </a:prstGeom>
        </p:spPr>
        <p:style>
          <a:lnRef idx="1">
            <a:schemeClr val="accent1"/>
          </a:lnRef>
          <a:fillRef idx="0">
            <a:schemeClr val="accent1"/>
          </a:fillRef>
          <a:effectRef idx="0">
            <a:schemeClr val="accent1"/>
          </a:effectRef>
          <a:fontRef idx="minor">
            <a:schemeClr val="tx1"/>
          </a:fontRef>
        </p:style>
      </p:cxnSp>
      <p:sp>
        <p:nvSpPr>
          <p:cNvPr id="722" name="Oval 721"/>
          <p:cNvSpPr/>
          <p:nvPr/>
        </p:nvSpPr>
        <p:spPr>
          <a:xfrm>
            <a:off x="10901150" y="916459"/>
            <a:ext cx="1188587"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u="sng" dirty="0" err="1"/>
              <a:t>Date_time</a:t>
            </a:r>
            <a:endParaRPr lang="en-US" sz="1000" u="sng" dirty="0"/>
          </a:p>
        </p:txBody>
      </p:sp>
      <p:cxnSp>
        <p:nvCxnSpPr>
          <p:cNvPr id="723" name="Straight Connector 722"/>
          <p:cNvCxnSpPr>
            <a:stCxn id="722" idx="2"/>
            <a:endCxn id="103" idx="0"/>
          </p:cNvCxnSpPr>
          <p:nvPr/>
        </p:nvCxnSpPr>
        <p:spPr>
          <a:xfrm flipH="1">
            <a:off x="10078297" y="1064256"/>
            <a:ext cx="822853" cy="722109"/>
          </a:xfrm>
          <a:prstGeom prst="line">
            <a:avLst/>
          </a:prstGeom>
        </p:spPr>
        <p:style>
          <a:lnRef idx="1">
            <a:schemeClr val="accent1"/>
          </a:lnRef>
          <a:fillRef idx="0">
            <a:schemeClr val="accent1"/>
          </a:fillRef>
          <a:effectRef idx="0">
            <a:schemeClr val="accent1"/>
          </a:effectRef>
          <a:fontRef idx="minor">
            <a:schemeClr val="tx1"/>
          </a:fontRef>
        </p:style>
      </p:cxnSp>
      <p:sp>
        <p:nvSpPr>
          <p:cNvPr id="725" name="Oval 724"/>
          <p:cNvSpPr/>
          <p:nvPr/>
        </p:nvSpPr>
        <p:spPr>
          <a:xfrm>
            <a:off x="11047697" y="1260817"/>
            <a:ext cx="1057452"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u="sng" dirty="0" err="1"/>
              <a:t>Pass_key</a:t>
            </a:r>
            <a:endParaRPr lang="en-US" sz="1000" u="sng" dirty="0"/>
          </a:p>
        </p:txBody>
      </p:sp>
      <p:cxnSp>
        <p:nvCxnSpPr>
          <p:cNvPr id="726" name="Straight Connector 725"/>
          <p:cNvCxnSpPr>
            <a:stCxn id="725" idx="2"/>
            <a:endCxn id="103" idx="3"/>
          </p:cNvCxnSpPr>
          <p:nvPr/>
        </p:nvCxnSpPr>
        <p:spPr>
          <a:xfrm flipH="1">
            <a:off x="10735702" y="1408614"/>
            <a:ext cx="311995" cy="618881"/>
          </a:xfrm>
          <a:prstGeom prst="line">
            <a:avLst/>
          </a:prstGeom>
        </p:spPr>
        <p:style>
          <a:lnRef idx="1">
            <a:schemeClr val="accent1"/>
          </a:lnRef>
          <a:fillRef idx="0">
            <a:schemeClr val="accent1"/>
          </a:fillRef>
          <a:effectRef idx="0">
            <a:schemeClr val="accent1"/>
          </a:effectRef>
          <a:fontRef idx="minor">
            <a:schemeClr val="tx1"/>
          </a:fontRef>
        </p:style>
      </p:cxnSp>
      <p:sp>
        <p:nvSpPr>
          <p:cNvPr id="731" name="Oval 730"/>
          <p:cNvSpPr/>
          <p:nvPr/>
        </p:nvSpPr>
        <p:spPr>
          <a:xfrm>
            <a:off x="10890186" y="1710116"/>
            <a:ext cx="1188587"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err="1"/>
              <a:t>no_of_pass</a:t>
            </a:r>
            <a:endParaRPr lang="en-US" sz="900" dirty="0"/>
          </a:p>
        </p:txBody>
      </p:sp>
      <p:cxnSp>
        <p:nvCxnSpPr>
          <p:cNvPr id="732" name="Straight Connector 731"/>
          <p:cNvCxnSpPr>
            <a:stCxn id="731" idx="2"/>
            <a:endCxn id="103" idx="3"/>
          </p:cNvCxnSpPr>
          <p:nvPr/>
        </p:nvCxnSpPr>
        <p:spPr>
          <a:xfrm flipH="1">
            <a:off x="10735702" y="1857913"/>
            <a:ext cx="154484" cy="169582"/>
          </a:xfrm>
          <a:prstGeom prst="line">
            <a:avLst/>
          </a:prstGeom>
        </p:spPr>
        <p:style>
          <a:lnRef idx="1">
            <a:schemeClr val="accent1"/>
          </a:lnRef>
          <a:fillRef idx="0">
            <a:schemeClr val="accent1"/>
          </a:fillRef>
          <a:effectRef idx="0">
            <a:schemeClr val="accent1"/>
          </a:effectRef>
          <a:fontRef idx="minor">
            <a:schemeClr val="tx1"/>
          </a:fontRef>
        </p:style>
      </p:cxnSp>
      <p:sp>
        <p:nvSpPr>
          <p:cNvPr id="735" name="Oval 734"/>
          <p:cNvSpPr/>
          <p:nvPr/>
        </p:nvSpPr>
        <p:spPr>
          <a:xfrm>
            <a:off x="11087501" y="2064130"/>
            <a:ext cx="916001"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Price</a:t>
            </a:r>
            <a:endParaRPr lang="en-US" sz="1000" dirty="0"/>
          </a:p>
        </p:txBody>
      </p:sp>
      <p:cxnSp>
        <p:nvCxnSpPr>
          <p:cNvPr id="736" name="Straight Connector 735"/>
          <p:cNvCxnSpPr>
            <a:stCxn id="735" idx="2"/>
            <a:endCxn id="103" idx="3"/>
          </p:cNvCxnSpPr>
          <p:nvPr/>
        </p:nvCxnSpPr>
        <p:spPr>
          <a:xfrm flipH="1" flipV="1">
            <a:off x="10735702" y="2027495"/>
            <a:ext cx="351799" cy="184432"/>
          </a:xfrm>
          <a:prstGeom prst="line">
            <a:avLst/>
          </a:prstGeom>
        </p:spPr>
        <p:style>
          <a:lnRef idx="1">
            <a:schemeClr val="accent1"/>
          </a:lnRef>
          <a:fillRef idx="0">
            <a:schemeClr val="accent1"/>
          </a:fillRef>
          <a:effectRef idx="0">
            <a:schemeClr val="accent1"/>
          </a:effectRef>
          <a:fontRef idx="minor">
            <a:schemeClr val="tx1"/>
          </a:fontRef>
        </p:style>
      </p:cxnSp>
      <p:sp>
        <p:nvSpPr>
          <p:cNvPr id="738" name="Oval 737"/>
          <p:cNvSpPr/>
          <p:nvPr/>
        </p:nvSpPr>
        <p:spPr>
          <a:xfrm>
            <a:off x="11038117" y="2824021"/>
            <a:ext cx="1014771"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a:t>arrival</a:t>
            </a:r>
            <a:endParaRPr lang="en-US" sz="400" dirty="0"/>
          </a:p>
        </p:txBody>
      </p:sp>
      <p:cxnSp>
        <p:nvCxnSpPr>
          <p:cNvPr id="739" name="Straight Connector 738"/>
          <p:cNvCxnSpPr>
            <a:stCxn id="738" idx="1"/>
            <a:endCxn id="103" idx="2"/>
          </p:cNvCxnSpPr>
          <p:nvPr/>
        </p:nvCxnSpPr>
        <p:spPr>
          <a:xfrm flipH="1" flipV="1">
            <a:off x="10078297" y="2268624"/>
            <a:ext cx="1108430" cy="598686"/>
          </a:xfrm>
          <a:prstGeom prst="line">
            <a:avLst/>
          </a:prstGeom>
        </p:spPr>
        <p:style>
          <a:lnRef idx="1">
            <a:schemeClr val="accent1"/>
          </a:lnRef>
          <a:fillRef idx="0">
            <a:schemeClr val="accent1"/>
          </a:fillRef>
          <a:effectRef idx="0">
            <a:schemeClr val="accent1"/>
          </a:effectRef>
          <a:fontRef idx="minor">
            <a:schemeClr val="tx1"/>
          </a:fontRef>
        </p:style>
      </p:cxnSp>
      <p:sp>
        <p:nvSpPr>
          <p:cNvPr id="771" name="Oval 770"/>
          <p:cNvSpPr/>
          <p:nvPr/>
        </p:nvSpPr>
        <p:spPr>
          <a:xfrm>
            <a:off x="11029808" y="2447347"/>
            <a:ext cx="1014771"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000" dirty="0"/>
              <a:t>departure</a:t>
            </a:r>
            <a:endParaRPr lang="en-US" sz="700" dirty="0"/>
          </a:p>
        </p:txBody>
      </p:sp>
      <p:cxnSp>
        <p:nvCxnSpPr>
          <p:cNvPr id="772" name="Straight Connector 771"/>
          <p:cNvCxnSpPr>
            <a:stCxn id="771" idx="1"/>
            <a:endCxn id="103" idx="2"/>
          </p:cNvCxnSpPr>
          <p:nvPr/>
        </p:nvCxnSpPr>
        <p:spPr>
          <a:xfrm flipH="1" flipV="1">
            <a:off x="10078297" y="2268624"/>
            <a:ext cx="1100121" cy="222012"/>
          </a:xfrm>
          <a:prstGeom prst="line">
            <a:avLst/>
          </a:prstGeom>
        </p:spPr>
        <p:style>
          <a:lnRef idx="1">
            <a:schemeClr val="accent1"/>
          </a:lnRef>
          <a:fillRef idx="0">
            <a:schemeClr val="accent1"/>
          </a:fillRef>
          <a:effectRef idx="0">
            <a:schemeClr val="accent1"/>
          </a:effectRef>
          <a:fontRef idx="minor">
            <a:schemeClr val="tx1"/>
          </a:fontRef>
        </p:style>
      </p:cxnSp>
      <p:sp>
        <p:nvSpPr>
          <p:cNvPr id="775" name="Oval 774"/>
          <p:cNvSpPr/>
          <p:nvPr/>
        </p:nvSpPr>
        <p:spPr>
          <a:xfrm>
            <a:off x="4367928" y="1408614"/>
            <a:ext cx="888577" cy="295594"/>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200" dirty="0" smtClean="0"/>
              <a:t>mob</a:t>
            </a:r>
            <a:endParaRPr lang="en-US" sz="1200" dirty="0"/>
          </a:p>
        </p:txBody>
      </p:sp>
      <p:cxnSp>
        <p:nvCxnSpPr>
          <p:cNvPr id="776" name="Straight Connector 775"/>
          <p:cNvCxnSpPr>
            <a:stCxn id="775" idx="6"/>
            <a:endCxn id="176" idx="0"/>
          </p:cNvCxnSpPr>
          <p:nvPr/>
        </p:nvCxnSpPr>
        <p:spPr>
          <a:xfrm>
            <a:off x="5256505" y="1556411"/>
            <a:ext cx="774809" cy="255407"/>
          </a:xfrm>
          <a:prstGeom prst="line">
            <a:avLst/>
          </a:prstGeom>
        </p:spPr>
        <p:style>
          <a:lnRef idx="1">
            <a:schemeClr val="accent1"/>
          </a:lnRef>
          <a:fillRef idx="0">
            <a:schemeClr val="accent1"/>
          </a:fillRef>
          <a:effectRef idx="0">
            <a:schemeClr val="accent1"/>
          </a:effectRef>
          <a:fontRef idx="minor">
            <a:schemeClr val="tx1"/>
          </a:fontRef>
        </p:style>
      </p:cxnSp>
      <p:pic>
        <p:nvPicPr>
          <p:cNvPr id="239" name="Picture 2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4" y="-229066"/>
            <a:ext cx="1357933" cy="1357933"/>
          </a:xfrm>
          <a:prstGeom prst="rect">
            <a:avLst/>
          </a:prstGeom>
        </p:spPr>
      </p:pic>
    </p:spTree>
    <p:extLst>
      <p:ext uri="{BB962C8B-B14F-4D97-AF65-F5344CB8AC3E}">
        <p14:creationId xmlns:p14="http://schemas.microsoft.com/office/powerpoint/2010/main" val="1222098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984739"/>
            <a:ext cx="10363826" cy="5008684"/>
          </a:xfrm>
        </p:spPr>
        <p:txBody>
          <a:bodyPr>
            <a:normAutofit/>
          </a:bodyPr>
          <a:lstStyle/>
          <a:p>
            <a:pPr marL="0" indent="0">
              <a:buNone/>
            </a:pPr>
            <a:r>
              <a:rPr lang="en-US" sz="3600" cap="none" dirty="0" smtClean="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CONCLUSION</a:t>
            </a:r>
            <a:r>
              <a:rPr lang="en-US" sz="4000" cap="none" dirty="0" smtClean="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a:t>
            </a:r>
            <a:endParaRPr lang="en-US" sz="4000" cap="none" dirty="0" smtClean="0">
              <a:ln w="0"/>
              <a:solidFill>
                <a:schemeClr val="accent1"/>
              </a:solidFill>
              <a:effectLst>
                <a:outerShdw blurRad="38100" dist="25400" dir="5400000" algn="ctr" rotWithShape="0">
                  <a:srgbClr val="6E747A">
                    <a:alpha val="43000"/>
                  </a:srgbClr>
                </a:outerShdw>
              </a:effectLst>
            </a:endParaRPr>
          </a:p>
          <a:p>
            <a:r>
              <a:rPr lang="en-US" dirty="0" smtClean="0"/>
              <a:t>Overall</a:t>
            </a:r>
            <a:r>
              <a:rPr lang="en-US" dirty="0"/>
              <a:t>, the system performs well, and while it does not include all of the features that may have been desired, it lives up to initial expectations. The majority of features that are included work flawlessly and the errors that do exist are minor or graphical.</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425" y="-51699"/>
            <a:ext cx="1668429" cy="1668429"/>
          </a:xfrm>
          <a:prstGeom prst="rect">
            <a:avLst/>
          </a:prstGeom>
        </p:spPr>
      </p:pic>
    </p:spTree>
    <p:extLst>
      <p:ext uri="{BB962C8B-B14F-4D97-AF65-F5344CB8AC3E}">
        <p14:creationId xmlns:p14="http://schemas.microsoft.com/office/powerpoint/2010/main" val="17612677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984741"/>
            <a:ext cx="10363826" cy="5008684"/>
          </a:xfrm>
        </p:spPr>
        <p:txBody>
          <a:bodyPr>
            <a:normAutofit/>
          </a:bodyPr>
          <a:lstStyle/>
          <a:p>
            <a:pPr marL="0" indent="0">
              <a:buNone/>
            </a:pPr>
            <a:r>
              <a:rPr lang="en-US" sz="3600" cap="none" dirty="0" smtClean="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FUTURE</a:t>
            </a:r>
            <a:r>
              <a:rPr lang="en-US" sz="4000" cap="none" dirty="0" smtClean="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 SCOPE :</a:t>
            </a:r>
          </a:p>
          <a:p>
            <a:pPr marL="0" indent="0">
              <a:buNone/>
            </a:pPr>
            <a:r>
              <a:rPr lang="en-US" dirty="0"/>
              <a:t>The Bus Ticket Booking System has a solid foundation, but there are numerous opportunities for enhancement and expansion. The following areas outline potential future developments</a:t>
            </a:r>
            <a:r>
              <a:rPr lang="en-US" dirty="0" smtClean="0"/>
              <a:t>:</a:t>
            </a:r>
          </a:p>
          <a:p>
            <a:r>
              <a:rPr lang="en-US" dirty="0" smtClean="0"/>
              <a:t>Real-Time </a:t>
            </a:r>
            <a:r>
              <a:rPr lang="en-US" dirty="0"/>
              <a:t>Bus </a:t>
            </a:r>
            <a:r>
              <a:rPr lang="en-US" dirty="0" smtClean="0"/>
              <a:t>Tracking</a:t>
            </a:r>
          </a:p>
          <a:p>
            <a:r>
              <a:rPr lang="en-US" dirty="0" smtClean="0"/>
              <a:t>Payment </a:t>
            </a:r>
            <a:r>
              <a:rPr lang="en-US" dirty="0"/>
              <a:t>Gateway Integration </a:t>
            </a:r>
            <a:endParaRPr lang="en-US" dirty="0" smtClean="0"/>
          </a:p>
          <a:p>
            <a:r>
              <a:rPr lang="en-US" dirty="0"/>
              <a:t>Optimized Database Queries</a:t>
            </a:r>
          </a:p>
          <a:p>
            <a:r>
              <a:rPr lang="en-US" dirty="0"/>
              <a:t>Faster Ticket Verification</a:t>
            </a:r>
            <a:endParaRPr lang="en-US" dirty="0" smtClean="0"/>
          </a:p>
          <a:p>
            <a:r>
              <a:rPr lang="en-US" dirty="0"/>
              <a:t>Feedback and Rating </a:t>
            </a:r>
            <a:r>
              <a:rPr lang="en-US" dirty="0" smtClean="0"/>
              <a:t>System</a:t>
            </a:r>
          </a:p>
          <a:p>
            <a:r>
              <a:rPr lang="en-US" dirty="0"/>
              <a:t>AI and Machine Learning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9010" y="-51699"/>
            <a:ext cx="1668429" cy="1668429"/>
          </a:xfrm>
          <a:prstGeom prst="rect">
            <a:avLst/>
          </a:prstGeom>
        </p:spPr>
      </p:pic>
    </p:spTree>
    <p:extLst>
      <p:ext uri="{BB962C8B-B14F-4D97-AF65-F5344CB8AC3E}">
        <p14:creationId xmlns:p14="http://schemas.microsoft.com/office/powerpoint/2010/main" val="1177452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5954" y="2672862"/>
            <a:ext cx="7244862" cy="1015663"/>
          </a:xfrm>
          <a:prstGeom prst="rect">
            <a:avLst/>
          </a:prstGeom>
          <a:noFill/>
        </p:spPr>
        <p:txBody>
          <a:bodyPr wrap="square" rtlCol="0">
            <a:spAutoFit/>
          </a:bodyPr>
          <a:lstStyle/>
          <a:p>
            <a:r>
              <a:rPr lang="en-US" sz="6000" dirty="0" smtClean="0"/>
              <a:t>			THANK YOU</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6258" y="-120984"/>
            <a:ext cx="1668429" cy="1668429"/>
          </a:xfrm>
          <a:prstGeom prst="rect">
            <a:avLst/>
          </a:prstGeom>
        </p:spPr>
      </p:pic>
    </p:spTree>
    <p:extLst>
      <p:ext uri="{BB962C8B-B14F-4D97-AF65-F5344CB8AC3E}">
        <p14:creationId xmlns:p14="http://schemas.microsoft.com/office/powerpoint/2010/main" val="25396396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063869"/>
            <a:ext cx="10363826" cy="5310554"/>
          </a:xfrm>
        </p:spPr>
        <p:txBody>
          <a:bodyPr>
            <a:normAutofit fontScale="92500" lnSpcReduction="20000"/>
          </a:bodyPr>
          <a:lstStyle/>
          <a:p>
            <a:pPr marL="0" indent="0">
              <a:buNone/>
            </a:pPr>
            <a:r>
              <a:rPr lang="en-US" sz="3900" cap="none" dirty="0" smtClean="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INTRODUCTION</a:t>
            </a:r>
            <a:r>
              <a:rPr lang="en-US" sz="4000" cap="none" dirty="0" smtClean="0">
                <a:ln w="0"/>
                <a:solidFill>
                  <a:schemeClr val="accent1"/>
                </a:solidFill>
                <a:effectLst>
                  <a:outerShdw blurRad="38100" dist="25400" dir="5400000" algn="ctr" rotWithShape="0">
                    <a:srgbClr val="6E747A">
                      <a:alpha val="43000"/>
                    </a:srgbClr>
                  </a:outerShdw>
                </a:effectLst>
              </a:rPr>
              <a:t>:</a:t>
            </a:r>
          </a:p>
          <a:p>
            <a:r>
              <a:rPr lang="en-US" dirty="0"/>
              <a:t>In today’s fast-paced world, efficient travel solutions are essential for both personal and business needs. Our Bus Ticket Booking </a:t>
            </a:r>
            <a:r>
              <a:rPr lang="en-US" dirty="0" smtClean="0"/>
              <a:t>System </a:t>
            </a:r>
            <a:r>
              <a:rPr lang="en-US" dirty="0"/>
              <a:t>aims to simplify the process of purchasing bus tickets, making </a:t>
            </a:r>
            <a:r>
              <a:rPr lang="en-US" dirty="0" smtClean="0"/>
              <a:t>it, user-friendly.</a:t>
            </a:r>
          </a:p>
          <a:p>
            <a:r>
              <a:rPr lang="en-US" dirty="0" smtClean="0"/>
              <a:t>City Flow </a:t>
            </a:r>
            <a:r>
              <a:rPr lang="en-US" dirty="0"/>
              <a:t>is an Android-based bus booking application designed to help users book tickets, track buses, and manage travel history. Built using </a:t>
            </a:r>
            <a:r>
              <a:rPr lang="en-US" dirty="0" err="1"/>
              <a:t>Kotlin</a:t>
            </a:r>
            <a:r>
              <a:rPr lang="en-US" dirty="0"/>
              <a:t> with Jetpack Compose and </a:t>
            </a:r>
            <a:r>
              <a:rPr lang="en-US" dirty="0" err="1"/>
              <a:t>Firestore</a:t>
            </a:r>
            <a:r>
              <a:rPr lang="en-US" dirty="0"/>
              <a:t>.</a:t>
            </a:r>
          </a:p>
          <a:p>
            <a:pPr marL="0" indent="0">
              <a:buNone/>
            </a:pPr>
            <a:endParaRPr lang="en-US" dirty="0"/>
          </a:p>
          <a:p>
            <a:r>
              <a:rPr lang="en-US" b="1" dirty="0"/>
              <a:t>Key features of our </a:t>
            </a:r>
            <a:r>
              <a:rPr lang="en-US" b="1" dirty="0" smtClean="0"/>
              <a:t>APP </a:t>
            </a:r>
            <a:r>
              <a:rPr lang="en-US" b="1" dirty="0"/>
              <a:t>include:</a:t>
            </a:r>
          </a:p>
          <a:p>
            <a:pPr lvl="1"/>
            <a:r>
              <a:rPr lang="en-US" dirty="0"/>
              <a:t>User-Friendly </a:t>
            </a:r>
            <a:r>
              <a:rPr lang="en-US" dirty="0" smtClean="0"/>
              <a:t>Interface </a:t>
            </a:r>
          </a:p>
          <a:p>
            <a:pPr lvl="1"/>
            <a:r>
              <a:rPr lang="en-US" dirty="0" smtClean="0"/>
              <a:t>Real-Time Availability </a:t>
            </a:r>
            <a:endParaRPr lang="en-US" dirty="0"/>
          </a:p>
          <a:p>
            <a:pPr lvl="1"/>
            <a:r>
              <a:rPr lang="en-US" dirty="0" smtClean="0"/>
              <a:t>Customer Support</a:t>
            </a:r>
          </a:p>
          <a:p>
            <a:pPr lvl="1"/>
            <a:r>
              <a:rPr lang="en-US" sz="1700" dirty="0"/>
              <a:t>Booking History</a:t>
            </a:r>
          </a:p>
          <a:p>
            <a:pPr lvl="1"/>
            <a:r>
              <a:rPr lang="en-US" sz="1700" dirty="0"/>
              <a:t>QR-based Ticket Verification for Conductors</a:t>
            </a:r>
            <a:endParaRPr lang="en-US" sz="1700" cap="none" dirty="0">
              <a:ln w="0"/>
              <a:solidFill>
                <a:schemeClr val="accent1"/>
              </a:solidFill>
              <a:effectLst>
                <a:outerShdw blurRad="38100" dist="25400" dir="5400000" algn="ctr" rotWithShape="0">
                  <a:srgbClr val="6E747A">
                    <a:alpha val="43000"/>
                  </a:srgbClr>
                </a:outerShdw>
              </a:effectLs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5048" y="1"/>
            <a:ext cx="1668429" cy="1668429"/>
          </a:xfrm>
          <a:prstGeom prst="rect">
            <a:avLst/>
          </a:prstGeom>
        </p:spPr>
      </p:pic>
    </p:spTree>
    <p:extLst>
      <p:ext uri="{BB962C8B-B14F-4D97-AF65-F5344CB8AC3E}">
        <p14:creationId xmlns:p14="http://schemas.microsoft.com/office/powerpoint/2010/main" val="1028289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913774" y="1011117"/>
            <a:ext cx="10363826" cy="5008684"/>
          </a:xfrm>
        </p:spPr>
        <p:txBody>
          <a:bodyPr>
            <a:normAutofit/>
          </a:bodyPr>
          <a:lstStyle/>
          <a:p>
            <a:pPr marL="0" indent="0">
              <a:buNone/>
            </a:pPr>
            <a:r>
              <a:rPr lang="en-US" sz="3600" cap="none" dirty="0" smtClean="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OBJECTIVE</a:t>
            </a:r>
            <a:r>
              <a:rPr lang="en-US" sz="4000" cap="none" dirty="0" smtClean="0">
                <a:ln w="0"/>
                <a:solidFill>
                  <a:schemeClr val="accent1"/>
                </a:solidFill>
                <a:effectLst>
                  <a:outerShdw blurRad="38100" dist="25400" dir="5400000" algn="ctr" rotWithShape="0">
                    <a:srgbClr val="6E747A">
                      <a:alpha val="43000"/>
                    </a:srgbClr>
                  </a:outerShdw>
                </a:effectLst>
              </a:rPr>
              <a:t>:</a:t>
            </a:r>
          </a:p>
          <a:p>
            <a:pPr marL="0" indent="0">
              <a:buNone/>
            </a:pPr>
            <a:r>
              <a:rPr lang="en-US" dirty="0" smtClean="0"/>
              <a:t>OUR GOAL is To empower users with a simple and complete bus ticket booking experience.</a:t>
            </a:r>
          </a:p>
          <a:p>
            <a:r>
              <a:rPr lang="en-US" b="1" dirty="0" smtClean="0"/>
              <a:t>Our aim :</a:t>
            </a:r>
            <a:endParaRPr lang="en-US" dirty="0"/>
          </a:p>
          <a:p>
            <a:pPr lvl="1"/>
            <a:r>
              <a:rPr lang="en-US" dirty="0"/>
              <a:t>Connect travelers across the state.</a:t>
            </a:r>
          </a:p>
          <a:p>
            <a:pPr lvl="1"/>
            <a:r>
              <a:rPr lang="en-US" dirty="0"/>
              <a:t>Show all bus options from both government and private services.</a:t>
            </a:r>
          </a:p>
          <a:p>
            <a:pPr lvl="1"/>
            <a:r>
              <a:rPr lang="en-US" dirty="0"/>
              <a:t>Help users see their search history for easy choices.</a:t>
            </a:r>
          </a:p>
          <a:p>
            <a:r>
              <a:rPr lang="en-US" b="1" dirty="0"/>
              <a:t>Benefits:</a:t>
            </a:r>
            <a:endParaRPr lang="en-US" dirty="0"/>
          </a:p>
          <a:p>
            <a:pPr lvl="1"/>
            <a:r>
              <a:rPr lang="en-US" dirty="0"/>
              <a:t>More options for planning trips.</a:t>
            </a:r>
          </a:p>
          <a:p>
            <a:pPr lvl="1"/>
            <a:r>
              <a:rPr lang="en-US" dirty="0"/>
              <a:t>A faster and easier booking process.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8671" y="-51699"/>
            <a:ext cx="1668429" cy="1668429"/>
          </a:xfrm>
          <a:prstGeom prst="rect">
            <a:avLst/>
          </a:prstGeom>
        </p:spPr>
      </p:pic>
    </p:spTree>
    <p:extLst>
      <p:ext uri="{BB962C8B-B14F-4D97-AF65-F5344CB8AC3E}">
        <p14:creationId xmlns:p14="http://schemas.microsoft.com/office/powerpoint/2010/main" val="4194259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142374" y="931982"/>
            <a:ext cx="10363826" cy="5732584"/>
          </a:xfrm>
        </p:spPr>
        <p:txBody>
          <a:bodyPr>
            <a:normAutofit/>
          </a:bodyPr>
          <a:lstStyle/>
          <a:p>
            <a:pPr marL="0" indent="0">
              <a:buNone/>
            </a:pPr>
            <a:r>
              <a:rPr lang="en-US" sz="4000" cap="none" dirty="0" smtClean="0">
                <a:ln w="0"/>
                <a:solidFill>
                  <a:schemeClr val="accent1"/>
                </a:solidFill>
                <a:effectLst>
                  <a:outerShdw blurRad="38100" dist="25400" dir="5400000" algn="ctr" rotWithShape="0">
                    <a:srgbClr val="6E747A">
                      <a:alpha val="43000"/>
                    </a:srgbClr>
                  </a:outerShdw>
                </a:effectLst>
                <a:latin typeface="Arial Black" panose="020B0A04020102020204" pitchFamily="34" charset="0"/>
              </a:rPr>
              <a:t>TECHNOLOGY USED</a:t>
            </a:r>
            <a:r>
              <a:rPr lang="en-US" sz="4000" cap="none" dirty="0" smtClean="0">
                <a:ln w="0"/>
                <a:solidFill>
                  <a:schemeClr val="accent1"/>
                </a:solidFill>
                <a:effectLst>
                  <a:outerShdw blurRad="38100" dist="25400" dir="5400000" algn="ctr" rotWithShape="0">
                    <a:srgbClr val="6E747A">
                      <a:alpha val="43000"/>
                    </a:srgbClr>
                  </a:outerShdw>
                </a:effectLst>
              </a:rPr>
              <a:t>:</a:t>
            </a:r>
          </a:p>
          <a:p>
            <a:r>
              <a:rPr lang="en-US" b="1" dirty="0"/>
              <a:t> </a:t>
            </a:r>
            <a:r>
              <a:rPr lang="en-US" b="1" dirty="0" smtClean="0"/>
              <a:t>Frontend </a:t>
            </a:r>
            <a:r>
              <a:rPr lang="en-US" b="1" dirty="0"/>
              <a:t>Technologies</a:t>
            </a:r>
            <a:endParaRPr lang="en-US" dirty="0"/>
          </a:p>
          <a:p>
            <a:pPr lvl="1"/>
            <a:r>
              <a:rPr lang="en-US" dirty="0" smtClean="0"/>
              <a:t>XML</a:t>
            </a:r>
          </a:p>
          <a:p>
            <a:r>
              <a:rPr lang="en-US" b="1" dirty="0" smtClean="0"/>
              <a:t>Backend Technologies</a:t>
            </a:r>
            <a:endParaRPr lang="en-US" dirty="0" smtClean="0"/>
          </a:p>
          <a:p>
            <a:pPr lvl="1"/>
            <a:r>
              <a:rPr lang="en-US" dirty="0" err="1" smtClean="0"/>
              <a:t>Kotlin</a:t>
            </a:r>
            <a:endParaRPr lang="en-US" dirty="0" smtClean="0"/>
          </a:p>
          <a:p>
            <a:pPr lvl="1"/>
            <a:r>
              <a:rPr lang="en-US" dirty="0" err="1"/>
              <a:t>Firestore</a:t>
            </a:r>
            <a:endParaRPr lang="en-US" dirty="0" smtClean="0"/>
          </a:p>
          <a:p>
            <a:pPr lvl="0"/>
            <a:r>
              <a:rPr lang="en-US" b="1" dirty="0" smtClean="0"/>
              <a:t>Text Editor/IDE</a:t>
            </a:r>
          </a:p>
          <a:p>
            <a:pPr lvl="1"/>
            <a:r>
              <a:rPr lang="en-US" dirty="0"/>
              <a:t>Android Studio</a:t>
            </a:r>
            <a:endParaRPr lang="en-US" dirty="0" smtClean="0"/>
          </a:p>
          <a:p>
            <a:r>
              <a:rPr lang="en-US" b="1" dirty="0"/>
              <a:t>Authentication</a:t>
            </a:r>
            <a:endParaRPr lang="en-US" b="1" dirty="0" smtClean="0"/>
          </a:p>
          <a:p>
            <a:pPr lvl="1"/>
            <a:r>
              <a:rPr lang="en-US" dirty="0"/>
              <a:t>Firebase Authentication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0217" y="-51699"/>
            <a:ext cx="1668429" cy="166842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8189" y="2042746"/>
            <a:ext cx="1270587" cy="12705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02747" y="4051006"/>
            <a:ext cx="1270586" cy="1270586"/>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28189" y="3930161"/>
            <a:ext cx="1512277" cy="1512277"/>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16385" y="1776048"/>
            <a:ext cx="2795954" cy="1863969"/>
          </a:xfrm>
          <a:prstGeom prst="rect">
            <a:avLst/>
          </a:prstGeom>
        </p:spPr>
      </p:pic>
    </p:spTree>
    <p:extLst>
      <p:ext uri="{BB962C8B-B14F-4D97-AF65-F5344CB8AC3E}">
        <p14:creationId xmlns:p14="http://schemas.microsoft.com/office/powerpoint/2010/main" val="3486529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350" y="967151"/>
            <a:ext cx="2125553" cy="484456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5358" y="967152"/>
            <a:ext cx="2126111" cy="48458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3924" y="967151"/>
            <a:ext cx="2136638" cy="486982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03018" y="967151"/>
            <a:ext cx="2136638" cy="4869829"/>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08649" y="967150"/>
            <a:ext cx="2134589" cy="4865159"/>
          </a:xfrm>
          <a:prstGeom prst="rect">
            <a:avLst/>
          </a:prstGeom>
        </p:spPr>
      </p:pic>
      <p:sp>
        <p:nvSpPr>
          <p:cNvPr id="10" name="Left-Right Arrow 9"/>
          <p:cNvSpPr/>
          <p:nvPr/>
        </p:nvSpPr>
        <p:spPr>
          <a:xfrm>
            <a:off x="509954" y="254977"/>
            <a:ext cx="6137031" cy="545123"/>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1" name="TextBox 10"/>
          <p:cNvSpPr txBox="1"/>
          <p:nvPr/>
        </p:nvSpPr>
        <p:spPr>
          <a:xfrm>
            <a:off x="2631726" y="338446"/>
            <a:ext cx="4498836" cy="369332"/>
          </a:xfrm>
          <a:prstGeom prst="rect">
            <a:avLst/>
          </a:prstGeom>
          <a:noFill/>
        </p:spPr>
        <p:txBody>
          <a:bodyPr wrap="square" rtlCol="0">
            <a:spAutoFit/>
          </a:bodyPr>
          <a:lstStyle/>
          <a:p>
            <a:r>
              <a:rPr lang="en-US" dirty="0" err="1" smtClean="0"/>
              <a:t>CityFlow</a:t>
            </a:r>
            <a:r>
              <a:rPr lang="en-US" dirty="0" smtClean="0"/>
              <a:t> User App</a:t>
            </a:r>
            <a:endParaRPr lang="en-US" dirty="0"/>
          </a:p>
        </p:txBody>
      </p:sp>
      <p:sp>
        <p:nvSpPr>
          <p:cNvPr id="12" name="Left-Right Arrow 11"/>
          <p:cNvSpPr/>
          <p:nvPr/>
        </p:nvSpPr>
        <p:spPr>
          <a:xfrm>
            <a:off x="7528157" y="272561"/>
            <a:ext cx="4360984" cy="545123"/>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3" name="TextBox 12"/>
          <p:cNvSpPr txBox="1"/>
          <p:nvPr/>
        </p:nvSpPr>
        <p:spPr>
          <a:xfrm>
            <a:off x="8526525" y="360456"/>
            <a:ext cx="4498836" cy="369332"/>
          </a:xfrm>
          <a:prstGeom prst="rect">
            <a:avLst/>
          </a:prstGeom>
          <a:noFill/>
        </p:spPr>
        <p:txBody>
          <a:bodyPr wrap="square" rtlCol="0">
            <a:spAutoFit/>
          </a:bodyPr>
          <a:lstStyle/>
          <a:p>
            <a:r>
              <a:rPr lang="en-US" dirty="0" err="1" smtClean="0"/>
              <a:t>CityFlow</a:t>
            </a:r>
            <a:r>
              <a:rPr lang="en-US" dirty="0" smtClean="0"/>
              <a:t> Conductor App</a:t>
            </a:r>
            <a:endParaRPr lang="en-US" dirty="0"/>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81848" y="2510240"/>
            <a:ext cx="1778977" cy="1778977"/>
          </a:xfrm>
          <a:prstGeom prst="rect">
            <a:avLst/>
          </a:prstGeom>
        </p:spPr>
      </p:pic>
    </p:spTree>
    <p:extLst>
      <p:ext uri="{BB962C8B-B14F-4D97-AF65-F5344CB8AC3E}">
        <p14:creationId xmlns:p14="http://schemas.microsoft.com/office/powerpoint/2010/main" val="37395343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6833" y="-407093"/>
            <a:ext cx="10364451" cy="1596177"/>
          </a:xfrm>
        </p:spPr>
        <p:txBody>
          <a:bodyPr>
            <a:normAutofit/>
          </a:bodyPr>
          <a:lstStyle/>
          <a:p>
            <a:r>
              <a:rPr lang="en-US" sz="4000" i="1" u="sng" dirty="0">
                <a:solidFill>
                  <a:srgbClr val="660066"/>
                </a:solidFill>
              </a:rPr>
              <a:t>Level 0-DFD</a:t>
            </a:r>
          </a:p>
        </p:txBody>
      </p:sp>
      <p:sp>
        <p:nvSpPr>
          <p:cNvPr id="6" name="Flowchart: Data 5">
            <a:extLst>
              <a:ext uri="{FF2B5EF4-FFF2-40B4-BE49-F238E27FC236}">
                <a16:creationId xmlns:a16="http://schemas.microsoft.com/office/drawing/2014/main" id="{1B1136AF-6427-FB24-F4CF-D47121B02925}"/>
              </a:ext>
            </a:extLst>
          </p:cNvPr>
          <p:cNvSpPr/>
          <p:nvPr/>
        </p:nvSpPr>
        <p:spPr>
          <a:xfrm>
            <a:off x="2412520" y="1276709"/>
            <a:ext cx="7366959" cy="1138687"/>
          </a:xfrm>
          <a:prstGeom prst="flowChartInputOutp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IN" sz="2800" dirty="0" smtClean="0">
                <a:effectLst>
                  <a:glow rad="63500">
                    <a:schemeClr val="accent2">
                      <a:satMod val="175000"/>
                      <a:alpha val="40000"/>
                    </a:schemeClr>
                  </a:glow>
                </a:effectLst>
              </a:rPr>
              <a:t>ONLINE </a:t>
            </a:r>
            <a:r>
              <a:rPr lang="en-IN" sz="2800" dirty="0">
                <a:effectLst>
                  <a:glow rad="63500">
                    <a:schemeClr val="accent2">
                      <a:satMod val="175000"/>
                      <a:alpha val="40000"/>
                    </a:schemeClr>
                  </a:glow>
                </a:effectLst>
              </a:rPr>
              <a:t>BUS TICKET BOOKING SYSTEM</a:t>
            </a:r>
          </a:p>
        </p:txBody>
      </p:sp>
      <p:sp>
        <p:nvSpPr>
          <p:cNvPr id="8" name="Flowchart: Alternate Process 7">
            <a:extLst>
              <a:ext uri="{FF2B5EF4-FFF2-40B4-BE49-F238E27FC236}">
                <a16:creationId xmlns:a16="http://schemas.microsoft.com/office/drawing/2014/main" id="{6413DEF6-FC3C-87E9-3D7C-EA163E1F3C60}"/>
              </a:ext>
            </a:extLst>
          </p:cNvPr>
          <p:cNvSpPr/>
          <p:nvPr/>
        </p:nvSpPr>
        <p:spPr>
          <a:xfrm>
            <a:off x="1296833" y="4445480"/>
            <a:ext cx="2268748" cy="1138687"/>
          </a:xfrm>
          <a:prstGeom prst="flowChartAlternateProcess">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spc="50" dirty="0">
                <a:ln w="9525" cmpd="sng">
                  <a:solidFill>
                    <a:schemeClr val="accent6">
                      <a:lumMod val="50000"/>
                    </a:schemeClr>
                  </a:solidFill>
                  <a:prstDash val="solid"/>
                </a:ln>
                <a:solidFill>
                  <a:srgbClr val="70AD47">
                    <a:tint val="1000"/>
                  </a:srgbClr>
                </a:solidFill>
                <a:effectLst>
                  <a:glow rad="38100">
                    <a:schemeClr val="accent1">
                      <a:alpha val="40000"/>
                    </a:schemeClr>
                  </a:glow>
                </a:effectLst>
              </a:rPr>
              <a:t>ADMIN</a:t>
            </a:r>
            <a:endParaRPr lang="en-IN" dirty="0">
              <a:ln w="9525" cmpd="sng">
                <a:solidFill>
                  <a:schemeClr val="accent6">
                    <a:lumMod val="50000"/>
                  </a:schemeClr>
                </a:solidFill>
                <a:prstDash val="solid"/>
              </a:ln>
            </a:endParaRPr>
          </a:p>
        </p:txBody>
      </p:sp>
      <p:sp>
        <p:nvSpPr>
          <p:cNvPr id="9" name="Flowchart: Alternate Process 8">
            <a:extLst>
              <a:ext uri="{FF2B5EF4-FFF2-40B4-BE49-F238E27FC236}">
                <a16:creationId xmlns:a16="http://schemas.microsoft.com/office/drawing/2014/main" id="{AA9CE153-FA95-80A5-C744-7E0C175D1779}"/>
              </a:ext>
            </a:extLst>
          </p:cNvPr>
          <p:cNvSpPr/>
          <p:nvPr/>
        </p:nvSpPr>
        <p:spPr>
          <a:xfrm>
            <a:off x="4593278" y="4445479"/>
            <a:ext cx="2268748" cy="1138687"/>
          </a:xfrm>
          <a:prstGeom prst="flowChartAlternateProcess">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n w="6600">
                  <a:solidFill>
                    <a:schemeClr val="accent6">
                      <a:lumMod val="50000"/>
                    </a:schemeClr>
                  </a:solidFill>
                  <a:prstDash val="solid"/>
                </a:ln>
                <a:solidFill>
                  <a:srgbClr val="FFFFFF"/>
                </a:solidFill>
                <a:effectLst>
                  <a:outerShdw dist="38100" dir="2700000" algn="tl" rotWithShape="0">
                    <a:schemeClr val="accent2"/>
                  </a:outerShdw>
                </a:effectLst>
              </a:rPr>
              <a:t>USER</a:t>
            </a:r>
            <a:endParaRPr lang="en-IN" dirty="0">
              <a:ln w="6600">
                <a:solidFill>
                  <a:schemeClr val="accent6">
                    <a:lumMod val="50000"/>
                  </a:schemeClr>
                </a:solidFill>
                <a:prstDash val="solid"/>
              </a:ln>
            </a:endParaRPr>
          </a:p>
        </p:txBody>
      </p:sp>
      <p:sp>
        <p:nvSpPr>
          <p:cNvPr id="10" name="Flowchart: Alternate Process 9">
            <a:extLst>
              <a:ext uri="{FF2B5EF4-FFF2-40B4-BE49-F238E27FC236}">
                <a16:creationId xmlns:a16="http://schemas.microsoft.com/office/drawing/2014/main" id="{28C9A0EE-EF23-B12E-17B5-B1A18CA47DD1}"/>
              </a:ext>
            </a:extLst>
          </p:cNvPr>
          <p:cNvSpPr/>
          <p:nvPr/>
        </p:nvSpPr>
        <p:spPr>
          <a:xfrm>
            <a:off x="7753565" y="4445478"/>
            <a:ext cx="2268748" cy="1138687"/>
          </a:xfrm>
          <a:prstGeom prst="flowChartAlternateProcess">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smtClean="0">
                <a:ln w="6600">
                  <a:solidFill>
                    <a:schemeClr val="accent6">
                      <a:lumMod val="75000"/>
                    </a:schemeClr>
                  </a:solidFill>
                  <a:prstDash val="solid"/>
                </a:ln>
                <a:solidFill>
                  <a:srgbClr val="FFFFFF"/>
                </a:solidFill>
                <a:effectLst>
                  <a:outerShdw dist="38100" dir="2700000" algn="tl" rotWithShape="0">
                    <a:schemeClr val="accent2"/>
                  </a:outerShdw>
                </a:effectLst>
              </a:rPr>
              <a:t>BUS PARTNER</a:t>
            </a:r>
            <a:endParaRPr lang="en-IN" sz="2400" dirty="0">
              <a:ln w="6600">
                <a:solidFill>
                  <a:schemeClr val="accent6">
                    <a:lumMod val="75000"/>
                  </a:schemeClr>
                </a:solidFill>
                <a:prstDash val="solid"/>
              </a:ln>
              <a:solidFill>
                <a:schemeClr val="bg1"/>
              </a:solidFill>
            </a:endParaRPr>
          </a:p>
        </p:txBody>
      </p:sp>
      <p:cxnSp>
        <p:nvCxnSpPr>
          <p:cNvPr id="12" name="Straight Arrow Connector 11">
            <a:extLst>
              <a:ext uri="{FF2B5EF4-FFF2-40B4-BE49-F238E27FC236}">
                <a16:creationId xmlns:a16="http://schemas.microsoft.com/office/drawing/2014/main" id="{3F36E4E9-B5EC-801A-BBF8-30D7437F653D}"/>
              </a:ext>
            </a:extLst>
          </p:cNvPr>
          <p:cNvCxnSpPr>
            <a:cxnSpLocks/>
            <a:stCxn id="6" idx="3"/>
            <a:endCxn id="8" idx="0"/>
          </p:cNvCxnSpPr>
          <p:nvPr/>
        </p:nvCxnSpPr>
        <p:spPr>
          <a:xfrm flipH="1">
            <a:off x="2431207" y="2415396"/>
            <a:ext cx="2928097" cy="2030084"/>
          </a:xfrm>
          <a:prstGeom prst="straightConnector1">
            <a:avLst/>
          </a:prstGeom>
          <a:ln>
            <a:headEnd type="arrow" w="med" len="med"/>
            <a:tailEnd type="arrow" w="med" len="med"/>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0411AFC6-62B3-65A0-F603-C1F535F983F9}"/>
              </a:ext>
            </a:extLst>
          </p:cNvPr>
          <p:cNvCxnSpPr>
            <a:cxnSpLocks/>
            <a:endCxn id="9" idx="0"/>
          </p:cNvCxnSpPr>
          <p:nvPr/>
        </p:nvCxnSpPr>
        <p:spPr>
          <a:xfrm>
            <a:off x="5727652" y="2415396"/>
            <a:ext cx="0" cy="20300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 name="Straight Arrow Connector 3">
            <a:extLst>
              <a:ext uri="{FF2B5EF4-FFF2-40B4-BE49-F238E27FC236}">
                <a16:creationId xmlns:a16="http://schemas.microsoft.com/office/drawing/2014/main" id="{F466E35A-B2FF-F96C-0D93-BEFFC15B7241}"/>
              </a:ext>
            </a:extLst>
          </p:cNvPr>
          <p:cNvCxnSpPr>
            <a:stCxn id="6" idx="4"/>
            <a:endCxn id="10" idx="0"/>
          </p:cNvCxnSpPr>
          <p:nvPr/>
        </p:nvCxnSpPr>
        <p:spPr>
          <a:xfrm>
            <a:off x="6096000" y="2415396"/>
            <a:ext cx="2791939" cy="203008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2633" y="0"/>
            <a:ext cx="1668429" cy="1668429"/>
          </a:xfrm>
          <a:prstGeom prst="rect">
            <a:avLst/>
          </a:prstGeom>
        </p:spPr>
      </p:pic>
    </p:spTree>
    <p:extLst>
      <p:ext uri="{BB962C8B-B14F-4D97-AF65-F5344CB8AC3E}">
        <p14:creationId xmlns:p14="http://schemas.microsoft.com/office/powerpoint/2010/main" val="31318052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033996" y="1232918"/>
            <a:ext cx="2628900" cy="130126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833389" y="3103237"/>
            <a:ext cx="2628900" cy="130126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167497" y="3041643"/>
            <a:ext cx="2628900" cy="1301262"/>
          </a:xfrm>
          <a:prstGeom prst="ellipse">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5613338" y="1370812"/>
            <a:ext cx="1383955" cy="1077218"/>
          </a:xfrm>
          <a:prstGeom prst="rect">
            <a:avLst/>
          </a:prstGeom>
          <a:noFill/>
        </p:spPr>
        <p:txBody>
          <a:bodyPr wrap="square" rtlCol="0">
            <a:spAutoFit/>
          </a:bodyPr>
          <a:lstStyle/>
          <a:p>
            <a:pPr algn="ctr"/>
            <a:r>
              <a:rPr lang="en-US" sz="3200" dirty="0"/>
              <a:t>Admin</a:t>
            </a:r>
          </a:p>
          <a:p>
            <a:pPr algn="ctr"/>
            <a:r>
              <a:rPr lang="en-US" sz="3200" dirty="0"/>
              <a:t>1.1</a:t>
            </a:r>
          </a:p>
        </p:txBody>
      </p:sp>
      <p:sp>
        <p:nvSpPr>
          <p:cNvPr id="11" name="TextBox 10"/>
          <p:cNvSpPr txBox="1"/>
          <p:nvPr/>
        </p:nvSpPr>
        <p:spPr>
          <a:xfrm>
            <a:off x="1711785" y="3154467"/>
            <a:ext cx="931984" cy="1077218"/>
          </a:xfrm>
          <a:prstGeom prst="rect">
            <a:avLst/>
          </a:prstGeom>
          <a:noFill/>
        </p:spPr>
        <p:txBody>
          <a:bodyPr wrap="square" rtlCol="0">
            <a:spAutoFit/>
          </a:bodyPr>
          <a:lstStyle/>
          <a:p>
            <a:pPr algn="ctr"/>
            <a:r>
              <a:rPr lang="en-US" sz="3200" dirty="0"/>
              <a:t>User1.2</a:t>
            </a:r>
            <a:endParaRPr lang="en-US" dirty="0"/>
          </a:p>
        </p:txBody>
      </p:sp>
      <p:sp>
        <p:nvSpPr>
          <p:cNvPr id="12" name="TextBox 11"/>
          <p:cNvSpPr txBox="1"/>
          <p:nvPr/>
        </p:nvSpPr>
        <p:spPr>
          <a:xfrm>
            <a:off x="9785672" y="3132901"/>
            <a:ext cx="1110318" cy="1077218"/>
          </a:xfrm>
          <a:prstGeom prst="rect">
            <a:avLst/>
          </a:prstGeom>
          <a:noFill/>
        </p:spPr>
        <p:txBody>
          <a:bodyPr wrap="square" rtlCol="0">
            <a:spAutoFit/>
          </a:bodyPr>
          <a:lstStyle/>
          <a:p>
            <a:pPr algn="ctr"/>
            <a:r>
              <a:rPr lang="en-US" sz="3200" dirty="0"/>
              <a:t>Bus</a:t>
            </a:r>
          </a:p>
          <a:p>
            <a:pPr algn="ctr"/>
            <a:r>
              <a:rPr lang="en-US" sz="3200" dirty="0"/>
              <a:t>1.3</a:t>
            </a:r>
          </a:p>
        </p:txBody>
      </p:sp>
      <p:sp>
        <p:nvSpPr>
          <p:cNvPr id="2" name="Rectangle: Diagonal Corners Rounded 1">
            <a:extLst>
              <a:ext uri="{FF2B5EF4-FFF2-40B4-BE49-F238E27FC236}">
                <a16:creationId xmlns:a16="http://schemas.microsoft.com/office/drawing/2014/main" id="{23C251AC-D0F3-E5B1-9B76-20B15D243536}"/>
              </a:ext>
            </a:extLst>
          </p:cNvPr>
          <p:cNvSpPr/>
          <p:nvPr/>
        </p:nvSpPr>
        <p:spPr>
          <a:xfrm>
            <a:off x="4550083" y="4111341"/>
            <a:ext cx="3530135" cy="1862956"/>
          </a:xfrm>
          <a:prstGeom prst="round2DiagRect">
            <a:avLst/>
          </a:prstGeom>
          <a:solidFill>
            <a:schemeClr val="bg1">
              <a:lumMod val="85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2800" dirty="0">
                <a:solidFill>
                  <a:srgbClr val="002060"/>
                </a:solidFill>
              </a:rPr>
              <a:t>0nline Bus Ticket Booking System</a:t>
            </a:r>
          </a:p>
          <a:p>
            <a:pPr algn="ctr"/>
            <a:r>
              <a:rPr lang="en-IN" sz="2800" dirty="0">
                <a:solidFill>
                  <a:srgbClr val="002060"/>
                </a:solidFill>
              </a:rPr>
              <a:t>1.0</a:t>
            </a:r>
          </a:p>
        </p:txBody>
      </p:sp>
      <p:sp>
        <p:nvSpPr>
          <p:cNvPr id="22" name="Arrow: Up-Down 21">
            <a:extLst>
              <a:ext uri="{FF2B5EF4-FFF2-40B4-BE49-F238E27FC236}">
                <a16:creationId xmlns:a16="http://schemas.microsoft.com/office/drawing/2014/main" id="{504ED1A9-46C6-CF55-1DE4-D3CF99F2E37A}"/>
              </a:ext>
            </a:extLst>
          </p:cNvPr>
          <p:cNvSpPr/>
          <p:nvPr/>
        </p:nvSpPr>
        <p:spPr>
          <a:xfrm>
            <a:off x="6174260" y="2560052"/>
            <a:ext cx="275967" cy="1525399"/>
          </a:xfrm>
          <a:prstGeom prst="upDown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Arrow: Up-Down 22">
            <a:extLst>
              <a:ext uri="{FF2B5EF4-FFF2-40B4-BE49-F238E27FC236}">
                <a16:creationId xmlns:a16="http://schemas.microsoft.com/office/drawing/2014/main" id="{6F5ADE63-EC96-B50C-1455-EFD6C7E6F955}"/>
              </a:ext>
            </a:extLst>
          </p:cNvPr>
          <p:cNvSpPr/>
          <p:nvPr/>
        </p:nvSpPr>
        <p:spPr>
          <a:xfrm rot="13889821">
            <a:off x="8643421" y="3782423"/>
            <a:ext cx="272188" cy="1748047"/>
          </a:xfrm>
          <a:prstGeom prst="upDown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Arrow: Left-Right 23">
            <a:extLst>
              <a:ext uri="{FF2B5EF4-FFF2-40B4-BE49-F238E27FC236}">
                <a16:creationId xmlns:a16="http://schemas.microsoft.com/office/drawing/2014/main" id="{E49556E8-07F3-BAA6-1B5A-46DCBDEE5A2F}"/>
              </a:ext>
            </a:extLst>
          </p:cNvPr>
          <p:cNvSpPr/>
          <p:nvPr/>
        </p:nvSpPr>
        <p:spPr>
          <a:xfrm rot="2200810">
            <a:off x="3029642" y="4583780"/>
            <a:ext cx="1664950" cy="250859"/>
          </a:xfrm>
          <a:prstGeom prst="leftRightArrow">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A663E3F-058C-4C73-7BBF-8F3B0AAC0EB4}"/>
              </a:ext>
            </a:extLst>
          </p:cNvPr>
          <p:cNvSpPr txBox="1"/>
          <p:nvPr/>
        </p:nvSpPr>
        <p:spPr>
          <a:xfrm>
            <a:off x="5637362" y="3454856"/>
            <a:ext cx="914400" cy="914400"/>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8B6C68D0-DE1B-F3EE-FC15-66E55009CAE7}"/>
              </a:ext>
            </a:extLst>
          </p:cNvPr>
          <p:cNvSpPr txBox="1"/>
          <p:nvPr/>
        </p:nvSpPr>
        <p:spPr>
          <a:xfrm>
            <a:off x="4486508" y="20981"/>
            <a:ext cx="3637614" cy="707886"/>
          </a:xfrm>
          <a:prstGeom prst="rect">
            <a:avLst/>
          </a:prstGeom>
          <a:noFill/>
        </p:spPr>
        <p:txBody>
          <a:bodyPr wrap="square" rtlCol="0">
            <a:spAutoFit/>
          </a:bodyPr>
          <a:lstStyle/>
          <a:p>
            <a:endParaRPr lang="en-IN" sz="4000" i="1" u="sng" dirty="0">
              <a:ln>
                <a:solidFill>
                  <a:schemeClr val="accent6">
                    <a:lumMod val="20000"/>
                    <a:lumOff val="80000"/>
                  </a:schemeClr>
                </a:solidFill>
              </a:ln>
              <a:solidFill>
                <a:schemeClr val="accent6">
                  <a:lumMod val="75000"/>
                </a:schemeClr>
              </a:solidFill>
            </a:endParaRPr>
          </a:p>
        </p:txBody>
      </p:sp>
      <p:sp>
        <p:nvSpPr>
          <p:cNvPr id="15" name="Title 1">
            <a:extLst>
              <a:ext uri="{FF2B5EF4-FFF2-40B4-BE49-F238E27FC236}">
                <a16:creationId xmlns:a16="http://schemas.microsoft.com/office/drawing/2014/main" id="{BB104EBF-4594-A697-3DD7-158B0AB6D062}"/>
              </a:ext>
            </a:extLst>
          </p:cNvPr>
          <p:cNvSpPr>
            <a:spLocks noGrp="1"/>
          </p:cNvSpPr>
          <p:nvPr>
            <p:ph type="title"/>
          </p:nvPr>
        </p:nvSpPr>
        <p:spPr>
          <a:xfrm>
            <a:off x="1123089" y="-195187"/>
            <a:ext cx="10364451" cy="1255291"/>
          </a:xfrm>
        </p:spPr>
        <p:txBody>
          <a:bodyPr>
            <a:normAutofit/>
          </a:bodyPr>
          <a:lstStyle/>
          <a:p>
            <a:r>
              <a:rPr lang="en-US" sz="4000" i="1" u="sng" dirty="0">
                <a:solidFill>
                  <a:srgbClr val="660066"/>
                </a:solidFill>
              </a:rPr>
              <a:t>Level 1-DFD</a:t>
            </a:r>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88976" y="-105348"/>
            <a:ext cx="1668429" cy="1668429"/>
          </a:xfrm>
          <a:prstGeom prst="rect">
            <a:avLst/>
          </a:prstGeom>
        </p:spPr>
      </p:pic>
    </p:spTree>
    <p:extLst>
      <p:ext uri="{BB962C8B-B14F-4D97-AF65-F5344CB8AC3E}">
        <p14:creationId xmlns:p14="http://schemas.microsoft.com/office/powerpoint/2010/main" val="450708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nvPr>
        </p:nvGraphicFramePr>
        <p:xfrm>
          <a:off x="913775" y="1477108"/>
          <a:ext cx="10364451" cy="46335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4246685" y="140677"/>
            <a:ext cx="3859823" cy="707886"/>
          </a:xfrm>
          <a:prstGeom prst="rect">
            <a:avLst/>
          </a:prstGeom>
          <a:noFill/>
        </p:spPr>
        <p:txBody>
          <a:bodyPr wrap="square" rtlCol="0">
            <a:spAutoFit/>
          </a:bodyPr>
          <a:lstStyle/>
          <a:p>
            <a:pPr algn="ctr"/>
            <a:r>
              <a:rPr lang="en-US" sz="4000" i="1" u="sng" dirty="0">
                <a:solidFill>
                  <a:srgbClr val="660066"/>
                </a:solidFill>
              </a:rPr>
              <a:t>Level 2-DFD</a:t>
            </a:r>
            <a:endParaRPr lang="en-US" sz="4000" dirty="0"/>
          </a:p>
        </p:txBody>
      </p:sp>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60217" y="0"/>
            <a:ext cx="1668429" cy="1668429"/>
          </a:xfrm>
          <a:prstGeom prst="rect">
            <a:avLst/>
          </a:prstGeom>
        </p:spPr>
      </p:pic>
    </p:spTree>
    <p:extLst>
      <p:ext uri="{BB962C8B-B14F-4D97-AF65-F5344CB8AC3E}">
        <p14:creationId xmlns:p14="http://schemas.microsoft.com/office/powerpoint/2010/main" val="2933841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829508075"/>
              </p:ext>
            </p:extLst>
          </p:nvPr>
        </p:nvGraphicFramePr>
        <p:xfrm>
          <a:off x="844063" y="1143000"/>
          <a:ext cx="10075983" cy="4995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246685" y="140677"/>
            <a:ext cx="3859823" cy="707886"/>
          </a:xfrm>
          <a:prstGeom prst="rect">
            <a:avLst/>
          </a:prstGeom>
          <a:noFill/>
        </p:spPr>
        <p:txBody>
          <a:bodyPr wrap="square" rtlCol="0">
            <a:spAutoFit/>
          </a:bodyPr>
          <a:lstStyle/>
          <a:p>
            <a:pPr algn="ctr"/>
            <a:r>
              <a:rPr lang="en-US" sz="4000" i="1" u="sng" dirty="0">
                <a:solidFill>
                  <a:srgbClr val="660066"/>
                </a:solidFill>
              </a:rPr>
              <a:t>Level 2-DFD</a:t>
            </a:r>
            <a:endParaRPr lang="en-US" sz="4000" dirty="0"/>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686594" y="-85813"/>
            <a:ext cx="1668429" cy="1668429"/>
          </a:xfrm>
          <a:prstGeom prst="rect">
            <a:avLst/>
          </a:prstGeom>
        </p:spPr>
      </p:pic>
    </p:spTree>
    <p:extLst>
      <p:ext uri="{BB962C8B-B14F-4D97-AF65-F5344CB8AC3E}">
        <p14:creationId xmlns:p14="http://schemas.microsoft.com/office/powerpoint/2010/main" val="3704164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3636</TotalTime>
  <Words>561</Words>
  <Application>Microsoft Office PowerPoint</Application>
  <PresentationFormat>Widescreen</PresentationFormat>
  <Paragraphs>192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Black</vt:lpstr>
      <vt:lpstr>Calibri</vt:lpstr>
      <vt:lpstr>Tw Cen MT</vt:lpstr>
      <vt:lpstr>Wingdings</vt:lpstr>
      <vt:lpstr>Droplet</vt:lpstr>
      <vt:lpstr>– PROJECT NAME –  CITY FLOW - ONLINE BUS TICKET BOOKING APPLICATION </vt:lpstr>
      <vt:lpstr>PowerPoint Presentation</vt:lpstr>
      <vt:lpstr>PowerPoint Presentation</vt:lpstr>
      <vt:lpstr>PowerPoint Presentation</vt:lpstr>
      <vt:lpstr>PowerPoint Presentation</vt:lpstr>
      <vt:lpstr>Level 0-DFD</vt:lpstr>
      <vt:lpstr>Level 1-DFD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 –  BUS TICKET BOOKING SYSTEM</dc:title>
  <dc:creator>Arabinda Pradhan</dc:creator>
  <cp:lastModifiedBy>Arabinda Pradhan</cp:lastModifiedBy>
  <cp:revision>78</cp:revision>
  <dcterms:created xsi:type="dcterms:W3CDTF">2024-07-29T03:15:56Z</dcterms:created>
  <dcterms:modified xsi:type="dcterms:W3CDTF">2025-03-28T07:25:52Z</dcterms:modified>
</cp:coreProperties>
</file>