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3F722-DD86-4A02-9E81-62C3B7498D62}" v="5" dt="2024-01-10T10:25:29.508"/>
  </p1510:revLst>
</p1510:revInfo>
</file>

<file path=ppt/tableStyles.xml><?xml version="1.0" encoding="utf-8"?>
<a:tblStyleLst xmlns:a="http://schemas.openxmlformats.org/drawingml/2006/main" def="{09F837B2-FF69-46AB-9C40-ED0E080C0169}">
  <a:tblStyle styleId="{09F837B2-FF69-46AB-9C40-ED0E080C0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AF204E-29F7-4898-B640-200EB5AA78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 snapToGrid="0">
      <p:cViewPr varScale="1">
        <p:scale>
          <a:sx n="65" d="100"/>
          <a:sy n="65" d="100"/>
        </p:scale>
        <p:origin x="124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bin bin" userId="f91dc993001adee9" providerId="LiveId" clId="{8363F722-DD86-4A02-9E81-62C3B7498D62}"/>
    <pc:docChg chg="undo custSel modSld">
      <pc:chgData name="arabin bin" userId="f91dc993001adee9" providerId="LiveId" clId="{8363F722-DD86-4A02-9E81-62C3B7498D62}" dt="2024-01-10T10:42:18.947" v="72" actId="1076"/>
      <pc:docMkLst>
        <pc:docMk/>
      </pc:docMkLst>
      <pc:sldChg chg="addSp delSp modSp mod">
        <pc:chgData name="arabin bin" userId="f91dc993001adee9" providerId="LiveId" clId="{8363F722-DD86-4A02-9E81-62C3B7498D62}" dt="2024-01-10T10:42:18.947" v="72" actId="1076"/>
        <pc:sldMkLst>
          <pc:docMk/>
          <pc:sldMk cId="0" sldId="256"/>
        </pc:sldMkLst>
        <pc:spChg chg="add del">
          <ac:chgData name="arabin bin" userId="f91dc993001adee9" providerId="LiveId" clId="{8363F722-DD86-4A02-9E81-62C3B7498D62}" dt="2024-01-10T10:40:45.464" v="53" actId="22"/>
          <ac:spMkLst>
            <pc:docMk/>
            <pc:sldMk cId="0" sldId="256"/>
            <ac:spMk id="3" creationId="{D8886A58-713E-DA67-2037-9AD70A4992D5}"/>
          </ac:spMkLst>
        </pc:spChg>
        <pc:spChg chg="mod">
          <ac:chgData name="arabin bin" userId="f91dc993001adee9" providerId="LiveId" clId="{8363F722-DD86-4A02-9E81-62C3B7498D62}" dt="2024-01-10T10:42:18.947" v="72" actId="1076"/>
          <ac:spMkLst>
            <pc:docMk/>
            <pc:sldMk cId="0" sldId="256"/>
            <ac:spMk id="423" creationId="{00000000-0000-0000-0000-000000000000}"/>
          </ac:spMkLst>
        </pc:spChg>
        <pc:grpChg chg="add del mod">
          <ac:chgData name="arabin bin" userId="f91dc993001adee9" providerId="LiveId" clId="{8363F722-DD86-4A02-9E81-62C3B7498D62}" dt="2024-01-10T10:42:09.909" v="71" actId="1076"/>
          <ac:grpSpMkLst>
            <pc:docMk/>
            <pc:sldMk cId="0" sldId="256"/>
            <ac:grpSpMk id="424" creationId="{00000000-0000-0000-0000-000000000000}"/>
          </ac:grpSpMkLst>
        </pc:grpChg>
      </pc:sldChg>
      <pc:sldChg chg="addSp delSp modSp mod">
        <pc:chgData name="arabin bin" userId="f91dc993001adee9" providerId="LiveId" clId="{8363F722-DD86-4A02-9E81-62C3B7498D62}" dt="2024-01-10T10:21:03.674" v="11" actId="14100"/>
        <pc:sldMkLst>
          <pc:docMk/>
          <pc:sldMk cId="0" sldId="259"/>
        </pc:sldMkLst>
        <pc:picChg chg="add mod">
          <ac:chgData name="arabin bin" userId="f91dc993001adee9" providerId="LiveId" clId="{8363F722-DD86-4A02-9E81-62C3B7498D62}" dt="2024-01-10T10:21:03.674" v="11" actId="14100"/>
          <ac:picMkLst>
            <pc:docMk/>
            <pc:sldMk cId="0" sldId="259"/>
            <ac:picMk id="2" creationId="{E4764EF5-1A51-0376-0103-BAC3FC430CFA}"/>
          </ac:picMkLst>
        </pc:picChg>
        <pc:picChg chg="del">
          <ac:chgData name="arabin bin" userId="f91dc993001adee9" providerId="LiveId" clId="{8363F722-DD86-4A02-9E81-62C3B7498D62}" dt="2024-01-10T10:20:16.897" v="0" actId="478"/>
          <ac:picMkLst>
            <pc:docMk/>
            <pc:sldMk cId="0" sldId="259"/>
            <ac:picMk id="20" creationId="{E19AB36A-98BD-BAA4-E737-DF46A6E41336}"/>
          </ac:picMkLst>
        </pc:picChg>
      </pc:sldChg>
      <pc:sldChg chg="addSp delSp modSp mod">
        <pc:chgData name="arabin bin" userId="f91dc993001adee9" providerId="LiveId" clId="{8363F722-DD86-4A02-9E81-62C3B7498D62}" dt="2024-01-10T10:22:32.029" v="19" actId="14100"/>
        <pc:sldMkLst>
          <pc:docMk/>
          <pc:sldMk cId="0" sldId="262"/>
        </pc:sldMkLst>
        <pc:picChg chg="add mod">
          <ac:chgData name="arabin bin" userId="f91dc993001adee9" providerId="LiveId" clId="{8363F722-DD86-4A02-9E81-62C3B7498D62}" dt="2024-01-10T10:22:32.029" v="19" actId="14100"/>
          <ac:picMkLst>
            <pc:docMk/>
            <pc:sldMk cId="0" sldId="262"/>
            <ac:picMk id="2" creationId="{FBE4574A-EB47-61C4-852A-93A17B9F5AF7}"/>
          </ac:picMkLst>
        </pc:picChg>
        <pc:picChg chg="del">
          <ac:chgData name="arabin bin" userId="f91dc993001adee9" providerId="LiveId" clId="{8363F722-DD86-4A02-9E81-62C3B7498D62}" dt="2024-01-10T10:22:10.701" v="12" actId="478"/>
          <ac:picMkLst>
            <pc:docMk/>
            <pc:sldMk cId="0" sldId="262"/>
            <ac:picMk id="8" creationId="{49679E5E-F14A-7F8B-ABEC-EBBBD2ECB2D1}"/>
          </ac:picMkLst>
        </pc:picChg>
      </pc:sldChg>
      <pc:sldChg chg="addSp delSp modSp mod">
        <pc:chgData name="arabin bin" userId="f91dc993001adee9" providerId="LiveId" clId="{8363F722-DD86-4A02-9E81-62C3B7498D62}" dt="2024-01-10T10:24:19.113" v="30" actId="14100"/>
        <pc:sldMkLst>
          <pc:docMk/>
          <pc:sldMk cId="0" sldId="263"/>
        </pc:sldMkLst>
        <pc:picChg chg="add mod">
          <ac:chgData name="arabin bin" userId="f91dc993001adee9" providerId="LiveId" clId="{8363F722-DD86-4A02-9E81-62C3B7498D62}" dt="2024-01-10T10:23:15.102" v="24" actId="14100"/>
          <ac:picMkLst>
            <pc:docMk/>
            <pc:sldMk cId="0" sldId="263"/>
            <ac:picMk id="2" creationId="{7D246375-7849-C1D1-9114-73B51F6003FB}"/>
          </ac:picMkLst>
        </pc:picChg>
        <pc:picChg chg="add mod">
          <ac:chgData name="arabin bin" userId="f91dc993001adee9" providerId="LiveId" clId="{8363F722-DD86-4A02-9E81-62C3B7498D62}" dt="2024-01-10T10:24:19.113" v="30" actId="14100"/>
          <ac:picMkLst>
            <pc:docMk/>
            <pc:sldMk cId="0" sldId="263"/>
            <ac:picMk id="3" creationId="{DC3FB810-1441-D986-9B09-0D449E72D717}"/>
          </ac:picMkLst>
        </pc:picChg>
        <pc:picChg chg="del">
          <ac:chgData name="arabin bin" userId="f91dc993001adee9" providerId="LiveId" clId="{8363F722-DD86-4A02-9E81-62C3B7498D62}" dt="2024-01-10T10:23:00.490" v="20" actId="478"/>
          <ac:picMkLst>
            <pc:docMk/>
            <pc:sldMk cId="0" sldId="263"/>
            <ac:picMk id="16" creationId="{7765AFA0-B1F2-B8A1-E5BF-EBEC6BC6D461}"/>
          </ac:picMkLst>
        </pc:picChg>
        <pc:picChg chg="del">
          <ac:chgData name="arabin bin" userId="f91dc993001adee9" providerId="LiveId" clId="{8363F722-DD86-4A02-9E81-62C3B7498D62}" dt="2024-01-10T10:23:39.156" v="25" actId="478"/>
          <ac:picMkLst>
            <pc:docMk/>
            <pc:sldMk cId="0" sldId="263"/>
            <ac:picMk id="18" creationId="{3712E42A-1982-F2F6-5F3B-147BD4D4FDF1}"/>
          </ac:picMkLst>
        </pc:picChg>
      </pc:sldChg>
      <pc:sldChg chg="addSp delSp modSp mod">
        <pc:chgData name="arabin bin" userId="f91dc993001adee9" providerId="LiveId" clId="{8363F722-DD86-4A02-9E81-62C3B7498D62}" dt="2024-01-10T10:26:33.924" v="38" actId="1076"/>
        <pc:sldMkLst>
          <pc:docMk/>
          <pc:sldMk cId="0" sldId="265"/>
        </pc:sldMkLst>
        <pc:spChg chg="mod">
          <ac:chgData name="arabin bin" userId="f91dc993001adee9" providerId="LiveId" clId="{8363F722-DD86-4A02-9E81-62C3B7498D62}" dt="2024-01-10T10:26:27.185" v="37" actId="1076"/>
          <ac:spMkLst>
            <pc:docMk/>
            <pc:sldMk cId="0" sldId="265"/>
            <ac:spMk id="20" creationId="{BF9E530C-4BDB-1EDB-1BD5-DDC2155AFF1E}"/>
          </ac:spMkLst>
        </pc:spChg>
        <pc:picChg chg="add mod">
          <ac:chgData name="arabin bin" userId="f91dc993001adee9" providerId="LiveId" clId="{8363F722-DD86-4A02-9E81-62C3B7498D62}" dt="2024-01-10T10:26:33.924" v="38" actId="1076"/>
          <ac:picMkLst>
            <pc:docMk/>
            <pc:sldMk cId="0" sldId="265"/>
            <ac:picMk id="2" creationId="{E148071D-C892-C147-EBB9-7E4F12E960F7}"/>
          </ac:picMkLst>
        </pc:picChg>
        <pc:picChg chg="del">
          <ac:chgData name="arabin bin" userId="f91dc993001adee9" providerId="LiveId" clId="{8363F722-DD86-4A02-9E81-62C3B7498D62}" dt="2024-01-10T10:25:28.022" v="31" actId="478"/>
          <ac:picMkLst>
            <pc:docMk/>
            <pc:sldMk cId="0" sldId="265"/>
            <ac:picMk id="15" creationId="{62885AF4-59F1-57EA-69CD-78367E5EF9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b32063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b32063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22858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203" name="Google Shape;203;p16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6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210" name="Google Shape;210;p16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851750" y="661675"/>
            <a:ext cx="4374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851750" y="1220050"/>
            <a:ext cx="4374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>
            <a:spLocks noGrp="1"/>
          </p:cNvSpPr>
          <p:nvPr>
            <p:ph type="pic" idx="2"/>
          </p:nvPr>
        </p:nvSpPr>
        <p:spPr>
          <a:xfrm>
            <a:off x="713225" y="2106246"/>
            <a:ext cx="4651200" cy="249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"/>
          <p:cNvSpPr>
            <a:spLocks noGrp="1"/>
          </p:cNvSpPr>
          <p:nvPr>
            <p:ph type="pic" idx="3"/>
          </p:nvPr>
        </p:nvSpPr>
        <p:spPr>
          <a:xfrm>
            <a:off x="5516825" y="539500"/>
            <a:ext cx="2913900" cy="406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9" name="Google Shape;239;p18"/>
          <p:cNvGrpSpPr/>
          <p:nvPr/>
        </p:nvGrpSpPr>
        <p:grpSpPr>
          <a:xfrm rot="10800000">
            <a:off x="90001" y="-71611"/>
            <a:ext cx="514185" cy="2357412"/>
            <a:chOff x="9949864" y="937514"/>
            <a:chExt cx="514185" cy="2357412"/>
          </a:xfrm>
        </p:grpSpPr>
        <p:sp>
          <p:nvSpPr>
            <p:cNvPr id="240" name="Google Shape;240;p18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5105915" y="847075"/>
            <a:ext cx="3186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1"/>
          </p:nvPr>
        </p:nvSpPr>
        <p:spPr>
          <a:xfrm>
            <a:off x="5105915" y="1459225"/>
            <a:ext cx="3186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9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4206000" cy="195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9"/>
          <p:cNvSpPr>
            <a:spLocks noGrp="1"/>
          </p:cNvSpPr>
          <p:nvPr>
            <p:ph type="pic" idx="3"/>
          </p:nvPr>
        </p:nvSpPr>
        <p:spPr>
          <a:xfrm>
            <a:off x="713225" y="2645221"/>
            <a:ext cx="2032200" cy="195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9"/>
          <p:cNvSpPr>
            <a:spLocks noGrp="1"/>
          </p:cNvSpPr>
          <p:nvPr>
            <p:ph type="pic" idx="4"/>
          </p:nvPr>
        </p:nvSpPr>
        <p:spPr>
          <a:xfrm>
            <a:off x="2887047" y="2645225"/>
            <a:ext cx="5543700" cy="195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3" name="Google Shape;253;p19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254" name="Google Shape;254;p19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1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body" idx="1"/>
          </p:nvPr>
        </p:nvSpPr>
        <p:spPr>
          <a:xfrm>
            <a:off x="713250" y="1547195"/>
            <a:ext cx="7717500" cy="2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265" name="Google Shape;265;p20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272" name="Google Shape;272;p20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789477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2"/>
          </p:nvPr>
        </p:nvSpPr>
        <p:spPr>
          <a:xfrm>
            <a:off x="3345900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3"/>
          </p:nvPr>
        </p:nvSpPr>
        <p:spPr>
          <a:xfrm>
            <a:off x="5902323" y="2937956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4"/>
          </p:nvPr>
        </p:nvSpPr>
        <p:spPr>
          <a:xfrm>
            <a:off x="789477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5"/>
          </p:nvPr>
        </p:nvSpPr>
        <p:spPr>
          <a:xfrm>
            <a:off x="3345900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6"/>
          </p:nvPr>
        </p:nvSpPr>
        <p:spPr>
          <a:xfrm>
            <a:off x="5902323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8542075" y="-76204"/>
            <a:ext cx="468649" cy="1988420"/>
            <a:chOff x="8522940" y="-76204"/>
            <a:chExt cx="468649" cy="1988420"/>
          </a:xfrm>
        </p:grpSpPr>
        <p:sp>
          <p:nvSpPr>
            <p:cNvPr id="288" name="Google Shape;288;p21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90001" y="2834664"/>
            <a:ext cx="514185" cy="2357412"/>
            <a:chOff x="9949864" y="937514"/>
            <a:chExt cx="514185" cy="2357412"/>
          </a:xfrm>
        </p:grpSpPr>
        <p:sp>
          <p:nvSpPr>
            <p:cNvPr id="295" name="Google Shape;295;p21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5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377" name="Google Shape;377;p25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5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384" name="Google Shape;384;p25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26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393" name="Google Shape;393;p26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400" name="Google Shape;400;p26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93100" y="539500"/>
            <a:ext cx="3246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04300" y="539500"/>
            <a:ext cx="12888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6" y="1667187"/>
            <a:ext cx="7717500" cy="2936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18" name="Google Shape;18;p3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25" name="Google Shape;25;p3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06488" y="2338756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869013" y="2338761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869012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4706487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57" name="Google Shape;57;p5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5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64" name="Google Shape;64;p5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 flipH="1">
            <a:off x="4135974" y="948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 flipH="1">
            <a:off x="4135974" y="15208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270300" cy="406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2" name="Google Shape;92;p7"/>
          <p:cNvGrpSpPr/>
          <p:nvPr/>
        </p:nvGrpSpPr>
        <p:grpSpPr>
          <a:xfrm>
            <a:off x="8474181" y="-152410"/>
            <a:ext cx="605931" cy="2162947"/>
            <a:chOff x="87626" y="-152410"/>
            <a:chExt cx="605931" cy="2162947"/>
          </a:xfrm>
        </p:grpSpPr>
        <p:sp>
          <p:nvSpPr>
            <p:cNvPr id="93" name="Google Shape;93;p7"/>
            <p:cNvSpPr/>
            <p:nvPr/>
          </p:nvSpPr>
          <p:spPr>
            <a:xfrm rot="10800000">
              <a:off x="251690" y="1903299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7"/>
            <p:cNvGrpSpPr/>
            <p:nvPr/>
          </p:nvGrpSpPr>
          <p:grpSpPr>
            <a:xfrm>
              <a:off x="87626" y="-152410"/>
              <a:ext cx="605931" cy="2111700"/>
              <a:chOff x="87626" y="-152410"/>
              <a:chExt cx="605931" cy="2111700"/>
            </a:xfrm>
          </p:grpSpPr>
          <p:sp>
            <p:nvSpPr>
              <p:cNvPr id="95" name="Google Shape;95;p7"/>
              <p:cNvSpPr/>
              <p:nvPr/>
            </p:nvSpPr>
            <p:spPr>
              <a:xfrm rot="10800000">
                <a:off x="475336" y="-117298"/>
                <a:ext cx="218220" cy="1601323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51308" fill="none" extrusionOk="0">
                    <a:moveTo>
                      <a:pt x="0" y="51308"/>
                    </a:moveTo>
                    <a:lnTo>
                      <a:pt x="0" y="37235"/>
                    </a:lnTo>
                    <a:lnTo>
                      <a:pt x="6991" y="30244"/>
                    </a:lnTo>
                    <a:lnTo>
                      <a:pt x="699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 rot="10800000">
                <a:off x="422217" y="1428033"/>
                <a:ext cx="106270" cy="10723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36" extrusionOk="0">
                    <a:moveTo>
                      <a:pt x="1702" y="1"/>
                    </a:moveTo>
                    <a:cubicBezTo>
                      <a:pt x="760" y="1"/>
                      <a:pt x="0" y="761"/>
                      <a:pt x="0" y="1733"/>
                    </a:cubicBezTo>
                    <a:cubicBezTo>
                      <a:pt x="0" y="2676"/>
                      <a:pt x="760" y="3436"/>
                      <a:pt x="1702" y="3436"/>
                    </a:cubicBezTo>
                    <a:cubicBezTo>
                      <a:pt x="2614" y="3436"/>
                      <a:pt x="3404" y="2676"/>
                      <a:pt x="3404" y="1733"/>
                    </a:cubicBezTo>
                    <a:cubicBezTo>
                      <a:pt x="3404" y="761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 rot="10800000">
                <a:off x="304809" y="-152410"/>
                <a:ext cx="147093" cy="21117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67661" fill="none" extrusionOk="0">
                    <a:moveTo>
                      <a:pt x="1" y="67661"/>
                    </a:moveTo>
                    <a:lnTo>
                      <a:pt x="1" y="56870"/>
                    </a:lnTo>
                    <a:lnTo>
                      <a:pt x="4712" y="52159"/>
                    </a:lnTo>
                    <a:lnTo>
                      <a:pt x="4712" y="0"/>
                    </a:lnTo>
                  </a:path>
                </a:pathLst>
              </a:custGeom>
              <a:solidFill>
                <a:schemeClr val="lt2"/>
              </a:solidFill>
              <a:ln w="19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 rot="10800000">
                <a:off x="140746" y="-105938"/>
                <a:ext cx="31" cy="1480883"/>
              </a:xfrm>
              <a:custGeom>
                <a:avLst/>
                <a:gdLst/>
                <a:ahLst/>
                <a:cxnLst/>
                <a:rect l="l" t="t" r="r" b="b"/>
                <a:pathLst>
                  <a:path w="1" h="47449" fill="none" extrusionOk="0">
                    <a:moveTo>
                      <a:pt x="1" y="4744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 rot="10800000">
                <a:off x="87626" y="1317987"/>
                <a:ext cx="106270" cy="10627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5" extrusionOk="0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45"/>
                      <a:pt x="760" y="3404"/>
                      <a:pt x="1703" y="3404"/>
                    </a:cubicBezTo>
                    <a:cubicBezTo>
                      <a:pt x="2614" y="3404"/>
                      <a:pt x="3405" y="264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8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03" name="Google Shape;103;p8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10" name="Google Shape;110;p8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9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20" name="Google Shape;120;p9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27" name="Google Shape;127;p9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856712" y="18161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2712" y="18161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856712" y="25019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 hasCustomPrompt="1"/>
          </p:nvPr>
        </p:nvSpPr>
        <p:spPr>
          <a:xfrm>
            <a:off x="4582712" y="25019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 hasCustomPrompt="1"/>
          </p:nvPr>
        </p:nvSpPr>
        <p:spPr>
          <a:xfrm>
            <a:off x="856712" y="31877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4582712" y="31877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896212" y="18161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8"/>
          </p:nvPr>
        </p:nvSpPr>
        <p:spPr>
          <a:xfrm>
            <a:off x="1896212" y="25019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9"/>
          </p:nvPr>
        </p:nvSpPr>
        <p:spPr>
          <a:xfrm>
            <a:off x="1896212" y="31877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3"/>
          </p:nvPr>
        </p:nvSpPr>
        <p:spPr>
          <a:xfrm>
            <a:off x="5844388" y="18161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4"/>
          </p:nvPr>
        </p:nvSpPr>
        <p:spPr>
          <a:xfrm>
            <a:off x="5844388" y="25019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5"/>
          </p:nvPr>
        </p:nvSpPr>
        <p:spPr>
          <a:xfrm>
            <a:off x="5844388" y="31877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159" name="Google Shape;159;p13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3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166" name="Google Shape;166;p13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2096975" y="744663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4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176" name="Google Shape;176;p14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  <p:sldLayoutId id="2147483667" r:id="rId14"/>
    <p:sldLayoutId id="2147483671" r:id="rId15"/>
    <p:sldLayoutId id="214748367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ctrTitle"/>
          </p:nvPr>
        </p:nvSpPr>
        <p:spPr>
          <a:xfrm>
            <a:off x="766594" y="164424"/>
            <a:ext cx="7717500" cy="1769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APLIKASIH PENJUALAN HEWAN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1"/>
          </p:nvPr>
        </p:nvSpPr>
        <p:spPr>
          <a:xfrm>
            <a:off x="487594" y="1600815"/>
            <a:ext cx="8290268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https://github.com/Arabinn/PENJUALAN-HEWAN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Arabin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2300018079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Kelas B</a:t>
            </a:r>
          </a:p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400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24" name="Google Shape;424;p33"/>
          <p:cNvGrpSpPr/>
          <p:nvPr/>
        </p:nvGrpSpPr>
        <p:grpSpPr>
          <a:xfrm rot="10800000">
            <a:off x="208186" y="3416241"/>
            <a:ext cx="8727628" cy="1924194"/>
            <a:chOff x="208186" y="-593851"/>
            <a:chExt cx="8727628" cy="2934819"/>
          </a:xfrm>
        </p:grpSpPr>
        <p:sp>
          <p:nvSpPr>
            <p:cNvPr id="425" name="Google Shape;425;p33"/>
            <p:cNvSpPr/>
            <p:nvPr/>
          </p:nvSpPr>
          <p:spPr>
            <a:xfrm rot="10800000">
              <a:off x="6678925" y="-229599"/>
              <a:ext cx="125277" cy="1996941"/>
            </a:xfrm>
            <a:custGeom>
              <a:avLst/>
              <a:gdLst/>
              <a:ahLst/>
              <a:cxnLst/>
              <a:rect l="l" t="t" r="r" b="b"/>
              <a:pathLst>
                <a:path w="4014" h="63984" fill="none" extrusionOk="0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 rot="10800000">
              <a:off x="6751020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 rot="10800000">
              <a:off x="7499530" y="-163184"/>
              <a:ext cx="31" cy="558784"/>
            </a:xfrm>
            <a:custGeom>
              <a:avLst/>
              <a:gdLst/>
              <a:ahLst/>
              <a:cxnLst/>
              <a:rect l="l" t="t" r="r" b="b"/>
              <a:pathLst>
                <a:path w="1" h="17904" fill="none" extrusionOk="0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 rot="10800000">
              <a:off x="7446410" y="338641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 rot="10800000">
              <a:off x="7864749" y="-69273"/>
              <a:ext cx="31" cy="537936"/>
            </a:xfrm>
            <a:custGeom>
              <a:avLst/>
              <a:gdLst/>
              <a:ahLst/>
              <a:cxnLst/>
              <a:rect l="l" t="t" r="r" b="b"/>
              <a:pathLst>
                <a:path w="1" h="17236" fill="none" extrusionOk="0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 rot="10800000">
              <a:off x="7811630" y="41170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rot="10800000">
              <a:off x="8244200" y="-115745"/>
              <a:ext cx="203052" cy="1636434"/>
            </a:xfrm>
            <a:custGeom>
              <a:avLst/>
              <a:gdLst/>
              <a:ahLst/>
              <a:cxnLst/>
              <a:rect l="l" t="t" r="r" b="b"/>
              <a:pathLst>
                <a:path w="6506" h="52433" fill="none" extrusionOk="0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rot="10800000">
              <a:off x="8393134" y="1464698"/>
              <a:ext cx="107238" cy="107238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rot="10800000">
              <a:off x="8617971" y="-69273"/>
              <a:ext cx="76870" cy="1940981"/>
            </a:xfrm>
            <a:custGeom>
              <a:avLst/>
              <a:gdLst/>
              <a:ahLst/>
              <a:cxnLst/>
              <a:rect l="l" t="t" r="r" b="b"/>
              <a:pathLst>
                <a:path w="2463" h="62191" fill="none" extrusionOk="0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 rot="10800000">
              <a:off x="8563916" y="181568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0800000">
              <a:off x="4271734" y="-157944"/>
              <a:ext cx="31" cy="1041634"/>
            </a:xfrm>
            <a:custGeom>
              <a:avLst/>
              <a:gdLst/>
              <a:ahLst/>
              <a:cxnLst/>
              <a:rect l="l" t="t" r="r" b="b"/>
              <a:pathLst>
                <a:path w="1" h="33375" fill="none" extrusionOk="0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0800000">
              <a:off x="1832292" y="-163184"/>
              <a:ext cx="136637" cy="827252"/>
            </a:xfrm>
            <a:custGeom>
              <a:avLst/>
              <a:gdLst/>
              <a:ahLst/>
              <a:cxnLst/>
              <a:rect l="l" t="t" r="r" b="b"/>
              <a:pathLst>
                <a:path w="4378" h="26506" fill="none" extrusionOk="0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 rot="10800000">
              <a:off x="1779173" y="60711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 rot="10800000">
              <a:off x="1224197" y="-163184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0800000">
              <a:off x="860881" y="-163184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0800000">
              <a:off x="942464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 rot="10800000">
              <a:off x="436831" y="-163184"/>
              <a:ext cx="31" cy="1533035"/>
            </a:xfrm>
            <a:custGeom>
              <a:avLst/>
              <a:gdLst/>
              <a:ahLst/>
              <a:cxnLst/>
              <a:rect l="l" t="t" r="r" b="b"/>
              <a:pathLst>
                <a:path w="1" h="49120" fill="none" extrusionOk="0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10800000">
              <a:off x="383711" y="131386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rot="10800000">
              <a:off x="5650587" y="-115745"/>
              <a:ext cx="31" cy="697294"/>
            </a:xfrm>
            <a:custGeom>
              <a:avLst/>
              <a:gdLst/>
              <a:ahLst/>
              <a:cxnLst/>
              <a:rect l="l" t="t" r="r" b="b"/>
              <a:pathLst>
                <a:path w="1" h="22342" fill="none" extrusionOk="0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10800000">
              <a:off x="5597467" y="525527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10800000">
              <a:off x="5114617" y="-163184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10800000">
              <a:off x="5061498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10800000">
              <a:off x="4805357" y="-163184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10800000">
              <a:off x="4901172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3629021" y="-115745"/>
              <a:ext cx="147093" cy="2111700"/>
            </a:xfrm>
            <a:custGeom>
              <a:avLst/>
              <a:gdLst/>
              <a:ahLst/>
              <a:cxnLst/>
              <a:rect l="l" t="t" r="r" b="b"/>
              <a:pathLst>
                <a:path w="4713" h="67661" fill="none" extrusionOk="0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10800000">
              <a:off x="3575902" y="193996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10800000">
              <a:off x="2410021" y="-61699"/>
              <a:ext cx="31" cy="864267"/>
            </a:xfrm>
            <a:custGeom>
              <a:avLst/>
              <a:gdLst/>
              <a:ahLst/>
              <a:cxnLst/>
              <a:rect l="l" t="t" r="r" b="b"/>
              <a:pathLst>
                <a:path w="1" h="27692" fill="none" extrusionOk="0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2354997" y="74654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rot="10800000">
              <a:off x="2984909" y="-144208"/>
              <a:ext cx="247620" cy="1911550"/>
            </a:xfrm>
            <a:custGeom>
              <a:avLst/>
              <a:gdLst/>
              <a:ahLst/>
              <a:cxnLst/>
              <a:rect l="l" t="t" r="r" b="b"/>
              <a:pathLst>
                <a:path w="7934" h="61248" fill="none" extrusionOk="0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3179378" y="1710383"/>
              <a:ext cx="107206" cy="106301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10800000">
              <a:off x="7022360" y="-593851"/>
              <a:ext cx="135670" cy="2301425"/>
            </a:xfrm>
            <a:custGeom>
              <a:avLst/>
              <a:gdLst/>
              <a:ahLst/>
              <a:cxnLst/>
              <a:rect l="l" t="t" r="r" b="b"/>
              <a:pathLst>
                <a:path w="4347" h="73740" fill="none" extrusionOk="0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6969209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rot="10800000">
              <a:off x="6129660" y="-115745"/>
              <a:ext cx="56022" cy="1219031"/>
            </a:xfrm>
            <a:custGeom>
              <a:avLst/>
              <a:gdLst/>
              <a:ahLst/>
              <a:cxnLst/>
              <a:rect l="l" t="t" r="r" b="b"/>
              <a:pathLst>
                <a:path w="1795" h="39059" fill="none" extrusionOk="0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 rot="10800000">
              <a:off x="6132500" y="1046328"/>
              <a:ext cx="106301" cy="106301"/>
            </a:xfrm>
            <a:custGeom>
              <a:avLst/>
              <a:gdLst/>
              <a:ahLst/>
              <a:cxnLst/>
              <a:rect l="l" t="t" r="r" b="b"/>
              <a:pathLst>
                <a:path w="3406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 rot="10800000">
              <a:off x="4218615" y="834325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 rot="10800000">
              <a:off x="1171249" y="2086990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 rot="10800000">
              <a:off x="6867714" y="-999"/>
              <a:ext cx="31" cy="399426"/>
            </a:xfrm>
            <a:custGeom>
              <a:avLst/>
              <a:gdLst/>
              <a:ahLst/>
              <a:cxnLst/>
              <a:rect l="l" t="t" r="r" b="b"/>
              <a:pathLst>
                <a:path w="1" h="12798" fill="none" extrusionOk="0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 rot="10800000">
              <a:off x="6813659" y="342436"/>
              <a:ext cx="107206" cy="107206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 rot="10800000">
              <a:off x="7255717" y="-322542"/>
              <a:ext cx="94910" cy="2516774"/>
            </a:xfrm>
            <a:custGeom>
              <a:avLst/>
              <a:gdLst/>
              <a:ahLst/>
              <a:cxnLst/>
              <a:rect l="l" t="t" r="r" b="b"/>
              <a:pathLst>
                <a:path w="3041" h="80640" fill="none" extrusionOk="0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 rot="10800000">
              <a:off x="7201630" y="2138241"/>
              <a:ext cx="107238" cy="10720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 rot="10800000">
              <a:off x="7714391" y="-115745"/>
              <a:ext cx="31" cy="810180"/>
            </a:xfrm>
            <a:custGeom>
              <a:avLst/>
              <a:gdLst/>
              <a:ahLst/>
              <a:cxnLst/>
              <a:rect l="l" t="t" r="r" b="b"/>
              <a:pathLst>
                <a:path w="1" h="25959" fill="none" extrusionOk="0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 rot="10800000">
              <a:off x="8078194" y="-115745"/>
              <a:ext cx="143285" cy="2029181"/>
            </a:xfrm>
            <a:custGeom>
              <a:avLst/>
              <a:gdLst/>
              <a:ahLst/>
              <a:cxnLst/>
              <a:rect l="l" t="t" r="r" b="b"/>
              <a:pathLst>
                <a:path w="4591" h="65017" fill="none" extrusionOk="0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 rot="10800000">
              <a:off x="8168329" y="18574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 rot="10800000">
              <a:off x="8775457" y="-115745"/>
              <a:ext cx="160357" cy="1388845"/>
            </a:xfrm>
            <a:custGeom>
              <a:avLst/>
              <a:gdLst/>
              <a:ahLst/>
              <a:cxnLst/>
              <a:rect l="l" t="t" r="r" b="b"/>
              <a:pathLst>
                <a:path w="5138" h="44500" fill="none" extrusionOk="0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 rot="10800000">
              <a:off x="8722338" y="1217109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 rot="10800000">
              <a:off x="2139648" y="-265647"/>
              <a:ext cx="31" cy="1178271"/>
            </a:xfrm>
            <a:custGeom>
              <a:avLst/>
              <a:gdLst/>
              <a:ahLst/>
              <a:cxnLst/>
              <a:rect l="l" t="t" r="r" b="b"/>
              <a:pathLst>
                <a:path w="1" h="37753" fill="none" extrusionOk="0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rot="10800000">
              <a:off x="1565728" y="-115745"/>
              <a:ext cx="31" cy="2446583"/>
            </a:xfrm>
            <a:custGeom>
              <a:avLst/>
              <a:gdLst/>
              <a:ahLst/>
              <a:cxnLst/>
              <a:rect l="l" t="t" r="r" b="b"/>
              <a:pathLst>
                <a:path w="1" h="78391" fill="none" extrusionOk="0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rot="10800000">
              <a:off x="2086531" y="87875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rot="10800000">
              <a:off x="1176757" y="-115745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rot="10800000">
              <a:off x="1123638" y="216267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 rot="10800000">
              <a:off x="616101" y="-163184"/>
              <a:ext cx="148997" cy="2044380"/>
            </a:xfrm>
            <a:custGeom>
              <a:avLst/>
              <a:gdLst/>
              <a:ahLst/>
              <a:cxnLst/>
              <a:rect l="l" t="t" r="r" b="b"/>
              <a:pathLst>
                <a:path w="4774" h="65504" fill="none" extrusionOk="0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 rot="10800000">
              <a:off x="711916" y="182517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 rot="10800000">
              <a:off x="261306" y="-163184"/>
              <a:ext cx="31" cy="902187"/>
            </a:xfrm>
            <a:custGeom>
              <a:avLst/>
              <a:gdLst/>
              <a:ahLst/>
              <a:cxnLst/>
              <a:rect l="l" t="t" r="r" b="b"/>
              <a:pathLst>
                <a:path w="1" h="28907" fill="none" extrusionOk="0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 rot="10800000">
              <a:off x="208186" y="683012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rot="10800000">
              <a:off x="5395414" y="-163184"/>
              <a:ext cx="107238" cy="1930526"/>
            </a:xfrm>
            <a:custGeom>
              <a:avLst/>
              <a:gdLst/>
              <a:ahLst/>
              <a:cxnLst/>
              <a:rect l="l" t="t" r="r" b="b"/>
              <a:pathLst>
                <a:path w="3436" h="61856" fill="none" extrusionOk="0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 rot="10800000">
              <a:off x="5342294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 rot="10800000">
              <a:off x="5013122" y="-229599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 rot="10800000">
              <a:off x="5052010" y="381337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 rot="10800000">
              <a:off x="4508425" y="-163184"/>
              <a:ext cx="178365" cy="1608938"/>
            </a:xfrm>
            <a:custGeom>
              <a:avLst/>
              <a:gdLst/>
              <a:ahLst/>
              <a:cxnLst/>
              <a:rect l="l" t="t" r="r" b="b"/>
              <a:pathLst>
                <a:path w="5715" h="51552" fill="none" extrusionOk="0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rot="10800000">
              <a:off x="4633640" y="1389763"/>
              <a:ext cx="106301" cy="107206"/>
            </a:xfrm>
            <a:custGeom>
              <a:avLst/>
              <a:gdLst/>
              <a:ahLst/>
              <a:cxnLst/>
              <a:rect l="l" t="t" r="r" b="b"/>
              <a:pathLst>
                <a:path w="3406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rot="10800000">
              <a:off x="3856698" y="-80634"/>
              <a:ext cx="218220" cy="1601323"/>
            </a:xfrm>
            <a:custGeom>
              <a:avLst/>
              <a:gdLst/>
              <a:ahLst/>
              <a:cxnLst/>
              <a:rect l="l" t="t" r="r" b="b"/>
              <a:pathLst>
                <a:path w="6992" h="51308" fill="none" extrusionOk="0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rot="10800000">
              <a:off x="3803579" y="1464698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rot="10800000">
              <a:off x="2701241" y="-163184"/>
              <a:ext cx="283699" cy="1666801"/>
            </a:xfrm>
            <a:custGeom>
              <a:avLst/>
              <a:gdLst/>
              <a:ahLst/>
              <a:cxnLst/>
              <a:rect l="l" t="t" r="r" b="b"/>
              <a:pathLst>
                <a:path w="9090" h="53406" fill="none" extrusionOk="0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rot="10800000">
              <a:off x="2931758" y="144856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rot="10800000">
              <a:off x="3453527" y="-69273"/>
              <a:ext cx="31" cy="1480883"/>
            </a:xfrm>
            <a:custGeom>
              <a:avLst/>
              <a:gdLst/>
              <a:ahLst/>
              <a:cxnLst/>
              <a:rect l="l" t="t" r="r" b="b"/>
              <a:pathLst>
                <a:path w="1" h="47449" fill="none" extrusionOk="0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rot="10800000">
              <a:off x="3400408" y="135465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rot="10800000">
              <a:off x="6560358" y="-144209"/>
              <a:ext cx="31" cy="1149776"/>
            </a:xfrm>
            <a:custGeom>
              <a:avLst/>
              <a:gdLst/>
              <a:ahLst/>
              <a:cxnLst/>
              <a:rect l="l" t="t" r="r" b="b"/>
              <a:pathLst>
                <a:path w="1" h="36840" fill="none" extrusionOk="0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rot="10800000">
              <a:off x="6507239" y="9505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rot="10800000">
              <a:off x="6315609" y="-163184"/>
              <a:ext cx="98686" cy="1574794"/>
            </a:xfrm>
            <a:custGeom>
              <a:avLst/>
              <a:gdLst/>
              <a:ahLst/>
              <a:cxnLst/>
              <a:rect l="l" t="t" r="r" b="b"/>
              <a:pathLst>
                <a:path w="3162" h="50458" fill="none" extrusionOk="0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10800000">
              <a:off x="6262490" y="1354652"/>
              <a:ext cx="107206" cy="106270"/>
            </a:xfrm>
            <a:custGeom>
              <a:avLst/>
              <a:gdLst/>
              <a:ahLst/>
              <a:cxnLst/>
              <a:rect l="l" t="t" r="r" b="b"/>
              <a:pathLst>
                <a:path w="3435" h="3405" extrusionOk="0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10800000">
              <a:off x="5798584" y="-115745"/>
              <a:ext cx="132861" cy="1123217"/>
            </a:xfrm>
            <a:custGeom>
              <a:avLst/>
              <a:gdLst/>
              <a:ahLst/>
              <a:cxnLst/>
              <a:rect l="l" t="t" r="r" b="b"/>
              <a:pathLst>
                <a:path w="4257" h="35989" fill="none" extrusionOk="0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rot="10800000">
              <a:off x="1512611" y="223373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rot="10800000">
              <a:off x="7661272" y="656841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10800000">
              <a:off x="5744350" y="1011716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3"/>
            <p:cNvGrpSpPr/>
            <p:nvPr/>
          </p:nvGrpSpPr>
          <p:grpSpPr>
            <a:xfrm rot="10800000">
              <a:off x="8445334" y="-258439"/>
              <a:ext cx="106271" cy="608131"/>
              <a:chOff x="1532324" y="4654339"/>
              <a:chExt cx="110262" cy="630973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1587439" y="4705536"/>
                <a:ext cx="32" cy="579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04" fill="none" extrusionOk="0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532324" y="4654339"/>
                <a:ext cx="110262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6" extrusionOk="0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DBABAB-A43D-9943-594A-BD6ED712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576" y="0"/>
            <a:ext cx="4374000" cy="5760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TAMPILAN PROGRAM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F9E530C-4BDB-1EDB-1BD5-DDC2155A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8288" y="633676"/>
            <a:ext cx="4374000" cy="731400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TAMPILAN AWAL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73370CE-F07E-7E97-21C5-20539FD0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30" y="999376"/>
            <a:ext cx="4279770" cy="27490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22E01B-4F28-B70D-B056-8269288DA0E6}"/>
              </a:ext>
            </a:extLst>
          </p:cNvPr>
          <p:cNvSpPr txBox="1"/>
          <p:nvPr/>
        </p:nvSpPr>
        <p:spPr>
          <a:xfrm>
            <a:off x="4701715" y="537711"/>
            <a:ext cx="488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SETELAH DI INPUT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071D-C892-C147-EBB9-7E4F12E9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3" y="1195828"/>
            <a:ext cx="4414657" cy="25525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p43"/>
          <p:cNvCxnSpPr>
            <a:stCxn id="666" idx="0"/>
          </p:cNvCxnSpPr>
          <p:nvPr/>
        </p:nvCxnSpPr>
        <p:spPr>
          <a:xfrm rot="10800000">
            <a:off x="6973800" y="4600"/>
            <a:ext cx="0" cy="53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DC1661-B78D-4511-E20A-C1408C9EF0ED}"/>
              </a:ext>
            </a:extLst>
          </p:cNvPr>
          <p:cNvSpPr txBox="1"/>
          <p:nvPr/>
        </p:nvSpPr>
        <p:spPr>
          <a:xfrm>
            <a:off x="1902692" y="1771894"/>
            <a:ext cx="4710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rgbClr val="7030A0"/>
                </a:solidFill>
              </a:rPr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4440774" y="375449"/>
            <a:ext cx="4294800" cy="5727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en-US" sz="2800" b="0" i="0" u="none" strike="noStrike" cap="none" dirty="0">
                <a:latin typeface="Ramabhadra"/>
                <a:ea typeface="Ramabhadra"/>
                <a:cs typeface="Ramabhadra"/>
                <a:sym typeface="Ramabhadra"/>
              </a:rPr>
              <a:t>DESKRIPSI APLIKASI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FBD5-18CD-32FA-D62E-9FD0F0B99DBA}"/>
              </a:ext>
            </a:extLst>
          </p:cNvPr>
          <p:cNvSpPr txBox="1"/>
          <p:nvPr/>
        </p:nvSpPr>
        <p:spPr>
          <a:xfrm>
            <a:off x="4265283" y="948149"/>
            <a:ext cx="4294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Asap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Program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aplikasi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"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Aplikasi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Penjualan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H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ewan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"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adalah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sebuah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program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menggunakan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bahasa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assembly. Program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ini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dirancang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melakukan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Pembelian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Hewan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diinginkan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Asap"/>
                <a:ea typeface="Asap"/>
                <a:cs typeface="Asap"/>
                <a:sym typeface="Asap"/>
              </a:rPr>
              <a:t>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9F97FA-B23F-F2EA-C50E-0FE25E9E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" y="661799"/>
            <a:ext cx="4376119" cy="335843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>
            <a:spLocks noGrp="1"/>
          </p:cNvSpPr>
          <p:nvPr>
            <p:ph type="title"/>
          </p:nvPr>
        </p:nvSpPr>
        <p:spPr>
          <a:xfrm>
            <a:off x="720000" y="241540"/>
            <a:ext cx="7704000" cy="62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FITUR APLIKASI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0845BD6-69AF-3A1D-36F3-55C4BDAC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977582"/>
            <a:ext cx="5731510" cy="27490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91F1B3-7F3A-8F74-8E6C-A15540A00DE4}"/>
              </a:ext>
            </a:extLst>
          </p:cNvPr>
          <p:cNvSpPr txBox="1"/>
          <p:nvPr/>
        </p:nvSpPr>
        <p:spPr>
          <a:xfrm>
            <a:off x="1630393" y="3842159"/>
            <a:ext cx="4710022" cy="66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Aplikasi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ini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memiliki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fitur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untuk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menampilkan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hasil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pemilihan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</a:p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Hewan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Gender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Beserta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harganya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risienne"/>
              </a:rPr>
              <a:t> </a:t>
            </a:r>
            <a:endParaRPr lang="en-US" sz="1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/>
          <p:nvPr/>
        </p:nvSpPr>
        <p:spPr>
          <a:xfrm rot="5400000">
            <a:off x="8924255" y="6153467"/>
            <a:ext cx="31" cy="1539800"/>
          </a:xfrm>
          <a:custGeom>
            <a:avLst/>
            <a:gdLst/>
            <a:ahLst/>
            <a:cxnLst/>
            <a:rect l="l" t="t" r="r" b="b"/>
            <a:pathLst>
              <a:path w="1" h="49090" fill="none" extrusionOk="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"/>
          <p:cNvSpPr/>
          <p:nvPr/>
        </p:nvSpPr>
        <p:spPr>
          <a:xfrm rot="5400000">
            <a:off x="9241265" y="6645907"/>
            <a:ext cx="31" cy="905781"/>
          </a:xfrm>
          <a:custGeom>
            <a:avLst/>
            <a:gdLst/>
            <a:ahLst/>
            <a:cxnLst/>
            <a:rect l="l" t="t" r="r" b="b"/>
            <a:pathLst>
              <a:path w="1" h="28877" fill="none" extrusionOk="0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6"/>
          <p:cNvSpPr/>
          <p:nvPr/>
        </p:nvSpPr>
        <p:spPr>
          <a:xfrm rot="5400000">
            <a:off x="8102902" y="6869025"/>
            <a:ext cx="107777" cy="107777"/>
          </a:xfrm>
          <a:custGeom>
            <a:avLst/>
            <a:gdLst/>
            <a:ahLst/>
            <a:cxnLst/>
            <a:rect l="l" t="t" r="r" b="b"/>
            <a:pathLst>
              <a:path w="3436" h="3436" extrusionOk="0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/>
          <p:nvPr/>
        </p:nvSpPr>
        <p:spPr>
          <a:xfrm rot="5400000">
            <a:off x="8736435" y="7045868"/>
            <a:ext cx="107777" cy="106836"/>
          </a:xfrm>
          <a:custGeom>
            <a:avLst/>
            <a:gdLst/>
            <a:ahLst/>
            <a:cxnLst/>
            <a:rect l="l" t="t" r="r" b="b"/>
            <a:pathLst>
              <a:path w="3436" h="3406" extrusionOk="0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Google Shape;545;p36"/>
          <p:cNvCxnSpPr>
            <a:cxnSpLocks/>
          </p:cNvCxnSpPr>
          <p:nvPr/>
        </p:nvCxnSpPr>
        <p:spPr>
          <a:xfrm rot="10800000">
            <a:off x="2348400" y="-68600"/>
            <a:ext cx="0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27;p27">
            <a:extLst>
              <a:ext uri="{FF2B5EF4-FFF2-40B4-BE49-F238E27FC236}">
                <a16:creationId xmlns:a16="http://schemas.microsoft.com/office/drawing/2014/main" id="{3558B9E6-B053-2AE8-2E06-E237D601A77A}"/>
              </a:ext>
            </a:extLst>
          </p:cNvPr>
          <p:cNvSpPr txBox="1"/>
          <p:nvPr/>
        </p:nvSpPr>
        <p:spPr>
          <a:xfrm>
            <a:off x="-140843" y="-63742"/>
            <a:ext cx="26280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13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ALUR KERJA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A3DE28D-651E-2627-8D99-B53D4045DCE5}"/>
              </a:ext>
            </a:extLst>
          </p:cNvPr>
          <p:cNvSpPr txBox="1"/>
          <p:nvPr/>
        </p:nvSpPr>
        <p:spPr>
          <a:xfrm>
            <a:off x="0" y="638383"/>
            <a:ext cx="4323377" cy="36940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Pengguna memilih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Hewan</a:t>
            </a:r>
            <a:r>
              <a:rPr lang="en-US" sz="12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yang</a:t>
            </a:r>
            <a:r>
              <a:rPr lang="en-US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diinginkan dengan cara: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1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Sapi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Jantan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Sapi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Betina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Kerbau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Jantan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Kerbau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Betina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Kambing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Jantan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Kambing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Betina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id-ID" sz="10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Domba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Jantan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Mengetik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Domba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Betina</a:t>
            </a:r>
            <a:r>
              <a:rPr lang="en-US" sz="1000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0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id-ID" sz="1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Hasil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pemilihan</a:t>
            </a:r>
            <a:r>
              <a:rPr lang="id-ID" sz="1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akan ditampilkan setelah pengguna memasukkan angka tersebut</a:t>
            </a:r>
            <a:r>
              <a:rPr lang="en-US" sz="1100" dirty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100" dirty="0">
              <a:solidFill>
                <a:schemeClr val="accent1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30E9DB5-D49F-F3D4-6C4E-941BF951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41" y="2704612"/>
            <a:ext cx="4464219" cy="2408867"/>
          </a:xfrm>
          <a:prstGeom prst="rect">
            <a:avLst/>
          </a:prstGeom>
        </p:spPr>
      </p:pic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764EF5-1A51-0376-0103-BAC3FC43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41" y="30021"/>
            <a:ext cx="4414657" cy="25525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-2368258" y="-1669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APLIKASIH</a:t>
            </a:r>
            <a:endParaRPr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5CBEBD3-3FAD-48F8-191F-170244C7E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49" y="1135999"/>
            <a:ext cx="2272723" cy="37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4D1711-F74B-0334-A5EB-4F4DFBBB9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72" y="1135999"/>
            <a:ext cx="2272723" cy="37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A13390-7AB0-2177-BA57-2807D61D89CF}"/>
              </a:ext>
            </a:extLst>
          </p:cNvPr>
          <p:cNvSpPr txBox="1"/>
          <p:nvPr/>
        </p:nvSpPr>
        <p:spPr>
          <a:xfrm>
            <a:off x="1063205" y="405754"/>
            <a:ext cx="582714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accent1"/>
                </a:solidFill>
                <a:latin typeface="Nunito Light"/>
                <a:ea typeface="Nunito Light"/>
                <a:cs typeface="Nunito Light"/>
                <a:sym typeface="Nunito Light"/>
              </a:rPr>
              <a:t>ANTAR MUKA PROGRAM</a:t>
            </a:r>
            <a:endParaRPr lang="en-US" sz="2000" dirty="0">
              <a:solidFill>
                <a:schemeClr val="accen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B4EDA4-E511-877A-C32E-4C7C0B3DD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09" y="1135999"/>
            <a:ext cx="4360244" cy="3765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4B4ADF-CF24-0847-154D-39C6C9A9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8" y="0"/>
            <a:ext cx="5016500" cy="4119418"/>
          </a:xfrm>
          <a:prstGeom prst="rect">
            <a:avLst/>
          </a:prstGeom>
        </p:spPr>
      </p:pic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F5F398D7-F9FB-D05D-4D15-E52ED416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4119418"/>
            <a:ext cx="5016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B049BC59-D142-55B5-42CB-9A5BA47748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2518" y="22377"/>
            <a:ext cx="1288800" cy="822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SKETSA PROGRAM</a:t>
            </a:r>
          </a:p>
        </p:txBody>
      </p:sp>
      <p:pic>
        <p:nvPicPr>
          <p:cNvPr id="2" name="Picture 1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FBE4574A-EB47-61C4-852A-93A17B9F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8" y="845277"/>
            <a:ext cx="4381934" cy="2537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F06696C-49F0-3E63-D4FE-8FBC61B3F3F0}"/>
              </a:ext>
            </a:extLst>
          </p:cNvPr>
          <p:cNvSpPr txBox="1"/>
          <p:nvPr/>
        </p:nvSpPr>
        <p:spPr>
          <a:xfrm>
            <a:off x="-1366980" y="0"/>
            <a:ext cx="4710544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5CFFF7"/>
                </a:solidFill>
                <a:latin typeface="Nunito Light"/>
                <a:ea typeface="Nunito Light"/>
                <a:cs typeface="Nunito Light"/>
                <a:sym typeface="Nunito Light"/>
              </a:rPr>
              <a:t>KODE </a:t>
            </a:r>
            <a:r>
              <a:rPr lang="en-US" sz="1800" i="0" u="none" strike="noStrike" cap="none" dirty="0">
                <a:solidFill>
                  <a:srgbClr val="5CFFF7"/>
                </a:solidFill>
                <a:latin typeface="Nunito Light"/>
                <a:ea typeface="Nunito Light"/>
                <a:cs typeface="Nunito Light"/>
                <a:sym typeface="Nunito Light"/>
              </a:rPr>
              <a:t>PROGRAM</a:t>
            </a:r>
            <a:endParaRPr lang="en-US"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660A1D-D1D4-D550-C49C-3039A59A2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84" y="590978"/>
            <a:ext cx="2706452" cy="444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246375-7849-C1D1-9114-73B51F60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09" y="590978"/>
            <a:ext cx="3761075" cy="444952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3FB810-1441-D986-9B09-0D449E72D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36" y="590978"/>
            <a:ext cx="2385055" cy="444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D6DB137-8B08-18D3-A664-51FD6323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82"/>
            <a:ext cx="5016500" cy="4119418"/>
          </a:xfrm>
          <a:prstGeom prst="rect">
            <a:avLst/>
          </a:prstGeom>
        </p:spPr>
      </p:pic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C33A8659-AA2A-351A-1BBD-A58A74568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09682"/>
            <a:ext cx="4127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s Expert Portfolio by Slidesgo">
  <a:themeElements>
    <a:clrScheme name="Simple Light">
      <a:dk1>
        <a:srgbClr val="FFFFFF"/>
      </a:dk1>
      <a:lt1>
        <a:srgbClr val="000000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Anaheim</vt:lpstr>
      <vt:lpstr>Arial</vt:lpstr>
      <vt:lpstr>Asap</vt:lpstr>
      <vt:lpstr>Cascadia Code</vt:lpstr>
      <vt:lpstr>Nunito</vt:lpstr>
      <vt:lpstr>Nunito Light</vt:lpstr>
      <vt:lpstr>Ramabhadra</vt:lpstr>
      <vt:lpstr>Times New Roman</vt:lpstr>
      <vt:lpstr>Electronics Expert Portfolio by Slidesgo</vt:lpstr>
      <vt:lpstr>APLIKASIH PENJUALAN HEWAN</vt:lpstr>
      <vt:lpstr>DESKRIPSI APLIKASI</vt:lpstr>
      <vt:lpstr>FITUR APLIKASI</vt:lpstr>
      <vt:lpstr>PowerPoint Presentation</vt:lpstr>
      <vt:lpstr>PROSES APLIKASIH</vt:lpstr>
      <vt:lpstr>PowerPoint Presentation</vt:lpstr>
      <vt:lpstr>SKETSA PROGRAM</vt:lpstr>
      <vt:lpstr>PowerPoint Presentation</vt:lpstr>
      <vt:lpstr>PowerPoint Presentation</vt:lpstr>
      <vt:lpstr>TAMPILAN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APLIKASIH PENJUALAN HEWAN</dc:title>
  <cp:lastModifiedBy>arabin bin</cp:lastModifiedBy>
  <cp:revision>1</cp:revision>
  <dcterms:modified xsi:type="dcterms:W3CDTF">2024-01-10T10:42:27Z</dcterms:modified>
</cp:coreProperties>
</file>