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8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A057A-ADC3-6199-0B31-C0599E5E76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1AF7B-5E92-6E54-7F9D-AD2EB6C8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Webscraping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projedt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974A3-90E7-8DDB-FE3C-0726ADCB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Sami hassouneh </a:t>
            </a:r>
          </a:p>
          <a:p>
            <a:r>
              <a:rPr lang="en-US">
                <a:solidFill>
                  <a:srgbClr val="FFFFFF"/>
                </a:solidFill>
              </a:rPr>
              <a:t>Age :9years old</a:t>
            </a:r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8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28E6367-995C-916B-4B97-E51BF72C34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7027" b="872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2" name="Oval 21">
            <a:extLst>
              <a:ext uri="{FF2B5EF4-FFF2-40B4-BE49-F238E27FC236}">
                <a16:creationId xmlns:a16="http://schemas.microsoft.com/office/drawing/2014/main" id="{5E46B165-E118-452A-83D6-DE89137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652" y="1260628"/>
            <a:ext cx="4336744" cy="433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A06A-381C-FD61-00BF-C7F888CE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22" y="2096563"/>
            <a:ext cx="3425005" cy="1640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/>
              <a:t>What I did in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0B14-3E7E-49BB-0CC1-E91277E5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024" y="3879273"/>
            <a:ext cx="3048000" cy="10300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I made an app that works with python code I made it to give us the </a:t>
            </a:r>
            <a:r>
              <a:rPr lang="en-US" sz="1600" dirty="0" err="1"/>
              <a:t>sraping</a:t>
            </a:r>
            <a:r>
              <a:rPr lang="en-US" sz="1600" dirty="0"/>
              <a:t> information .</a:t>
            </a:r>
          </a:p>
        </p:txBody>
      </p:sp>
    </p:spTree>
    <p:extLst>
      <p:ext uri="{BB962C8B-B14F-4D97-AF65-F5344CB8AC3E}">
        <p14:creationId xmlns:p14="http://schemas.microsoft.com/office/powerpoint/2010/main" val="245530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4A14-D1DC-3E3E-6F17-08B469F1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editor I worked on 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2744-3877-081A-068E-2FC2572C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made this app in virtual studio code.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10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6D7A-75C5-C671-3DDD-4A8405D6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app look like?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66A8E-0EF8-966F-177B-C2430EB98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621" y="2285999"/>
            <a:ext cx="4242361" cy="4458751"/>
          </a:xfrm>
        </p:spPr>
      </p:pic>
    </p:spTree>
    <p:extLst>
      <p:ext uri="{BB962C8B-B14F-4D97-AF65-F5344CB8AC3E}">
        <p14:creationId xmlns:p14="http://schemas.microsoft.com/office/powerpoint/2010/main" val="24232737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0FEF-BAFE-68E3-78BF-BD9E9C28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information in the app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D40A-35AB-4680-388E-519BA194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made this app with bs4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23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A9F-813A-BB7D-7B47-CE36A2FC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meming</a:t>
            </a:r>
            <a:r>
              <a:rPr lang="en-US" dirty="0"/>
              <a:t> of every line in the code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DAF79D-9486-B9CF-C83D-D64BE3F9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55" y="463183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96B95972-60D7-0FA9-7D01-3523D637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78129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213B35"/>
      </a:dk2>
      <a:lt2>
        <a:srgbClr val="E8E6E2"/>
      </a:lt2>
      <a:accent1>
        <a:srgbClr val="2976E7"/>
      </a:accent1>
      <a:accent2>
        <a:srgbClr val="17AFD0"/>
      </a:accent2>
      <a:accent3>
        <a:srgbClr val="20B692"/>
      </a:accent3>
      <a:accent4>
        <a:srgbClr val="14BC4F"/>
      </a:accent4>
      <a:accent5>
        <a:srgbClr val="2CBA21"/>
      </a:accent5>
      <a:accent6>
        <a:srgbClr val="63B614"/>
      </a:accent6>
      <a:hlink>
        <a:srgbClr val="A77A3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PortalVTI</vt:lpstr>
      <vt:lpstr>Webscraping projedt</vt:lpstr>
      <vt:lpstr>What I did in this project?</vt:lpstr>
      <vt:lpstr>What editor I worked on ?</vt:lpstr>
      <vt:lpstr>What the app look like?</vt:lpstr>
      <vt:lpstr>Some information in the app</vt:lpstr>
      <vt:lpstr>The meming of every line in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hassouneh</dc:creator>
  <cp:lastModifiedBy>sami hassouneh</cp:lastModifiedBy>
  <cp:revision>2</cp:revision>
  <dcterms:created xsi:type="dcterms:W3CDTF">2024-11-20T17:02:27Z</dcterms:created>
  <dcterms:modified xsi:type="dcterms:W3CDTF">2024-11-20T18:17:18Z</dcterms:modified>
</cp:coreProperties>
</file>