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0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40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54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9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65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3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8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0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8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8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D5F4-0AC9-4E24-B758-CFA6A7411B3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EA3455-6305-4D30-B434-7C01A8256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51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0943" y="2389517"/>
            <a:ext cx="7237564" cy="1661319"/>
          </a:xfrm>
        </p:spPr>
        <p:txBody>
          <a:bodyPr/>
          <a:lstStyle/>
          <a:p>
            <a:r>
              <a:rPr lang="ru-RU" sz="8800" dirty="0" smtClean="0"/>
              <a:t>Ленточка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Причины снижения количества заказов и меры для их увеличения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0. Выявление причин падения количества заказов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вариант выявления причин – спросить у клиентов. </a:t>
            </a:r>
          </a:p>
          <a:p>
            <a:r>
              <a:rPr lang="ru-RU" dirty="0" smtClean="0"/>
              <a:t>Обеспечить </a:t>
            </a:r>
            <a:r>
              <a:rPr lang="ru-RU" dirty="0" err="1" smtClean="0"/>
              <a:t>обзвон</a:t>
            </a:r>
            <a:r>
              <a:rPr lang="ru-RU" dirty="0" smtClean="0"/>
              <a:t> группы </a:t>
            </a:r>
            <a:r>
              <a:rPr lang="ru-RU" dirty="0" err="1" smtClean="0"/>
              <a:t>отточных</a:t>
            </a:r>
            <a:r>
              <a:rPr lang="ru-RU" dirty="0" smtClean="0"/>
              <a:t> клиентов и выявить причины остановки использования сервиса.</a:t>
            </a:r>
          </a:p>
          <a:p>
            <a:r>
              <a:rPr lang="ru-RU" dirty="0" smtClean="0"/>
              <a:t>Во избежание негатива, следует предоставить данным клиентам бонусные баллы, которыми они смогут оплатить часть покупки, или предложить ограниченную по времени скидку. С этих предложений надо начинать разговор. Клиенты будут рады и причины станут более </a:t>
            </a:r>
            <a:r>
              <a:rPr lang="ru-RU" dirty="0" smtClean="0"/>
              <a:t>явными.</a:t>
            </a:r>
            <a:endParaRPr lang="ru-RU" dirty="0" smtClean="0"/>
          </a:p>
          <a:p>
            <a:r>
              <a:rPr lang="ru-RU" dirty="0" smtClean="0"/>
              <a:t>Далее я изложу основные, на мой взгляд, причины снижения спроса и методы борьбы с ними.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Усиление конкуренции и как следствие – повышение требований клиентов к сервису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Доставка</a:t>
            </a:r>
            <a:r>
              <a:rPr lang="ru-RU" dirty="0"/>
              <a:t>. Должен быть выбор между быстрой (на следующий день) – бесплатной и очень быстрой (несколько часов) – платной доставкой. </a:t>
            </a:r>
            <a:r>
              <a:rPr lang="ru-RU" dirty="0" smtClean="0"/>
              <a:t>Установить максимально возможный интервал доставки с возможностью выбора удобного времени для клиента. Для разгрузки курьеров в часы пик, сделать доставку платной в эти часы. Это увеличит </a:t>
            </a:r>
            <a:r>
              <a:rPr lang="ru-RU" dirty="0"/>
              <a:t>расходы, но мы ведь хотим захватить рынок</a:t>
            </a:r>
            <a:r>
              <a:rPr lang="ru-RU" dirty="0" smtClean="0"/>
              <a:t>. Да?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b="1" dirty="0" smtClean="0"/>
              <a:t>Качество продуктов</a:t>
            </a:r>
            <a:r>
              <a:rPr lang="ru-RU" dirty="0" smtClean="0"/>
              <a:t>. Надо сделать всего лишь лучше, чем у </a:t>
            </a:r>
            <a:r>
              <a:rPr lang="ru-RU" dirty="0" smtClean="0"/>
              <a:t>конкурентов. </a:t>
            </a:r>
            <a:r>
              <a:rPr lang="ru-RU" dirty="0" smtClean="0"/>
              <a:t>Усилить контроль за сбором продукции. При доставке тара должна сохраняться невредимой. Одного испорченного продукта может хватить, чтобы клиент перестал пользоваться сервисом.</a:t>
            </a:r>
          </a:p>
          <a:p>
            <a:r>
              <a:rPr lang="ru-RU" b="1" dirty="0" smtClean="0"/>
              <a:t>Приложение</a:t>
            </a:r>
            <a:r>
              <a:rPr lang="ru-RU" dirty="0" smtClean="0"/>
              <a:t>. Сделать настолько простым, насколько это возможно. Чем проще приложение, тем старше клиентов можно охватить.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9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2.Снижение доходов населения и стремительное повышение цен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ассортимента приложения за счет более доступных товаров. Спрос смещается в сторону дешевых товаров. Также многие клиенты имеют привычку сравнивать стоимость товаров среди магазинов по самым известным брендам и по самым дешевым брендам. Имеет смысл, при возможности, делать эти продукты доступнее, чем у конкурентов.</a:t>
            </a:r>
          </a:p>
          <a:p>
            <a:r>
              <a:rPr lang="ru-RU" dirty="0" smtClean="0"/>
              <a:t>Скидки или </a:t>
            </a:r>
            <a:r>
              <a:rPr lang="en-US" dirty="0" smtClean="0"/>
              <a:t>cashback. </a:t>
            </a:r>
            <a:r>
              <a:rPr lang="ru-RU" dirty="0" smtClean="0"/>
              <a:t>Конечно же нужно </a:t>
            </a:r>
            <a:r>
              <a:rPr lang="ru-RU" dirty="0" smtClean="0"/>
              <a:t>тестирование. </a:t>
            </a:r>
            <a:r>
              <a:rPr lang="ru-RU" dirty="0" smtClean="0"/>
              <a:t>Но вот мои доводы в пользу </a:t>
            </a:r>
            <a:r>
              <a:rPr lang="ru-RU" dirty="0" err="1" smtClean="0"/>
              <a:t>кешбэка</a:t>
            </a:r>
            <a:r>
              <a:rPr lang="ru-RU" dirty="0" smtClean="0"/>
              <a:t>. Процент </a:t>
            </a:r>
            <a:r>
              <a:rPr lang="ru-RU" dirty="0" err="1" smtClean="0"/>
              <a:t>кешбэка</a:t>
            </a:r>
            <a:r>
              <a:rPr lang="ru-RU" dirty="0" smtClean="0"/>
              <a:t> можно ставить выше, чем процент скидки, т.к. часть его сгорает. Персональная сумма на счету, ограниченная по времени использования, должна мотивировать клиентов возвращаться больше, чем скидка для всех. Также </a:t>
            </a:r>
            <a:r>
              <a:rPr lang="ru-RU" dirty="0" err="1" smtClean="0"/>
              <a:t>отточных</a:t>
            </a:r>
            <a:r>
              <a:rPr lang="ru-RU" dirty="0" smtClean="0"/>
              <a:t> клиентов можно возвращать предоставлением подарочных бонусов. Вернулся – потратил бонусы, принес деньги компании. Не вернулся – мы ещё не все </a:t>
            </a:r>
            <a:r>
              <a:rPr lang="ru-RU" dirty="0" smtClean="0"/>
              <a:t>попробовали.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3.Снижение заболеваемости и снятие ограничений.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Людям надоело сидеть дома. Предлагаю с этим ничего не делать, пусть гуляют.</a:t>
            </a:r>
          </a:p>
          <a:p>
            <a:r>
              <a:rPr lang="ru-RU" dirty="0" smtClean="0"/>
              <a:t>К основным причинам предпочтения ритейла относится то, что клиент в магазине может вживую посмотреть на товар, потрогать его руками, выбрать самую красивую, блестящую упаковку или самый свежий, только с дерева фрукт.</a:t>
            </a:r>
          </a:p>
          <a:p>
            <a:r>
              <a:rPr lang="ru-RU" dirty="0" smtClean="0"/>
              <a:t>Для привлечения клиентов в онлайн покупки надо постараться сделать так, чтобы эти факторы были в приложении – красивые, сочные картинки и простота заказа. И чтобы то, что приехало соответствовало картинке.</a:t>
            </a:r>
          </a:p>
          <a:p>
            <a:r>
              <a:rPr lang="ru-RU" smtClean="0"/>
              <a:t>Продолжение следует.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4524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469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Ленточка</vt:lpstr>
      <vt:lpstr>0. Выявление причин падения количества заказов</vt:lpstr>
      <vt:lpstr>1. Усиление конкуренции и как следствие – повышение требований клиентов к сервису</vt:lpstr>
      <vt:lpstr>2.Снижение доходов населения и стремительное повышение цен</vt:lpstr>
      <vt:lpstr>3.Снижение заболеваемости и снятие ограничений.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Ленточка</dc:title>
  <dc:creator>DeLiDan</dc:creator>
  <cp:lastModifiedBy>DeLiDan</cp:lastModifiedBy>
  <cp:revision>8</cp:revision>
  <dcterms:created xsi:type="dcterms:W3CDTF">2021-03-31T19:40:09Z</dcterms:created>
  <dcterms:modified xsi:type="dcterms:W3CDTF">2021-04-01T05:22:02Z</dcterms:modified>
</cp:coreProperties>
</file>