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III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https://github.com/hugodpn/programacion-3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Próxima clase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 lenguaje 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Bucles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Funciones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Callbacks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Presentación: Hugo Pacini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475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Experiencia laboral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Experiencia laboral específica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hugodpn@gmail.com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Nombre completo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Experiencia laboral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Experiencia laboral específica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III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Programación Web (cliente - servidor)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Frondend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(herramientas para consultarlos como postman)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 de datos - NoSQL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Librerías (por ejemplo para acceso db)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Frameworks (node, framwork de UI)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serán las clases y tareas?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Teoría 20 %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Práctica 80 %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Trabajo en equipo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Crear un sitio web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Hacer autenticación de usuarios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Hacer una conexión a base de datos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Exponer un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Consumir un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Utilizar herramientas para el proceso de desarrollo en forma profesional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¿Porque javascript?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Servidor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Móviles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Simplicidad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Diversidad de frameworsk (backend y frondend)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Sails.js, express, meteor, etc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Reactjs, Angular, knockout,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concentrarnos en el lenguaje (sintaxis)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Servicios disponibles: Firebase, Amazon Lambda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Plus+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cumplimos objetivos a término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Ruby on Rails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Programación de dispositivos móviles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Hoy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Sistemas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Monolítico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Cliente Servidor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Distribuído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