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7"/>
  </p:notesMasterIdLst>
  <p:sldIdLst>
    <p:sldId id="256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CCCC-D0CF-194C-9006-7B115CEBDB6D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AB29-6790-294C-BCE6-7CC5264C63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544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AB29-6790-294C-BCE6-7CC5264C6388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67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22E99-8939-E4BC-887A-5D2ADB247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344395"/>
            <a:ext cx="12191980" cy="685799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8F97C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8F97C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E71DE-C95E-BF22-ECCE-74C4FF9B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3300" dirty="0" err="1">
                <a:solidFill>
                  <a:schemeClr val="bg1"/>
                </a:solidFill>
              </a:rPr>
              <a:t>Applied</a:t>
            </a:r>
            <a:r>
              <a:rPr lang="nl-NL" sz="3300" dirty="0">
                <a:solidFill>
                  <a:schemeClr val="bg1"/>
                </a:solidFill>
              </a:rPr>
              <a:t> </a:t>
            </a:r>
            <a:r>
              <a:rPr lang="nl-NL" sz="3300" dirty="0" err="1">
                <a:solidFill>
                  <a:schemeClr val="bg1"/>
                </a:solidFill>
              </a:rPr>
              <a:t>ethics</a:t>
            </a:r>
            <a:br>
              <a:rPr lang="en-NL" sz="3300" dirty="0">
                <a:solidFill>
                  <a:schemeClr val="bg1"/>
                </a:solidFill>
              </a:rPr>
            </a:br>
            <a:endParaRPr lang="en-NL" sz="33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DBB5-1DFB-CDFE-9AC3-1F6BEB04B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</a:rPr>
              <a:t>Some musings on healthcare app development and data analysis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CE67-7581-93C1-F247-1A48285B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200" dirty="0"/>
              <a:t>What are ethics?</a:t>
            </a:r>
            <a:endParaRPr lang="en-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3450-9B89-320A-DD4D-B50D63EF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Ethics are a set of principles that guide individuals to make moral and just decisions in their actions towards others and ‘society as a whole’. It involves examining what is right and wrong, and how people should behave in various situations based on moral reasoning.</a:t>
            </a:r>
            <a:endParaRPr lang="en-NL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8D5F-FE51-8976-DAC7-B4E086D4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dirty="0"/>
              <a:t>Ethical relevance for</a:t>
            </a:r>
            <a:r>
              <a:rPr lang="en-NL" dirty="0"/>
              <a:t> aplication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5086-137F-CF0A-C01F-9004DF2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2400" dirty="0"/>
              <a:t>Design </a:t>
            </a:r>
            <a:r>
              <a:rPr lang="nl-NL" sz="2400" dirty="0" err="1"/>
              <a:t>implications</a:t>
            </a:r>
            <a:endParaRPr lang="nl-NL" sz="2400" dirty="0"/>
          </a:p>
          <a:p>
            <a:pPr algn="ctr"/>
            <a:endParaRPr lang="nl-NL" sz="2400" dirty="0"/>
          </a:p>
          <a:p>
            <a:pPr algn="ctr"/>
            <a:r>
              <a:rPr lang="nl-NL" sz="2400" dirty="0"/>
              <a:t>Legal </a:t>
            </a:r>
            <a:r>
              <a:rPr lang="nl-NL" sz="2400" dirty="0" err="1"/>
              <a:t>aspects</a:t>
            </a:r>
            <a:r>
              <a:rPr lang="nl-NL" sz="2400" dirty="0"/>
              <a:t> </a:t>
            </a:r>
          </a:p>
          <a:p>
            <a:pPr algn="ctr"/>
            <a:endParaRPr lang="nl-NL" sz="2400" dirty="0"/>
          </a:p>
          <a:p>
            <a:pPr algn="ctr"/>
            <a:r>
              <a:rPr lang="nl-NL" sz="2400" dirty="0" err="1"/>
              <a:t>Social</a:t>
            </a:r>
            <a:r>
              <a:rPr lang="nl-NL" sz="2400" dirty="0"/>
              <a:t> </a:t>
            </a:r>
            <a:r>
              <a:rPr lang="nl-NL" sz="2400" dirty="0" err="1"/>
              <a:t>aspects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76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0BF-96E2-BF92-4A55-B54851F0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dirty="0"/>
              <a:t>R</a:t>
            </a:r>
            <a:r>
              <a:rPr lang="en-NL" dirty="0"/>
              <a:t>elevant EU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1A11-8E77-F123-8FDC-5D939BF8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/>
              <a:t>The EU legislation GDPR is implemented as the AVG in the Netherlands. </a:t>
            </a:r>
          </a:p>
          <a:p>
            <a:endParaRPr lang="en-US" sz="2200" dirty="0"/>
          </a:p>
          <a:p>
            <a:r>
              <a:rPr lang="en-US" sz="2200" dirty="0"/>
              <a:t>Art 6.1 a </a:t>
            </a:r>
            <a:r>
              <a:rPr lang="en-GB" sz="2200" dirty="0"/>
              <a:t>The data subject has given consent to the processing of his or her personal data for one or more specific purposes;</a:t>
            </a:r>
          </a:p>
          <a:p>
            <a:r>
              <a:rPr lang="en-GB" sz="2200" dirty="0"/>
              <a:t>Art 9.1 Processing of personal data revealing (…), and the processing of genetic data, (…) shall be prohibited.</a:t>
            </a:r>
          </a:p>
          <a:p>
            <a:endParaRPr lang="en-GB" sz="2200" dirty="0"/>
          </a:p>
          <a:p>
            <a:endParaRPr lang="en-US" sz="22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9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DAA1-DD3C-1DF9-1E94-85A106F6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D057-0805-9B0A-EA7D-09265DD8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On a company level keep the GDPR in mind at all stages of the design process.</a:t>
            </a:r>
          </a:p>
          <a:p>
            <a:pPr lvl="1"/>
            <a:r>
              <a:rPr lang="en-GB" sz="2100" dirty="0"/>
              <a:t>Get legal advice at the start of the project and use this to be compliant. </a:t>
            </a:r>
          </a:p>
          <a:p>
            <a:pPr marL="0" indent="0">
              <a:buNone/>
            </a:pPr>
            <a:endParaRPr lang="en-NL" sz="2400" dirty="0"/>
          </a:p>
          <a:p>
            <a:pPr marL="0" indent="0">
              <a:buNone/>
            </a:pPr>
            <a:endParaRPr lang="en-NL" sz="2400" dirty="0"/>
          </a:p>
          <a:p>
            <a:pPr lvl="1"/>
            <a:endParaRPr lang="en-NL" sz="2100" dirty="0"/>
          </a:p>
          <a:p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18504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173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Schoolbook</vt:lpstr>
      <vt:lpstr>Franklin Gothic Book</vt:lpstr>
      <vt:lpstr>Wingdings 2</vt:lpstr>
      <vt:lpstr>DividendVTI</vt:lpstr>
      <vt:lpstr>Applied ethics </vt:lpstr>
      <vt:lpstr>What are ethics?</vt:lpstr>
      <vt:lpstr>Ethical relevance for aplication design</vt:lpstr>
      <vt:lpstr>Relevant EU legislation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ethics </dc:title>
  <dc:creator>Stephan Dekker</dc:creator>
  <cp:lastModifiedBy>Stephan Dekker</cp:lastModifiedBy>
  <cp:revision>2</cp:revision>
  <dcterms:created xsi:type="dcterms:W3CDTF">2023-03-22T12:51:51Z</dcterms:created>
  <dcterms:modified xsi:type="dcterms:W3CDTF">2023-03-22T15:15:30Z</dcterms:modified>
</cp:coreProperties>
</file>