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71" r:id="rId9"/>
    <p:sldId id="272" r:id="rId10"/>
    <p:sldId id="264" r:id="rId11"/>
    <p:sldId id="265" r:id="rId12"/>
    <p:sldId id="268" r:id="rId13"/>
    <p:sldId id="262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75" d="100"/>
          <a:sy n="75" d="100"/>
        </p:scale>
        <p:origin x="28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70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67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2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82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83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17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97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00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14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8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12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29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6600" dirty="0" smtClean="0"/>
              <a:t>Создание архиватора по алгоритму Хаффмана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Подготовила: Мастерская №16</a:t>
            </a:r>
          </a:p>
          <a:p>
            <a:r>
              <a:rPr lang="ru-RU" sz="2400" dirty="0" smtClean="0"/>
              <a:t>«Мечтают ли деревья о кодировках»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540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Дерево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44714" y="0"/>
            <a:ext cx="6281873" cy="1176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Делаем так со всеми частотами (узлами дерева)</a:t>
            </a:r>
            <a:endParaRPr lang="ru-RU" sz="3200" dirty="0"/>
          </a:p>
        </p:txBody>
      </p:sp>
      <p:sp>
        <p:nvSpPr>
          <p:cNvPr id="4" name="Овал 3"/>
          <p:cNvSpPr/>
          <p:nvPr/>
        </p:nvSpPr>
        <p:spPr>
          <a:xfrm>
            <a:off x="4721158" y="5377710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</a:t>
            </a:r>
            <a:r>
              <a:rPr lang="en-US" dirty="0" smtClean="0"/>
              <a:t> </a:t>
            </a:r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9" name="Прямая соединительная линия 8"/>
          <p:cNvCxnSpPr>
            <a:stCxn id="4" idx="0"/>
            <a:endCxn id="52" idx="3"/>
          </p:cNvCxnSpPr>
          <p:nvPr/>
        </p:nvCxnSpPr>
        <p:spPr>
          <a:xfrm flipV="1">
            <a:off x="5168944" y="3463344"/>
            <a:ext cx="1354370" cy="191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52" idx="5"/>
            <a:endCxn id="50" idx="0"/>
          </p:cNvCxnSpPr>
          <p:nvPr/>
        </p:nvCxnSpPr>
        <p:spPr>
          <a:xfrm>
            <a:off x="7156580" y="3463344"/>
            <a:ext cx="106540" cy="191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3" idx="5"/>
          </p:cNvCxnSpPr>
          <p:nvPr/>
        </p:nvCxnSpPr>
        <p:spPr>
          <a:xfrm>
            <a:off x="9078161" y="1826753"/>
            <a:ext cx="488778" cy="355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7183609" y="1780712"/>
            <a:ext cx="1204084" cy="111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14059" y="20632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279924" y="3418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703179" y="3970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278131" y="4235968"/>
            <a:ext cx="22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6815334" y="5377710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 1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9119153" y="5361895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  <a:r>
              <a:rPr lang="en-US" dirty="0" smtClean="0"/>
              <a:t>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2" name="Овал 51"/>
          <p:cNvSpPr/>
          <p:nvPr/>
        </p:nvSpPr>
        <p:spPr>
          <a:xfrm>
            <a:off x="6392161" y="2771116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53" name="Овал 52"/>
          <p:cNvSpPr/>
          <p:nvPr/>
        </p:nvSpPr>
        <p:spPr>
          <a:xfrm>
            <a:off x="8313742" y="1134525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665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 smtClean="0"/>
              <a:t>Код каждой буквы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Буква «Ш» - 00;</a:t>
            </a:r>
          </a:p>
          <a:p>
            <a:r>
              <a:rPr lang="ru-RU" sz="3200" dirty="0" smtClean="0"/>
              <a:t>Буква «А» -  1;</a:t>
            </a:r>
          </a:p>
          <a:p>
            <a:r>
              <a:rPr lang="ru-RU" sz="3200" dirty="0" smtClean="0"/>
              <a:t>Буква «Л» - 01;</a:t>
            </a:r>
            <a:endParaRPr lang="ru-RU" sz="320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3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Код текста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Таким образом, наше слово кодируется как – «00101100»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0616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Наш архиватор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1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2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2101080"/>
          </a:xfrm>
        </p:spPr>
        <p:txBody>
          <a:bodyPr>
            <a:normAutofit/>
          </a:bodyPr>
          <a:lstStyle/>
          <a:p>
            <a:r>
              <a:rPr lang="ru-RU" sz="7200" dirty="0" smtClean="0"/>
              <a:t>Спасибо за внимание!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8015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Цели мастерской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8447" y="803185"/>
            <a:ext cx="6281873" cy="168052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3200" dirty="0" smtClean="0"/>
              <a:t>Обучение языку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endParaRPr lang="ru-RU" sz="3200" dirty="0"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3200" dirty="0" smtClean="0">
                <a:cs typeface="Times New Roman" panose="02020603050405020304" pitchFamily="18" charset="0"/>
              </a:rPr>
              <a:t>Создание архиватора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pic>
        <p:nvPicPr>
          <p:cNvPr id="1026" name="Picture 2" descr="ÐÐ°ÑÑÐ¸Ð½ÐºÐ¸ Ð¿Ð¾ Ð·Ð°Ð¿ÑÐ¾ÑÑ ÑÐ¸ ÑÐ·ÑÐº Ð¿ÑÐ¾Ð³ÑÐ°Ð¼Ð¼Ð¸ÑÐ¾Ð²Ð°Ð½Ð¸Ñ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" r="6709"/>
          <a:stretch/>
        </p:blipFill>
        <p:spPr bwMode="auto">
          <a:xfrm>
            <a:off x="5585255" y="2977980"/>
            <a:ext cx="4077730" cy="260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2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Наши начальные знания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3535" y="-1272746"/>
            <a:ext cx="6281873" cy="524862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До этого мы сталкивались только  с языками </a:t>
            </a:r>
            <a:r>
              <a:rPr lang="en-US" sz="2800" dirty="0" smtClean="0"/>
              <a:t>python, scratch, </a:t>
            </a:r>
            <a:r>
              <a:rPr lang="ru-RU" sz="2800" dirty="0" smtClean="0"/>
              <a:t>лого.</a:t>
            </a:r>
            <a:endParaRPr lang="ru-RU" sz="2800" dirty="0"/>
          </a:p>
        </p:txBody>
      </p:sp>
      <p:sp>
        <p:nvSpPr>
          <p:cNvPr id="4" name="AutoShape 8" descr="ÐÐ°ÑÑÐ¸Ð½ÐºÐ¸ Ð¿Ð¾ Ð·Ð°Ð¿ÑÐ¾ÑÑ scratch"/>
          <p:cNvSpPr>
            <a:spLocks noChangeAspect="1" noChangeArrowheads="1"/>
          </p:cNvSpPr>
          <p:nvPr/>
        </p:nvSpPr>
        <p:spPr bwMode="auto">
          <a:xfrm>
            <a:off x="155574" y="-144463"/>
            <a:ext cx="5049369" cy="504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0" name="Picture 12" descr="ÐÐ°ÑÑÐ¸Ð½ÐºÐ¸ Ð¿Ð¾ Ð·Ð°Ð¿ÑÐ¾ÑÑ scr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403" y="2468483"/>
            <a:ext cx="20574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247" y="2414763"/>
            <a:ext cx="2326766" cy="2326766"/>
          </a:xfrm>
          <a:prstGeom prst="rect">
            <a:avLst/>
          </a:prstGeom>
        </p:spPr>
      </p:pic>
      <p:pic>
        <p:nvPicPr>
          <p:cNvPr id="2066" name="Picture 18" descr="ÐÐ°ÑÑÐ¸Ð½ÐºÐ¸ Ð¿Ð¾ Ð·Ð°Ð¿ÑÐ¾ÑÑ Ð¿Ð¸ÑÐ¾Ð½ Ð¿Ð½Ð³ ÑÐ·ÑÐº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61" y="2468483"/>
            <a:ext cx="2392605" cy="239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Обучение в мастерской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За время обучения в мастерской мы узнали как делать на С такие вещи как: цикл, ветвления, переменные, функция, рекурсия, указатели, массивы</a:t>
            </a:r>
            <a:r>
              <a:rPr lang="ru-RU" sz="2800" dirty="0"/>
              <a:t>, </a:t>
            </a:r>
            <a:r>
              <a:rPr lang="ru-RU" sz="2800" dirty="0" smtClean="0"/>
              <a:t>списки, деревья, работа с файлами.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620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Ну а теперь, пару слов о нашем </a:t>
            </a:r>
            <a:r>
              <a:rPr lang="ru-RU" dirty="0" smtClean="0"/>
              <a:t>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5987" y="882127"/>
            <a:ext cx="6281873" cy="2935595"/>
          </a:xfrm>
        </p:spPr>
        <p:txBody>
          <a:bodyPr>
            <a:noAutofit/>
          </a:bodyPr>
          <a:lstStyle/>
          <a:p>
            <a:r>
              <a:rPr lang="ru-RU" sz="2800" dirty="0" smtClean="0"/>
              <a:t>Наш проект – это архиватор по алгоритму Хаффмана. Вообще, архиватор – это программа для сжимания файлов. Архиваторы бывают разные: файловые, программные и дисковые. </a:t>
            </a:r>
            <a:endParaRPr lang="ru-RU" sz="2000" dirty="0" smtClean="0"/>
          </a:p>
        </p:txBody>
      </p:sp>
      <p:pic>
        <p:nvPicPr>
          <p:cNvPr id="3074" name="Picture 2" descr="ÐÐ°ÑÑÐ¸Ð½ÐºÐ¸ Ð¿Ð¾ Ð·Ð°Ð¿ÑÐ¾ÑÑ Ð°ÑÑÐ¸Ð²Ð°ÑÐ¾Ñ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59" y="3817722"/>
            <a:ext cx="3440927" cy="217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454895" y="5682578"/>
            <a:ext cx="1122491" cy="314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4216" y="2074731"/>
            <a:ext cx="5490224" cy="2472556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Алгоритм </a:t>
            </a:r>
            <a:r>
              <a:rPr lang="ru-RU" sz="6000" dirty="0"/>
              <a:t>Хаффмана</a:t>
            </a:r>
          </a:p>
        </p:txBody>
      </p:sp>
    </p:spTree>
    <p:extLst>
      <p:ext uri="{BB962C8B-B14F-4D97-AF65-F5344CB8AC3E}">
        <p14:creationId xmlns:p14="http://schemas.microsoft.com/office/powerpoint/2010/main" val="330467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204" y="2401452"/>
            <a:ext cx="3501197" cy="1911055"/>
          </a:xfrm>
        </p:spPr>
        <p:txBody>
          <a:bodyPr/>
          <a:lstStyle/>
          <a:p>
            <a:r>
              <a:rPr lang="ru-RU" sz="6000" dirty="0" smtClean="0"/>
              <a:t>Подсчёт частот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63931" y="370323"/>
            <a:ext cx="6275035" cy="2570586"/>
          </a:xfrm>
        </p:spPr>
        <p:txBody>
          <a:bodyPr/>
          <a:lstStyle/>
          <a:p>
            <a:r>
              <a:rPr lang="ru-RU" sz="2400" dirty="0"/>
              <a:t>Для примера возьмём слово </a:t>
            </a:r>
            <a:r>
              <a:rPr lang="en-US" sz="2400" dirty="0"/>
              <a:t>“</a:t>
            </a:r>
            <a:r>
              <a:rPr lang="ru-RU" sz="2400" dirty="0"/>
              <a:t>шалаш</a:t>
            </a:r>
            <a:r>
              <a:rPr lang="en-US" sz="2400" dirty="0"/>
              <a:t>”</a:t>
            </a:r>
            <a:endParaRPr lang="ru-RU" sz="2400" dirty="0"/>
          </a:p>
          <a:p>
            <a:endParaRPr lang="ru-RU" dirty="0"/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866315"/>
              </p:ext>
            </p:extLst>
          </p:nvPr>
        </p:nvGraphicFramePr>
        <p:xfrm>
          <a:off x="5424616" y="2255424"/>
          <a:ext cx="6153666" cy="423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833">
                  <a:extLst>
                    <a:ext uri="{9D8B030D-6E8A-4147-A177-3AD203B41FA5}">
                      <a16:colId xmlns:a16="http://schemas.microsoft.com/office/drawing/2014/main" val="3867977918"/>
                    </a:ext>
                  </a:extLst>
                </a:gridCol>
                <a:gridCol w="3076833">
                  <a:extLst>
                    <a:ext uri="{9D8B030D-6E8A-4147-A177-3AD203B41FA5}">
                      <a16:colId xmlns:a16="http://schemas.microsoft.com/office/drawing/2014/main" val="1002554964"/>
                    </a:ext>
                  </a:extLst>
                </a:gridCol>
              </a:tblGrid>
              <a:tr h="1057968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Буква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Частота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63379"/>
                  </a:ext>
                </a:extLst>
              </a:tr>
              <a:tr h="1057968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ш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93975"/>
                  </a:ext>
                </a:extLst>
              </a:tr>
              <a:tr h="1057968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79875"/>
                  </a:ext>
                </a:extLst>
              </a:tr>
              <a:tr h="1057968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л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400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831" y="2948926"/>
            <a:ext cx="3501197" cy="1223298"/>
          </a:xfrm>
        </p:spPr>
        <p:txBody>
          <a:bodyPr/>
          <a:lstStyle/>
          <a:p>
            <a:r>
              <a:rPr lang="ru-RU" sz="6000" dirty="0" smtClean="0"/>
              <a:t>Создание дерева</a:t>
            </a:r>
            <a:endParaRPr lang="ru-RU" sz="6000" dirty="0"/>
          </a:p>
        </p:txBody>
      </p:sp>
      <p:sp>
        <p:nvSpPr>
          <p:cNvPr id="7" name="Овал 6"/>
          <p:cNvSpPr/>
          <p:nvPr/>
        </p:nvSpPr>
        <p:spPr>
          <a:xfrm>
            <a:off x="4721158" y="5377710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</a:t>
            </a:r>
            <a:r>
              <a:rPr lang="en-US" dirty="0" smtClean="0"/>
              <a:t>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6815334" y="5377710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 1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9119153" y="5361895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  <a:r>
              <a:rPr lang="en-US" dirty="0" smtClean="0"/>
              <a:t>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939459" y="749300"/>
            <a:ext cx="5792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Это частоты встречаемости букв в тексте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4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831" y="2948926"/>
            <a:ext cx="3501197" cy="1223298"/>
          </a:xfrm>
        </p:spPr>
        <p:txBody>
          <a:bodyPr/>
          <a:lstStyle/>
          <a:p>
            <a:r>
              <a:rPr lang="ru-RU" sz="6000" dirty="0" smtClean="0"/>
              <a:t>Создание дерева</a:t>
            </a:r>
            <a:endParaRPr lang="ru-RU" sz="6000" dirty="0"/>
          </a:p>
        </p:txBody>
      </p:sp>
      <p:sp>
        <p:nvSpPr>
          <p:cNvPr id="7" name="Овал 6"/>
          <p:cNvSpPr/>
          <p:nvPr/>
        </p:nvSpPr>
        <p:spPr>
          <a:xfrm>
            <a:off x="4721158" y="5377710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</a:t>
            </a:r>
            <a:r>
              <a:rPr lang="en-US" dirty="0" smtClean="0"/>
              <a:t>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6815334" y="5377710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 1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9119153" y="5361895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  <a:r>
              <a:rPr lang="en-US" dirty="0" smtClean="0"/>
              <a:t>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776019" y="269277"/>
            <a:ext cx="55042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Теперь складываем самые маленькие значения и образуем ветку дерева. Нумеруем левую ветку 0, а правую 1</a:t>
            </a:r>
            <a:endParaRPr lang="ru-RU" sz="3200" dirty="0"/>
          </a:p>
        </p:txBody>
      </p:sp>
      <p:sp>
        <p:nvSpPr>
          <p:cNvPr id="11" name="Овал 10"/>
          <p:cNvSpPr/>
          <p:nvPr/>
        </p:nvSpPr>
        <p:spPr>
          <a:xfrm>
            <a:off x="4721158" y="5377710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</a:t>
            </a:r>
            <a:r>
              <a:rPr lang="en-US" dirty="0" smtClean="0"/>
              <a:t> </a:t>
            </a:r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>
            <a:stCxn id="11" idx="0"/>
            <a:endCxn id="17" idx="3"/>
          </p:cNvCxnSpPr>
          <p:nvPr/>
        </p:nvCxnSpPr>
        <p:spPr>
          <a:xfrm flipV="1">
            <a:off x="5168944" y="3463344"/>
            <a:ext cx="1354370" cy="191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17" idx="5"/>
            <a:endCxn id="16" idx="0"/>
          </p:cNvCxnSpPr>
          <p:nvPr/>
        </p:nvCxnSpPr>
        <p:spPr>
          <a:xfrm>
            <a:off x="7156580" y="3463344"/>
            <a:ext cx="106540" cy="191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03179" y="3970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278131" y="4235968"/>
            <a:ext cx="22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6815334" y="5377710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 1</a:t>
            </a:r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392161" y="2771116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0105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143</TotalTime>
  <Words>250</Words>
  <Application>Microsoft Office PowerPoint</Application>
  <PresentationFormat>Широкоэкранный</PresentationFormat>
  <Paragraphs>57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 Light</vt:lpstr>
      <vt:lpstr>Rockwell</vt:lpstr>
      <vt:lpstr>Times New Roman</vt:lpstr>
      <vt:lpstr>Wingdings</vt:lpstr>
      <vt:lpstr>Atlas</vt:lpstr>
      <vt:lpstr>Создание архиватора по алгоритму Хаффмана</vt:lpstr>
      <vt:lpstr>Цели мастерской</vt:lpstr>
      <vt:lpstr>Наши начальные знания</vt:lpstr>
      <vt:lpstr>Обучение в мастерской</vt:lpstr>
      <vt:lpstr>Ну а теперь, пару слов о нашем проекте</vt:lpstr>
      <vt:lpstr>Алгоритм Хаффмана</vt:lpstr>
      <vt:lpstr>Подсчёт частот</vt:lpstr>
      <vt:lpstr>Создание дерева</vt:lpstr>
      <vt:lpstr>Создание дерева</vt:lpstr>
      <vt:lpstr>Дерево</vt:lpstr>
      <vt:lpstr>Код каждой буквы</vt:lpstr>
      <vt:lpstr>Код текста</vt:lpstr>
      <vt:lpstr>Наш архиватор</vt:lpstr>
      <vt:lpstr>Презентация PowerPoint</vt:lpstr>
      <vt:lpstr>Спасибо за внимание!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архиватора по алгоритму Хаффмана</dc:title>
  <dc:creator>vika</dc:creator>
  <cp:lastModifiedBy>vika</cp:lastModifiedBy>
  <cp:revision>20</cp:revision>
  <dcterms:created xsi:type="dcterms:W3CDTF">2019-07-13T02:17:05Z</dcterms:created>
  <dcterms:modified xsi:type="dcterms:W3CDTF">2019-07-13T04:41:04Z</dcterms:modified>
</cp:coreProperties>
</file>