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6" r:id="rId4"/>
    <p:sldId id="305" r:id="rId5"/>
    <p:sldId id="309" r:id="rId6"/>
    <p:sldId id="307" r:id="rId7"/>
    <p:sldId id="311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EBA5-FF61-4C6B-860B-4E9307A01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F871-45B5-411A-A640-BC831A34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4873-5BC7-419B-B3D6-F409B9AC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D18A-9E99-414B-81E9-E81F56FC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2815-595F-453E-BC7C-638EB90F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EEB6-22AC-4668-879B-97A89F0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906B-DF27-4040-AED5-BC90BA81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7544-B6C9-4244-91C9-9E30493A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80C9-95B2-4596-9247-21C1676B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838C-74DE-4C62-91EE-55CF66E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15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6C0D7-C4CF-4AEC-986F-8329AFE52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600EB-9815-4747-9541-E6E2A95D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A363-59BE-412F-B1B6-31BE40FA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8FFB-1C21-4905-8431-40CE1CFF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30A0-C2B1-4D3B-9697-CC353CFC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0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8CE-287A-4C80-96E2-1E30F349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9425-E920-4E46-8842-3EF132DE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39E8-DB0E-439C-92D8-873B4BEF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E831-B0A4-418B-8E4F-0FB18F88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1240-0550-4A02-A806-D7752E4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62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61B5-24AD-4F70-9018-2612919A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C2B5-754B-4331-8C07-C03011DC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CFE2-B620-46AE-9F85-6C5F4429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7EAE-EA5B-4BBA-8CA5-1933D6BE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550C-5AF5-4A8C-8D05-8C0B26AB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2B9D-B8AD-487E-B41B-C3B175B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0DF1-F6CB-4C77-B2F3-E38C79BD9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047D-468B-4B20-A8C0-A4FEC404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6C97-FA20-4AED-B5D6-A133402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13C6-857A-46F2-85E8-02263ADC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CAA1-C259-45BB-AC0D-6F895651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5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ABAA-AA9D-4E6B-A123-2884CAC0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04E2-BC45-4D64-B754-3FF8038C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9CC8-E28F-46EC-BC38-9EBF0FD70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3D68C-39E9-465C-A1B8-2B760D1B3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36DBA-CB2D-4D62-A6C0-C0803B279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FCC5A-BD6B-4AED-8E1A-F85B2BC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974D3-A144-47BD-AF35-B77D98C9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9DC4D-37B6-4197-85DA-77014566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8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B395-0998-4A5C-B99E-D45F4EA6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3AE3-DE13-442B-9B38-8FA8A00B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4B353-7647-4359-B929-1257321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21F9-7780-4576-8B0E-1B296B6C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0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6CCE3-546C-41B1-97DC-3085E142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72637-9900-46BB-AB79-D32475F0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B8B4-036E-4075-9867-234A0CB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64B4-26E5-495B-8BB5-861A65C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7FE5-AF80-4FB7-A089-BE75EED5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DC04-A638-4E16-93F4-D0128A8F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814B-5983-4303-977A-6E2B36EF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6222A-E67B-40D6-8A57-37509986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41C81-8BB3-4EC3-B6D3-5663E222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1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BD62-FDA4-4120-8241-BD39F776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76ABC-C113-4A8E-AA9B-663AD51B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5058-5C5D-403C-8717-806790DE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E5F1-C998-4C1D-A559-D8F994EA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47DE-0E89-484A-9E26-A46EE2A8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B488-E275-4BC0-B9FD-6C1EAEE6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0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9C9DC-DCBC-4E02-8305-986A6B4D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D21E-C654-4047-A725-D6103CD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69AB-A2CD-4D91-84DC-38255C17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D2B6-B174-4F67-8556-B4F52E880894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312B-239B-4CD4-AAAF-5673098BB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4C15-7C97-413F-8645-23852100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5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087-C284-48FB-A34E-D3EBEB6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4815281"/>
            <a:ext cx="6820249" cy="781444"/>
          </a:xfrm>
        </p:spPr>
        <p:txBody>
          <a:bodyPr>
            <a:noAutofit/>
          </a:bodyPr>
          <a:lstStyle/>
          <a:p>
            <a:pPr algn="r"/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Iterative Robot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2D7B-33C9-49F4-8F8C-A2DCB0F51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" y="5796794"/>
            <a:ext cx="6820249" cy="998290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Topic: Hardware</a:t>
            </a:r>
          </a:p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Workshop 1.3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FEB9-CF6A-49E4-8D1F-5E9D1AB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F701-B838-4388-B88D-295E961E18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6" y="165219"/>
            <a:ext cx="4008949" cy="25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What do we know so far?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Variables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‘Boxes’ that hold data of a specified type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Can be re-assigned to hold a new value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Functions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Reusable code to do something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Take input parameters and may return an output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Dot operator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Reference variables in other files or complex types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Call functions in other files or complex types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Double colon operator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Reference a function without calling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A0A34-8584-4554-BB53-A9881310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57" y="1408534"/>
            <a:ext cx="3598410" cy="45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2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5719753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Robot code is built on top of existing code libraries.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 err="1"/>
              <a:t>WPILib</a:t>
            </a:r>
            <a:r>
              <a:rPr lang="en-AU" dirty="0"/>
              <a:t> is used by all teams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Hardware manufacturers supply libraries for their devices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addition, we use Arachne, a library we’ve built up since 2014.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Similar structure to </a:t>
            </a:r>
            <a:r>
              <a:rPr lang="en-AU" dirty="0" err="1"/>
              <a:t>WPILib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Gives us extra features and increased control over operation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Code libraries &amp; Arachne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F59A87-5341-4D61-96D2-9BD0322D2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45" y="1802878"/>
            <a:ext cx="4288283" cy="42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4239296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4613 robot projects start from this template.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initialize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Called once on robot </a:t>
            </a:r>
            <a:r>
              <a:rPr lang="en-AU" dirty="0" err="1"/>
              <a:t>startup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 err="1"/>
              <a:t>onStateChange</a:t>
            </a:r>
            <a:endParaRPr lang="en-AU" dirty="0"/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Called when robot state changes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States: Disabled, Auto, </a:t>
            </a:r>
            <a:r>
              <a:rPr lang="en-AU" dirty="0" err="1"/>
              <a:t>Teleop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execute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Runs repeatedly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robot template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B998E4-2FB6-4F44-8524-C32B9A2B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23" y="1602377"/>
            <a:ext cx="6083960" cy="46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2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Packages and imports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are packages?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Folders containing code files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Each folder should be a single lowercase word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Folders are separated by dots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Imports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Required for each separate file referenced from another package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Have form import </a:t>
            </a:r>
            <a:r>
              <a:rPr lang="en-AU" dirty="0" err="1"/>
              <a:t>package.File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Will be created automatically by most editors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FF9B9-9433-4EC4-B804-4E675FB3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867" y="1427724"/>
            <a:ext cx="3595499" cy="10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Creating I/O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first step is to create variables for all inputs and outputs: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Motors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TalonFX</a:t>
            </a:r>
            <a:r>
              <a:rPr lang="en-AU" dirty="0"/>
              <a:t>, </a:t>
            </a:r>
            <a:r>
              <a:rPr lang="en-AU" dirty="0" err="1"/>
              <a:t>TalonSRX</a:t>
            </a:r>
            <a:r>
              <a:rPr lang="en-AU" dirty="0"/>
              <a:t>, </a:t>
            </a:r>
            <a:r>
              <a:rPr lang="en-AU" dirty="0" err="1"/>
              <a:t>VictorSPX</a:t>
            </a:r>
            <a:r>
              <a:rPr lang="en-AU" dirty="0"/>
              <a:t>, </a:t>
            </a:r>
            <a:r>
              <a:rPr lang="en-AU" dirty="0" err="1"/>
              <a:t>SparkMax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Solenoids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Solenoid, </a:t>
            </a:r>
            <a:r>
              <a:rPr lang="en-AU" dirty="0" err="1"/>
              <a:t>DoubleSolenoid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Sensors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Joysticks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FF373-9773-491E-9E09-9C464052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019" y="1401940"/>
            <a:ext cx="3593547" cy="32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Inside execute() we can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Take sensor and controller inputs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Change motor and solenoid outputs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 any other processing required each robot loop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Basic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15AE7-D815-4DC8-A895-6A967651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31" y="3790263"/>
            <a:ext cx="88868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initialize()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Inside initialize() we can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Calibrate and set initial sensor values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Slave motor controllers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Flip motor directions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 any other initial setup on robot load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AB9C1-1798-499A-BB7C-8A640CA6B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783" y="1408535"/>
            <a:ext cx="3563166" cy="22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Arcade-drive is a different control scheme for the robot’s drivetrain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The joystick’s Y-axis controls speed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The joystick’s X-axis controls rotation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Setting up arcade-drive controls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089504-945C-44B1-A2D7-58A80F37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59" y="4546047"/>
            <a:ext cx="7620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3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322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Iterative Robot Implementations</vt:lpstr>
      <vt:lpstr>What do we know so far?</vt:lpstr>
      <vt:lpstr>Code libraries &amp; Arachne</vt:lpstr>
      <vt:lpstr>The robot template</vt:lpstr>
      <vt:lpstr>Packages and imports</vt:lpstr>
      <vt:lpstr>Creating I/O objects</vt:lpstr>
      <vt:lpstr>Basic execution</vt:lpstr>
      <vt:lpstr>initialize()</vt:lpstr>
      <vt:lpstr>Setting up arcade-drive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Sean Zammit</dc:creator>
  <cp:lastModifiedBy>Sean Zammit</cp:lastModifiedBy>
  <cp:revision>26</cp:revision>
  <dcterms:created xsi:type="dcterms:W3CDTF">2020-05-14T12:55:35Z</dcterms:created>
  <dcterms:modified xsi:type="dcterms:W3CDTF">2020-05-15T06:53:17Z</dcterms:modified>
</cp:coreProperties>
</file>