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297" r:id="rId4"/>
    <p:sldId id="305" r:id="rId5"/>
    <p:sldId id="304" r:id="rId6"/>
    <p:sldId id="306" r:id="rId7"/>
    <p:sldId id="307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DB00-073B-4425-BAC2-BF090574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2BD0-F6D5-4329-B075-7292EC3EC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1286-3024-4946-8D8A-5BE5F0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8768-9751-49B1-93D9-BF1644F8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6608-EBE2-4518-ADB1-136B473D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3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C101-3A35-4E81-B7B9-C90D9AAC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E467-1C69-4B52-AFB7-C7367252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CBDA-0D84-4C26-86D5-43FB2FDF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7A6E-B049-4594-BD43-B5DD310F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078F-5AFB-41EA-BF6A-84A57188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3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3ECC5-85A3-4B89-8DDD-AD9AB002C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77140-6BF4-4FFA-BA5C-874B31FC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3587-3FE9-4AB0-A763-66C499E6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A6D8-A3AA-4EAE-8112-9B21EB7B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8CFD-E21F-423D-A795-FB81F218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8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6602-D887-4837-87E2-E42F4B2E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9479-B7E6-46A7-A7C5-FAFA13CD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DE66-4A6B-4D3B-A164-58234E18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83BC-8F65-4F87-98AD-1893C0C6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AF1C-2100-46AA-9C90-8C515D8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96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3F2E-AC95-415D-92D1-BE6C8F5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7B4B-5578-429F-AA14-3B7E79B6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25DD-8EA6-48D5-A547-9D8C0038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BF23-5ED6-4E7A-8C1C-F3212F8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48BA-DE1B-4860-B6C6-548748E6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6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3903-E9E9-47B8-B02E-A26451D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F316-C093-4943-B036-7AE4ABF39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80B38-2B49-454A-ADFF-D24E52AFF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7681-6751-46BA-BC76-7C79F35B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FC0E-DA3B-4B59-A79B-EF494E84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CE6-2CD3-4000-A75C-FFC58BBA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4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A44-0B52-4D26-B026-225754B0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160C-EFFB-4021-8B17-B339066C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34FC-ABAE-4E90-9720-4EC81F7D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2E51-6F14-44BF-AD91-A291E18D2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7ABD7-AA62-40A3-ACA3-517CC22DD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4B40C-F6B2-4B9D-B67E-70B9D96B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33F51-DBEC-4A5D-8115-E281D80B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86261-6B56-4045-9DC9-7E39B007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9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5027-CBD4-4AD2-B0C2-97F3E3EE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4A316-9AB1-4220-85C1-CE4A1D8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03301-7367-4921-8D6C-63527F4E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9DAC5-7028-4E4B-AD5E-DC3AF136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24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0D98B-8DAE-4132-8189-8AA8E1D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A95A7-4F6A-4FD7-B3B3-9EAA3421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44AF5-13E5-4485-9CA2-9CBA776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5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8043-2A8B-467D-BF31-5FA9B986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ABA9-DEE9-4949-A514-0DE3BA07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4825-F10A-433B-A28A-A680B5F0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067F-1E57-47FB-B72E-C0ADE62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61ED-50CD-4DFE-A422-AEDF12B0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3D1D-77FA-46DB-A9FF-5E220AFF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8D8F-CB51-41AB-827F-3D4440DE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3D42D-B871-4E36-9091-81B4FDFE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F2F75-E995-4D14-9B64-EC2110CF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98E9-5892-4B7D-8897-8CC1D213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058D-AA03-4415-AF8F-63715A0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B4ED-806C-48DC-BCAE-A6159987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5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630E5-E90A-4829-9644-6F138D4D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1F05-DA95-4766-AAA1-5E527185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CF08-9B9B-4101-B774-5B4BA334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D6DA-7A5B-4B90-980D-3997A6148377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2CC4-DEA7-437A-9CFD-F82A67B49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186-A6E7-4599-91AE-266B3FAAC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71A0-BBAE-4E55-B5FF-63BC8BF5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0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087-C284-48FB-A34E-D3EBEB6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4815281"/>
            <a:ext cx="6820249" cy="781444"/>
          </a:xfrm>
        </p:spPr>
        <p:txBody>
          <a:bodyPr>
            <a:noAutofit/>
          </a:bodyPr>
          <a:lstStyle/>
          <a:p>
            <a:pPr algn="r"/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2D7B-33C9-49F4-8F8C-A2DCB0F51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" y="5796794"/>
            <a:ext cx="6820249" cy="998290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Topic: Hardware</a:t>
            </a:r>
          </a:p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Workshop 1.5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FEB9-CF6A-49E4-8D1F-5E9D1AB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F701-B838-4388-B88D-295E961E18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6" y="165219"/>
            <a:ext cx="4008949" cy="25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repetition?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Running the same code multiple times</a:t>
            </a: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Why?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To perform some operations on all of a collection of items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To repeat a process</a:t>
            </a:r>
            <a:br>
              <a:rPr lang="en-AU" dirty="0"/>
            </a:br>
            <a:r>
              <a:rPr lang="en-AU" dirty="0"/>
              <a:t>e.g. Check controller inputs and update instructions to robot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Introduction to repetition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an array?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A complex type of variable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That stores a list of values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Numbered from 0 to (length – 1)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Of a fixed type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With a fixed length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0666A-027B-46A6-A5FA-A959244B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1" y="1386632"/>
            <a:ext cx="3397249" cy="5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for-each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for-each loop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Runs the code inside its braces once for each value in an array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Creates a temporary variable to store the current value from the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42F9D-D940-4C2F-9957-493A783641EC}"/>
              </a:ext>
            </a:extLst>
          </p:cNvPr>
          <p:cNvSpPr txBox="1"/>
          <p:nvPr/>
        </p:nvSpPr>
        <p:spPr>
          <a:xfrm>
            <a:off x="4643582" y="1453606"/>
            <a:ext cx="67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4BC9B0"/>
                </a:solidFill>
                <a:latin typeface="Consolas" panose="020B0609020204030204" pitchFamily="49" charset="0"/>
              </a:rPr>
              <a:t>datatype</a:t>
            </a:r>
            <a:r>
              <a:rPr lang="en-AU" sz="2400" dirty="0"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9ADCFE"/>
                </a:solidFill>
                <a:latin typeface="Consolas" panose="020B0609020204030204" pitchFamily="49" charset="0"/>
              </a:rPr>
              <a:t>tempName</a:t>
            </a:r>
            <a:r>
              <a:rPr lang="en-AU" sz="2400" dirty="0">
                <a:solidFill>
                  <a:srgbClr val="9ADCFE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C586C0"/>
                </a:solidFill>
                <a:latin typeface="Consolas" panose="020B0609020204030204" pitchFamily="49" charset="0"/>
              </a:rPr>
              <a:t>:</a:t>
            </a:r>
            <a:r>
              <a:rPr lang="en-AU" sz="2400" dirty="0">
                <a:solidFill>
                  <a:srgbClr val="9ADCFE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9ADCFE"/>
                </a:solidFill>
                <a:latin typeface="Consolas" panose="020B0609020204030204" pitchFamily="49" charset="0"/>
              </a:rPr>
              <a:t>arrayName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) {…}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D28C5-E154-4940-A4FE-E68FFE1B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545" y="2325325"/>
            <a:ext cx="37147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Complete section 1 of the Tasks file for this week’s folder.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Remember to update your repository with “git fetch” and “git pull” from Git Bash.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3E1F71-95C3-4D48-AE61-2C6E1BCE8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05" y="1408534"/>
            <a:ext cx="6602543" cy="5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while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while loop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Is similar in structure to an if-statement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Runs the code inside its braces until its condition is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42F9D-D940-4C2F-9957-493A783641EC}"/>
              </a:ext>
            </a:extLst>
          </p:cNvPr>
          <p:cNvSpPr txBox="1"/>
          <p:nvPr/>
        </p:nvSpPr>
        <p:spPr>
          <a:xfrm>
            <a:off x="4643582" y="1453606"/>
            <a:ext cx="67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9ADCFE"/>
                </a:solidFill>
                <a:latin typeface="Consolas" panose="020B0609020204030204" pitchFamily="49" charset="0"/>
              </a:rPr>
              <a:t>condition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) {…}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5D8BE-94A3-4BE1-BF91-9DD412451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125" y="2405856"/>
            <a:ext cx="60007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 group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can use while loops for various problems that don’t require arrays.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3FA51-F3DD-409B-B8C4-14F824A8E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15" y="1408534"/>
            <a:ext cx="6917998" cy="27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5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for loop is similar to a while loop, with 3 parts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The initialiser is a line of code that runs before the first loop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The condition determines whether the loop should run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The </a:t>
            </a:r>
            <a:r>
              <a:rPr lang="en-AU" dirty="0" err="1"/>
              <a:t>incrementer</a:t>
            </a:r>
            <a:r>
              <a:rPr lang="en-AU" dirty="0"/>
              <a:t> runs after each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42F9D-D940-4C2F-9957-493A783641EC}"/>
              </a:ext>
            </a:extLst>
          </p:cNvPr>
          <p:cNvSpPr txBox="1"/>
          <p:nvPr/>
        </p:nvSpPr>
        <p:spPr>
          <a:xfrm>
            <a:off x="4643582" y="1453606"/>
            <a:ext cx="679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9ADCFE"/>
                </a:solidFill>
                <a:latin typeface="Consolas" panose="020B0609020204030204" pitchFamily="49" charset="0"/>
              </a:rPr>
              <a:t>initialiser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AU" sz="2000" dirty="0">
                <a:solidFill>
                  <a:srgbClr val="9ADCFE"/>
                </a:solidFill>
                <a:latin typeface="Consolas" panose="020B0609020204030204" pitchFamily="49" charset="0"/>
              </a:rPr>
              <a:t> condition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AU" sz="2000" dirty="0">
                <a:solidFill>
                  <a:srgbClr val="9ADCFE"/>
                </a:solidFill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9ADCFE"/>
                </a:solidFill>
                <a:latin typeface="Consolas" panose="020B0609020204030204" pitchFamily="49" charset="0"/>
              </a:rPr>
              <a:t>incrementer</a:t>
            </a:r>
            <a:r>
              <a:rPr lang="en-AU" sz="2000" dirty="0">
                <a:solidFill>
                  <a:schemeClr val="bg1"/>
                </a:solidFill>
                <a:latin typeface="Consolas" panose="020B0609020204030204" pitchFamily="49" charset="0"/>
              </a:rPr>
              <a:t>) {…}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C1456C-4E70-4C66-80CF-E3A2FD2D9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54" y="2136512"/>
            <a:ext cx="3904705" cy="43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Complete section 2 of the Tasks file for this week’s folder.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FF521-AC37-441F-BF5D-68DB7AE8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55" y="1391116"/>
            <a:ext cx="6925870" cy="30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Office Theme</vt:lpstr>
      <vt:lpstr>Repetition</vt:lpstr>
      <vt:lpstr>Introduction to repetition</vt:lpstr>
      <vt:lpstr>Arrays</vt:lpstr>
      <vt:lpstr>The for-each loop</vt:lpstr>
      <vt:lpstr>Your turn</vt:lpstr>
      <vt:lpstr>The while loop</vt:lpstr>
      <vt:lpstr>A group problem</vt:lpstr>
      <vt:lpstr>The for loop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Sean Zammit</dc:creator>
  <cp:lastModifiedBy>Sean Zammit</cp:lastModifiedBy>
  <cp:revision>29</cp:revision>
  <dcterms:created xsi:type="dcterms:W3CDTF">2020-06-26T01:09:37Z</dcterms:created>
  <dcterms:modified xsi:type="dcterms:W3CDTF">2020-06-26T03:19:28Z</dcterms:modified>
</cp:coreProperties>
</file>