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5" r:id="rId3"/>
    <p:sldId id="306" r:id="rId4"/>
    <p:sldId id="297" r:id="rId5"/>
    <p:sldId id="307" r:id="rId6"/>
    <p:sldId id="309" r:id="rId7"/>
    <p:sldId id="314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887-4C9E-45BC-9189-DADD4096B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7C37E-85E6-42A8-8F5B-4F0F6C6FD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E477-8F26-4DBC-99F4-C7B5A482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58AA-438F-4EBD-9EFB-33A37CEB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2723-362C-4382-AA90-94D94329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44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55E-8C0F-4C9F-ABD1-3E8CA5DA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3E3D-3C60-4DAF-89BF-D1A83F12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5DF4-D614-4D06-AC2B-1D6FD75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E655-3E3E-4EC7-B8EF-DFAA7CCF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7887-9BB5-47BE-8040-FFEF15F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01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F0A1D-4A23-4742-91AB-C09E5C913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CD4B2-0A79-4C04-8F87-9E8984E7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9D0C-2777-4F6B-A6B5-01D16A5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8ECE-71AD-449E-923B-FEC5FAC5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E231-3CB4-4D05-A659-462A4FA6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93CE-1906-40B3-AFFA-17FCA4D8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22CD-1E46-4D24-8D08-C1BF2E3D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DCDF3-920F-4023-80AC-18B14CCA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DE4AF-9B82-4384-940A-B5F59947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3989-D9D3-44FF-A727-36F40328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01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4268-BC12-42D5-8FB7-B3EE2AB2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4C7E-1C8C-4CE4-B3B1-9937C5FB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2707-D553-4229-892A-80B66ADB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9477-534A-4952-994A-10BF8266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7C71-9F9B-4715-8E4A-68429FB3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6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8BE1-E29C-4582-9308-65509234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CB46-141C-44EE-9554-418CC6888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DBA0C-BB59-42EB-88AA-26F1B2191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7FF3-D8AD-47F9-A0EA-AF6B4B8F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CF6A-99BE-4627-A7B1-BCFC963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A103D-34F3-4D61-B367-93A72E62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7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6F1F-7B11-4F2F-8E2A-63D26A2D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7A48-5D9B-43BB-A4FC-389C5034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867EC-46DA-45A8-82D8-3816DDCB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6D94F-2F02-4910-85BF-B8E115F6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E9298-8D47-46B2-9E3E-BAFDD32E5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38816-8721-430E-9622-E4AE8546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6BD9D-57E2-4B6B-B7A3-D1B6F21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3C07-F027-4CD9-81AC-5636E89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2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B9D9-6F6D-4D32-B980-06C0E3FB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3F577-E403-4B5F-A7B4-F3C2EDAC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BFF47-8F02-4FF7-8078-F3DFC576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B477-1C27-4383-B099-D8BA702B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1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8EF48-341F-4A7F-8F03-0948BA16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74E73-6918-4E34-A798-DC3C3815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B275B-ED08-48BA-A88D-0CF131ED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5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ED9-2A4B-42F8-9492-5A494955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B628-576B-4895-B04C-38F6EC6D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8F1C6-8798-4A5E-9028-C6F0029A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2AF0-4C18-44D8-82AE-D02F23AA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3FC4-EE7C-4C92-BAC3-18DEED0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FB18-762F-4AC4-A19A-D0E4452E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7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2E49-384B-4AEC-BD17-491A8F30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C3BF6-F14B-4AC6-89D8-C6DFD37AD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3374E-28EC-4DAF-B98D-C24922D6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8DCF-279C-4813-B194-CA72582A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DA52-7D6A-464F-8615-99637AE0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B97D0-816E-4516-882E-23F2ED9A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70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6B22E-7E5D-46C0-BDA7-F766BE58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68620-2F99-40C2-A5AB-78EF20E1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9B8C-5ADC-44FE-9C0B-8DFAE88D2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3775-61E3-4BD4-B310-E8A072BFE651}" type="datetimeFigureOut">
              <a:rPr lang="en-AU" smtClean="0"/>
              <a:t>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4C4F-A34C-4FE5-8150-AB8DD97C7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215A-336D-4596-88BB-2316BA510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1897-75DA-42DB-9FBA-B1F16B71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087-C284-48FB-A34E-D3EBEB64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4815281"/>
            <a:ext cx="6820249" cy="781444"/>
          </a:xfrm>
        </p:spPr>
        <p:txBody>
          <a:bodyPr>
            <a:noAutofit/>
          </a:bodyPr>
          <a:lstStyle/>
          <a:p>
            <a:pPr algn="r"/>
            <a: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2D7B-33C9-49F4-8F8C-A2DCB0F51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" y="5796794"/>
            <a:ext cx="6820249" cy="998290"/>
          </a:xfrm>
        </p:spPr>
        <p:txBody>
          <a:bodyPr/>
          <a:lstStyle/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Topic: Hardware</a:t>
            </a:r>
          </a:p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Workshop 1.6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3FEB9-CF6A-49E4-8D1F-5E9D1AB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2F701-B838-4388-B88D-295E961E18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6" y="165219"/>
            <a:ext cx="4008949" cy="25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char primitive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char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Is a number from 0 to 65535 (2</a:t>
            </a:r>
            <a:r>
              <a:rPr lang="en-AU" baseline="30000" dirty="0"/>
              <a:t>16</a:t>
            </a:r>
            <a:r>
              <a:rPr lang="en-AU" dirty="0"/>
              <a:t> - 1)</a:t>
            </a:r>
            <a:endParaRPr lang="en-AU" b="0" dirty="0"/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Representing a 16-bit Unicode character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specify a char’s value in </a:t>
            </a:r>
            <a:r>
              <a:rPr lang="en-AU" i="1" dirty="0"/>
              <a:t>single quotes</a:t>
            </a:r>
            <a:r>
              <a:rPr lang="en-AU" dirty="0"/>
              <a:t>.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9433A-85FB-4DB9-A3DA-890E77BE5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209" y="1408534"/>
            <a:ext cx="3381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Representing special characters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can represent special characters with </a:t>
            </a:r>
            <a:r>
              <a:rPr lang="en-AU" i="1" dirty="0"/>
              <a:t>escape sequences</a:t>
            </a:r>
            <a:r>
              <a:rPr lang="en-AU" dirty="0"/>
              <a:t>: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Backslash followed by a character for common control characters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\</a:t>
            </a:r>
            <a:r>
              <a:rPr lang="en-AU" dirty="0" err="1"/>
              <a:t>uXXXX</a:t>
            </a:r>
            <a:r>
              <a:rPr lang="en-AU" dirty="0"/>
              <a:t> where XXXX is a 4-digit hexadecimal code for a Unicode character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As backslash starts an escape sequence, we represent an actual backslash with the escape sequence ‘\\’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CAB80-C901-4705-B0DA-A9C118479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46" y="1428750"/>
            <a:ext cx="3476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Hexadecimals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Hexadecimals are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Base 16 numbers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Represented with digits from 0 to 9 then A to F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Java we can specify a hexadecimal number by prefixing it with 0x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F348A-7FEB-4E06-9528-9DBFC53C3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118" y="1384184"/>
            <a:ext cx="2971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String is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A complex datatype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That represents a sequence of chars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Written using the same values as chars, but in </a:t>
            </a:r>
            <a:r>
              <a:rPr lang="en-AU" i="1" dirty="0"/>
              <a:t>double quotes</a:t>
            </a:r>
            <a:r>
              <a:rPr lang="en-AU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7A902-362D-43DC-97DB-6A74107E3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727" y="1425952"/>
            <a:ext cx="3587930" cy="19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0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Common string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>
            <a:normAutofit/>
          </a:bodyPr>
          <a:lstStyle/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sz="2400" dirty="0"/>
              <a:t>The + operator can be used to add chars or Strings to other Strings</a:t>
            </a:r>
            <a:endParaRPr lang="en-AU" dirty="0"/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sz="2400" dirty="0"/>
              <a:t>.length() and .</a:t>
            </a:r>
            <a:r>
              <a:rPr lang="en-AU" sz="2400" dirty="0" err="1"/>
              <a:t>charAt</a:t>
            </a:r>
            <a:r>
              <a:rPr lang="en-AU" sz="2400" dirty="0"/>
              <a:t>(index) allow array-style reading of a String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sz="2400" dirty="0"/>
              <a:t>.substring(begin, end) allows extraction by index of part of a String</a:t>
            </a:r>
          </a:p>
          <a:p>
            <a:pPr marL="814388" lvl="1" indent="-357188">
              <a:buFont typeface="Calibri" panose="020F0502020204030204" pitchFamily="34" charset="0"/>
              <a:buChar char="—"/>
            </a:pPr>
            <a:r>
              <a:rPr lang="en-AU" sz="2000" dirty="0"/>
              <a:t>The begin index is included in the result, the end is not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FF551-FCF6-4A68-B0BD-1C596D25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90" y="1401602"/>
            <a:ext cx="4729202" cy="50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Adding other types to 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>
            <a:normAutofit/>
          </a:bodyPr>
          <a:lstStyle/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sz="2400" dirty="0"/>
              <a:t>Adding a value of a different type to a String will automatically convert it to a String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endParaRPr lang="en-AU" sz="2400" dirty="0"/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sz="2400" dirty="0"/>
              <a:t>Calling .</a:t>
            </a:r>
            <a:r>
              <a:rPr lang="en-AU" sz="2400" dirty="0" err="1"/>
              <a:t>toString</a:t>
            </a:r>
            <a:r>
              <a:rPr lang="en-AU" sz="2400" dirty="0"/>
              <a:t>() on a complex type will also convert it to a String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9F364-128D-42F7-9A3B-80A1C4A6D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880" y="1405673"/>
            <a:ext cx="5229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Complete the Tasks file for this lesson’s folder.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Remember to update your repository with “git fetch” and “git pull” from Git Bash.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A40A6-9278-4B37-938F-5089814B8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744" y="1410311"/>
            <a:ext cx="6473101" cy="50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Text Types</vt:lpstr>
      <vt:lpstr>The char primitive type</vt:lpstr>
      <vt:lpstr>Representing special characters</vt:lpstr>
      <vt:lpstr>Hexadecimals</vt:lpstr>
      <vt:lpstr>Strings</vt:lpstr>
      <vt:lpstr>Common string operations</vt:lpstr>
      <vt:lpstr>Adding other types to Strings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Types</dc:title>
  <dc:creator>Sean Zammit</dc:creator>
  <cp:lastModifiedBy>Sean Zammit</cp:lastModifiedBy>
  <cp:revision>16</cp:revision>
  <dcterms:created xsi:type="dcterms:W3CDTF">2020-07-02T16:04:42Z</dcterms:created>
  <dcterms:modified xsi:type="dcterms:W3CDTF">2020-07-03T04:23:03Z</dcterms:modified>
</cp:coreProperties>
</file>