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5" r:id="rId6"/>
    <p:sldId id="261" r:id="rId7"/>
    <p:sldId id="265" r:id="rId8"/>
    <p:sldId id="262" r:id="rId9"/>
    <p:sldId id="269" r:id="rId10"/>
    <p:sldId id="268" r:id="rId11"/>
    <p:sldId id="273" r:id="rId12"/>
    <p:sldId id="270" r:id="rId13"/>
    <p:sldId id="264" r:id="rId14"/>
    <p:sldId id="277" r:id="rId15"/>
    <p:sldId id="276" r:id="rId16"/>
    <p:sldId id="274" r:id="rId17"/>
    <p:sldId id="263" r:id="rId18"/>
    <p:sldId id="266" r:id="rId19"/>
    <p:sldId id="267" r:id="rId20"/>
    <p:sldId id="27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 snapToGrid="0">
      <p:cViewPr varScale="1">
        <p:scale>
          <a:sx n="51" d="100"/>
          <a:sy n="5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21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61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86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9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72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0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5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4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86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2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853B-5650-4434-B5EA-13A3CE137A4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6BB5-5ED3-4C83-B7CF-B1E066B98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42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2322" y="1154670"/>
            <a:ext cx="4548659" cy="454865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60007" y="206463"/>
            <a:ext cx="3495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60007" y="930875"/>
            <a:ext cx="3331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8183" y="5797975"/>
            <a:ext cx="192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D050"/>
                </a:solidFill>
                <a:latin typeface="#44 Font" pitchFamily="2" charset="0"/>
              </a:rPr>
              <a:t>Botão Configurações</a:t>
            </a:r>
            <a:endParaRPr lang="pt-BR" dirty="0">
              <a:solidFill>
                <a:srgbClr val="92D050"/>
              </a:solidFill>
              <a:latin typeface="#44 Font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20" y="797957"/>
            <a:ext cx="5237692" cy="58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2322" y="1154670"/>
            <a:ext cx="4548659" cy="454865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60007" y="206463"/>
            <a:ext cx="3495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60007" y="930875"/>
            <a:ext cx="3331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8183" y="5797975"/>
            <a:ext cx="192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D050"/>
                </a:solidFill>
                <a:latin typeface="#44 Font" pitchFamily="2" charset="0"/>
              </a:rPr>
              <a:t>Botão Configurações</a:t>
            </a:r>
            <a:endParaRPr lang="pt-BR" dirty="0">
              <a:solidFill>
                <a:srgbClr val="92D050"/>
              </a:solidFill>
              <a:latin typeface="#44 Font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19" y="1234863"/>
            <a:ext cx="565864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60007" y="206463"/>
            <a:ext cx="3495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60007" y="930875"/>
            <a:ext cx="3331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40" y="930875"/>
            <a:ext cx="7093843" cy="55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479"/>
            <a:ext cx="6350000" cy="6350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0050" y="325479"/>
            <a:ext cx="3495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91252" y="6307921"/>
            <a:ext cx="17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D050"/>
                </a:solidFill>
                <a:latin typeface="#44 Font" pitchFamily="2" charset="0"/>
              </a:rPr>
              <a:t>JOGAR</a:t>
            </a:r>
            <a:endParaRPr lang="pt-BR" dirty="0">
              <a:solidFill>
                <a:srgbClr val="92D050"/>
              </a:solidFill>
              <a:latin typeface="#44 Font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06" y="1631436"/>
            <a:ext cx="654458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479"/>
            <a:ext cx="6350000" cy="6350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0050" y="325479"/>
            <a:ext cx="3495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86" y="833479"/>
            <a:ext cx="4922968" cy="540341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076837" y="5590566"/>
            <a:ext cx="135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D050"/>
                </a:solidFill>
                <a:latin typeface="#44 Font" pitchFamily="2" charset="0"/>
              </a:rPr>
              <a:t>Colisão da </a:t>
            </a:r>
            <a:r>
              <a:rPr lang="pt-BR" dirty="0" err="1" smtClean="0">
                <a:solidFill>
                  <a:srgbClr val="92D050"/>
                </a:solidFill>
                <a:latin typeface="#44 Font" pitchFamily="2" charset="0"/>
              </a:rPr>
              <a:t>Snake</a:t>
            </a:r>
            <a:r>
              <a:rPr lang="pt-BR" dirty="0" smtClean="0">
                <a:solidFill>
                  <a:srgbClr val="92D050"/>
                </a:solidFill>
                <a:latin typeface="#44 Font" pitchFamily="2" charset="0"/>
              </a:rPr>
              <a:t> </a:t>
            </a:r>
            <a:endParaRPr lang="pt-BR" dirty="0">
              <a:solidFill>
                <a:srgbClr val="92D050"/>
              </a:solidFill>
              <a:latin typeface="#44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479"/>
            <a:ext cx="6350000" cy="6350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0050" y="325479"/>
            <a:ext cx="3495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91252" y="6307921"/>
            <a:ext cx="17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D050"/>
                </a:solidFill>
                <a:latin typeface="#44 Font" pitchFamily="2" charset="0"/>
              </a:rPr>
              <a:t>JOGAR</a:t>
            </a:r>
            <a:endParaRPr lang="pt-BR" dirty="0">
              <a:solidFill>
                <a:srgbClr val="92D050"/>
              </a:solidFill>
              <a:latin typeface="#44 Font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53" y="1347497"/>
            <a:ext cx="585869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0050" y="120848"/>
            <a:ext cx="3495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15" y="1363696"/>
            <a:ext cx="6662969" cy="51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97" y="428625"/>
            <a:ext cx="6350000" cy="6350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0050" y="349250"/>
            <a:ext cx="3495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789406" y="4510178"/>
            <a:ext cx="17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D050"/>
                </a:solidFill>
                <a:latin typeface="#44 Font" pitchFamily="2" charset="0"/>
              </a:rPr>
              <a:t>GAME OVER</a:t>
            </a:r>
            <a:endParaRPr lang="pt-BR" dirty="0">
              <a:solidFill>
                <a:srgbClr val="92D050"/>
              </a:solidFill>
              <a:latin typeface="#44 Font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80" y="2681183"/>
            <a:ext cx="493463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00050" y="288409"/>
            <a:ext cx="3495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18" y="1554703"/>
            <a:ext cx="6542964" cy="51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82378" y="0"/>
            <a:ext cx="92263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82378" y="0"/>
            <a:ext cx="92263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68411" y="6177002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92D050"/>
                </a:solidFill>
              </a:rPr>
              <a:t>https://github.com/Aracille/Snake-Game/blob/master/Programa_SNAKE_FINAL.py</a:t>
            </a:r>
          </a:p>
        </p:txBody>
      </p:sp>
    </p:spTree>
    <p:extLst>
      <p:ext uri="{BB962C8B-B14F-4D97-AF65-F5344CB8AC3E}">
        <p14:creationId xmlns:p14="http://schemas.microsoft.com/office/powerpoint/2010/main" val="4808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358775"/>
            <a:ext cx="6350000" cy="6350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76483" y="276396"/>
            <a:ext cx="3495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9563" y="6185718"/>
            <a:ext cx="19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rgbClr val="92D050"/>
                </a:solidFill>
                <a:latin typeface="#44 Font" pitchFamily="2" charset="0"/>
              </a:rPr>
              <a:t>Import</a:t>
            </a:r>
            <a:r>
              <a:rPr lang="pt-BR" dirty="0" smtClean="0">
                <a:solidFill>
                  <a:srgbClr val="92D050"/>
                </a:solidFill>
                <a:latin typeface="#44 Font" pitchFamily="2" charset="0"/>
              </a:rPr>
              <a:t> e Tela</a:t>
            </a:r>
            <a:endParaRPr lang="pt-BR" dirty="0">
              <a:solidFill>
                <a:srgbClr val="92D050"/>
              </a:solidFill>
              <a:latin typeface="#44 Font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18" y="834204"/>
            <a:ext cx="4188869" cy="51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43" y="508000"/>
            <a:ext cx="6350000" cy="6350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00050" y="358775"/>
            <a:ext cx="3495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586450" y="5695704"/>
            <a:ext cx="292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MENU PRINCIPAL</a:t>
            </a:r>
            <a:endParaRPr lang="pt-BR" dirty="0">
              <a:solidFill>
                <a:srgbClr val="92D050"/>
              </a:solidFill>
              <a:latin typeface="#44 Font" pitchFamily="2" charset="0"/>
              <a:ea typeface="Minecraft" panose="02000603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02" y="1666629"/>
            <a:ext cx="408679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358775"/>
            <a:ext cx="6350000" cy="6350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00050" y="358775"/>
            <a:ext cx="3495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9563" y="6185718"/>
            <a:ext cx="19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D050"/>
                </a:solidFill>
                <a:latin typeface="#44 Font" pitchFamily="2" charset="0"/>
              </a:rPr>
              <a:t>Tela</a:t>
            </a:r>
            <a:endParaRPr lang="pt-BR" dirty="0">
              <a:solidFill>
                <a:srgbClr val="92D050"/>
              </a:solidFill>
              <a:latin typeface="#44 Font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18" y="1498808"/>
            <a:ext cx="5710029" cy="44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66284" y="508000"/>
            <a:ext cx="6350000" cy="6350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55888" y="120848"/>
            <a:ext cx="3495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5888" y="889686"/>
            <a:ext cx="32899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37470" y="6331530"/>
            <a:ext cx="3641124" cy="370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D050"/>
                </a:solidFill>
                <a:latin typeface="#44 Font" pitchFamily="2" charset="0"/>
              </a:rPr>
              <a:t>Botões Menu Principal</a:t>
            </a:r>
            <a:endParaRPr lang="pt-BR" dirty="0">
              <a:solidFill>
                <a:srgbClr val="92D050"/>
              </a:solidFill>
              <a:latin typeface="#44 Font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4" y="880707"/>
            <a:ext cx="7182852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52450" y="120848"/>
            <a:ext cx="3495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1475065"/>
            <a:ext cx="6450497" cy="50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2322" y="1154670"/>
            <a:ext cx="4548659" cy="454865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60007" y="206463"/>
            <a:ext cx="3495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60007" y="930875"/>
            <a:ext cx="3331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8183" y="5797975"/>
            <a:ext cx="192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D050"/>
                </a:solidFill>
                <a:latin typeface="#44 Font" pitchFamily="2" charset="0"/>
              </a:rPr>
              <a:t>Botão Configurações</a:t>
            </a:r>
            <a:endParaRPr lang="pt-BR" dirty="0">
              <a:solidFill>
                <a:srgbClr val="92D050"/>
              </a:solidFill>
              <a:latin typeface="#44 Font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79" y="739369"/>
            <a:ext cx="5402012" cy="60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0050" y="4286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60007" y="206463"/>
            <a:ext cx="3495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92D050"/>
                </a:solidFill>
                <a:latin typeface="#44 Font" pitchFamily="2" charset="0"/>
                <a:ea typeface="Minecraft" panose="02000603000000000000" pitchFamily="2" charset="0"/>
              </a:rPr>
              <a:t>PROGRAMAÇÃO</a:t>
            </a:r>
            <a:r>
              <a:rPr lang="pt-BR" sz="3200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endParaRPr lang="pt-BR" sz="3200" dirty="0" smtClean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60007" y="930875"/>
            <a:ext cx="3331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DO JOGO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5" y="797957"/>
            <a:ext cx="7464552" cy="57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73</Words>
  <Application>Microsoft Office PowerPoint</Application>
  <PresentationFormat>Apresentação na tela (4:3)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#44 Font</vt:lpstr>
      <vt:lpstr>Arial</vt:lpstr>
      <vt:lpstr>Calibri</vt:lpstr>
      <vt:lpstr>Calibri Light</vt:lpstr>
      <vt:lpstr>Minecraft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Ulisses</cp:lastModifiedBy>
  <cp:revision>25</cp:revision>
  <dcterms:created xsi:type="dcterms:W3CDTF">2017-06-20T21:10:25Z</dcterms:created>
  <dcterms:modified xsi:type="dcterms:W3CDTF">2017-06-21T19:08:25Z</dcterms:modified>
</cp:coreProperties>
</file>