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5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3BEF-7A04-4D05-BE8E-403C3F065A6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3A21-E3D3-49C5-B1EB-E4690379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New game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92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>
                  <a:noFill/>
                </a:ln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back</a:t>
            </a:r>
            <a:endParaRPr lang="en-US" sz="13800" b="1" spc="50" dirty="0">
              <a:ln w="0">
                <a:noFill/>
              </a:ln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14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>
            <a:spLocks noChangeAspect="1"/>
          </p:cNvSpPr>
          <p:nvPr/>
        </p:nvSpPr>
        <p:spPr>
          <a:xfrm>
            <a:off x="1821412" y="1722120"/>
            <a:ext cx="1280160" cy="1280160"/>
          </a:xfrm>
          <a:prstGeom prst="sun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 prstMaterial="matte">
            <a:bevelT w="1016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0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13164" y="3639127"/>
            <a:ext cx="100584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>
            <a:bevelT w="2286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8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>
                  <a:noFill/>
                </a:ln>
                <a:solidFill>
                  <a:srgbClr val="00B0F0"/>
                </a:solidFill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mute</a:t>
            </a:r>
            <a:endParaRPr lang="en-US" sz="13800" b="1" spc="50" dirty="0">
              <a:ln w="0">
                <a:noFill/>
              </a:ln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863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>
                  <a:noFill/>
                </a:ln>
                <a:solidFill>
                  <a:srgbClr val="00B0F0"/>
                </a:solidFill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music</a:t>
            </a:r>
            <a:endParaRPr lang="en-US" sz="13800" b="1" spc="50" dirty="0">
              <a:ln w="0">
                <a:noFill/>
              </a:ln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661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11680"/>
          </a:xfrm>
          <a:prstGeom prst="snip2DiagRect">
            <a:avLst>
              <a:gd name="adj1" fmla="val 0"/>
              <a:gd name="adj2" fmla="val 23234"/>
            </a:avLst>
          </a:prstGeom>
          <a:solidFill>
            <a:schemeClr val="accent4"/>
          </a:solidFill>
          <a:ln w="76200" cap="sq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endParaRPr lang="en-US" sz="13800" b="1" spc="50" dirty="0">
              <a:ln w="0"/>
              <a:solidFill>
                <a:srgbClr val="00B0F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72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settings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49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help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credits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03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exit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61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resume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79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Main menu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42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audio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96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82880" y="182880"/>
            <a:ext cx="10972800" cy="2030730"/>
          </a:xfrm>
          <a:prstGeom prst="snip2DiagRect">
            <a:avLst>
              <a:gd name="adj1" fmla="val 0"/>
              <a:gd name="adj2" fmla="val 23234"/>
            </a:avLst>
          </a:prstGeom>
          <a:noFill/>
          <a:ln w="76200">
            <a:solidFill>
              <a:srgbClr val="00B0F0"/>
            </a:solidFill>
            <a:rou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731520" rtlCol="0" anchor="ctr" anchorCtr="0">
            <a:noAutofit/>
          </a:bodyPr>
          <a:lstStyle/>
          <a:p>
            <a:pPr algn="ctr"/>
            <a:r>
              <a:rPr lang="en-US" sz="13800" b="1" spc="50" dirty="0" smtClean="0">
                <a:ln w="0"/>
                <a:solidFill>
                  <a:srgbClr val="00B0F0"/>
                </a:solidFill>
                <a:effectLst/>
                <a:latin typeface="TR2N" pitchFamily="2" charset="0"/>
                <a:ea typeface="TR2N" pitchFamily="2" charset="0"/>
                <a:cs typeface="Miriam Fixed" panose="020B0509050101010101" pitchFamily="49" charset="-79"/>
              </a:rPr>
              <a:t>graphics</a:t>
            </a:r>
            <a:endParaRPr lang="en-US" sz="13800" b="1" spc="50" dirty="0">
              <a:ln w="0"/>
              <a:solidFill>
                <a:srgbClr val="00B0F0"/>
              </a:solidFill>
              <a:effectLst/>
              <a:latin typeface="TR2N" pitchFamily="2" charset="0"/>
              <a:ea typeface="TR2N" pitchFamily="2" charset="0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27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76200">
          <a:solidFill>
            <a:srgbClr val="00B0F0"/>
          </a:solidFill>
        </a:ln>
        <a:effectLst/>
      </a:spPr>
      <a:bodyPr wrap="square" tIns="0" bIns="731520" rtlCol="0" anchor="ctr" anchorCtr="0">
        <a:noAutofit/>
      </a:bodyPr>
      <a:lstStyle>
        <a:defPPr algn="ctr">
          <a:defRPr sz="13800" b="1" spc="50" dirty="0" smtClean="0">
            <a:ln w="0"/>
            <a:solidFill>
              <a:srgbClr val="00B0F0"/>
            </a:solidFill>
            <a:effectLst/>
            <a:latin typeface="TR2N" pitchFamily="2" charset="0"/>
            <a:ea typeface="TR2N" pitchFamily="2" charset="0"/>
            <a:cs typeface="Miriam Fixed" panose="020B0509050101010101" pitchFamily="49" charset="-79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14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Miriam Fixed</vt:lpstr>
      <vt:lpstr>TR2N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36</cp:revision>
  <dcterms:created xsi:type="dcterms:W3CDTF">2015-05-03T12:45:48Z</dcterms:created>
  <dcterms:modified xsi:type="dcterms:W3CDTF">2015-05-08T15:28:52Z</dcterms:modified>
</cp:coreProperties>
</file>