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660"/>
  </p:normalViewPr>
  <p:slideViewPr>
    <p:cSldViewPr snapToGrid="0">
      <p:cViewPr>
        <p:scale>
          <a:sx n="70" d="100"/>
          <a:sy n="70" d="100"/>
        </p:scale>
        <p:origin x="56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3BEF-7A04-4D05-BE8E-403C3F065A6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New game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92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back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14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11680"/>
          </a:xfrm>
          <a:prstGeom prst="snip2DiagRect">
            <a:avLst>
              <a:gd name="adj1" fmla="val 0"/>
              <a:gd name="adj2" fmla="val 23234"/>
            </a:avLst>
          </a:prstGeom>
          <a:solidFill>
            <a:schemeClr val="accent4"/>
          </a:solidFill>
          <a:ln w="76200" cap="sq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endParaRPr lang="en-US" sz="13800" b="1" spc="50" dirty="0">
              <a:ln w="0"/>
              <a:solidFill>
                <a:srgbClr val="00B0F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72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settings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4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help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credits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03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exit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61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resume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79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Main menu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42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audio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9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graphics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2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76200">
          <a:solidFill>
            <a:srgbClr val="00B0F0"/>
          </a:solidFill>
        </a:ln>
        <a:effectLst/>
      </a:spPr>
      <a:bodyPr wrap="square" tIns="0" bIns="731520" rtlCol="0" anchor="ctr" anchorCtr="0">
        <a:noAutofit/>
      </a:bodyPr>
      <a:lstStyle>
        <a:defPPr algn="ctr">
          <a:defRPr sz="13800" b="1" spc="50" dirty="0" smtClean="0">
            <a:ln w="0"/>
            <a:solidFill>
              <a:srgbClr val="00B0F0"/>
            </a:solidFill>
            <a:effectLst/>
            <a:latin typeface="TR2N" pitchFamily="2" charset="0"/>
            <a:ea typeface="TR2N" pitchFamily="2" charset="0"/>
            <a:cs typeface="Miriam Fixed" panose="020B0509050101010101" pitchFamily="49" charset="-79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12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Miriam Fixed</vt:lpstr>
      <vt:lpstr>TR2N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2015-05-03T12:45:48Z</dcterms:created>
  <dcterms:modified xsi:type="dcterms:W3CDTF">2015-05-04T12:56:47Z</dcterms:modified>
</cp:coreProperties>
</file>