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EDA0-5414-43C4-96F7-99E4C7D8185A}" type="datetimeFigureOut">
              <a:rPr lang="en-US" smtClean="0"/>
              <a:t>06-Oct-25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BE601-ACB0-418F-839E-D406A152D7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EDA0-5414-43C4-96F7-99E4C7D8185A}" type="datetimeFigureOut">
              <a:rPr lang="en-US" smtClean="0"/>
              <a:t>06-Oct-25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BE601-ACB0-418F-839E-D406A152D7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EDA0-5414-43C4-96F7-99E4C7D8185A}" type="datetimeFigureOut">
              <a:rPr lang="en-US" smtClean="0"/>
              <a:t>06-Oct-25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BE601-ACB0-418F-839E-D406A152D7C2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EDA0-5414-43C4-96F7-99E4C7D8185A}" type="datetimeFigureOut">
              <a:rPr lang="en-US" smtClean="0"/>
              <a:t>06-Oct-25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BE601-ACB0-418F-839E-D406A152D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EDA0-5414-43C4-96F7-99E4C7D8185A}" type="datetimeFigureOut">
              <a:rPr lang="en-US" smtClean="0"/>
              <a:t>06-Oct-25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BE601-ACB0-418F-839E-D406A152D7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EDA0-5414-43C4-96F7-99E4C7D8185A}" type="datetimeFigureOut">
              <a:rPr lang="en-US" smtClean="0"/>
              <a:t>06-Oct-25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BE601-ACB0-418F-839E-D406A152D7C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EDA0-5414-43C4-96F7-99E4C7D8185A}" type="datetimeFigureOut">
              <a:rPr lang="en-US" smtClean="0"/>
              <a:t>06-Oct-25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BE601-ACB0-418F-839E-D406A152D7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EDA0-5414-43C4-96F7-99E4C7D8185A}" type="datetimeFigureOut">
              <a:rPr lang="en-US" smtClean="0"/>
              <a:t>06-Oct-25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BE601-ACB0-418F-839E-D406A152D7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EDA0-5414-43C4-96F7-99E4C7D8185A}" type="datetimeFigureOut">
              <a:rPr lang="en-US" smtClean="0"/>
              <a:t>06-Oct-25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BE601-ACB0-418F-839E-D406A152D7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EDA0-5414-43C4-96F7-99E4C7D8185A}" type="datetimeFigureOut">
              <a:rPr lang="en-US" smtClean="0"/>
              <a:t>06-Oct-25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BE601-ACB0-418F-839E-D406A152D7C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EDA0-5414-43C4-96F7-99E4C7D8185A}" type="datetimeFigureOut">
              <a:rPr lang="en-US" smtClean="0"/>
              <a:t>06-Oct-25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BE601-ACB0-418F-839E-D406A152D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F5DEDA0-5414-43C4-96F7-99E4C7D8185A}" type="datetimeFigureOut">
              <a:rPr lang="en-US" smtClean="0"/>
              <a:t>06-Oct-25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77CBE601-ACB0-418F-839E-D406A152D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u="sng" dirty="0" smtClean="0"/>
              <a:t>MULTICOLINEARITY</a:t>
            </a:r>
            <a:endParaRPr lang="en-US" sz="54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DIFFERENT </a:t>
            </a:r>
            <a:r>
              <a:rPr lang="en-US" sz="2800" b="1" dirty="0" smtClean="0"/>
              <a:t>WAYS TO HANDLE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41667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means some independent variables in </a:t>
            </a:r>
            <a:r>
              <a:rPr lang="en-US" dirty="0" smtClean="0"/>
              <a:t>the dataset </a:t>
            </a:r>
            <a:r>
              <a:rPr lang="en-US" dirty="0"/>
              <a:t>are too similar — they move together, making it hard for </a:t>
            </a:r>
            <a:r>
              <a:rPr lang="en-US" dirty="0" smtClean="0"/>
              <a:t>the model </a:t>
            </a:r>
            <a:r>
              <a:rPr lang="en-US" dirty="0"/>
              <a:t>to know which one is really important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Dependent variable makes linear representation with more than one independent variable.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 smtClean="0"/>
              <a:t>Multicolinearity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946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one of the correlated </a:t>
            </a:r>
            <a:r>
              <a:rPr lang="en-US" dirty="0" smtClean="0"/>
              <a:t>variables</a:t>
            </a:r>
          </a:p>
          <a:p>
            <a:r>
              <a:rPr lang="en-US" dirty="0" smtClean="0"/>
              <a:t>Combine correlated variables</a:t>
            </a:r>
          </a:p>
          <a:p>
            <a:r>
              <a:rPr lang="en-US" dirty="0"/>
              <a:t>Use Principal Component Analysis (PCA</a:t>
            </a:r>
            <a:r>
              <a:rPr lang="en-US" dirty="0" smtClean="0"/>
              <a:t>)</a:t>
            </a:r>
          </a:p>
          <a:p>
            <a:r>
              <a:rPr lang="en-US" dirty="0"/>
              <a:t>Regularization methods (Ridge or Lasso Regression</a:t>
            </a:r>
            <a:r>
              <a:rPr lang="en-US" dirty="0" smtClean="0"/>
              <a:t>)</a:t>
            </a:r>
          </a:p>
          <a:p>
            <a:r>
              <a:rPr lang="en-US" dirty="0"/>
              <a:t>Centering or Standardizing data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Handle Multicollinearity</a:t>
            </a:r>
          </a:p>
        </p:txBody>
      </p:sp>
    </p:spTree>
    <p:extLst>
      <p:ext uri="{BB962C8B-B14F-4D97-AF65-F5344CB8AC3E}">
        <p14:creationId xmlns:p14="http://schemas.microsoft.com/office/powerpoint/2010/main" val="3663205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simplest method</a:t>
            </a:r>
            <a:r>
              <a:rPr lang="en-US" dirty="0" smtClean="0"/>
              <a:t>.</a:t>
            </a:r>
          </a:p>
          <a:p>
            <a:r>
              <a:rPr lang="en-US" dirty="0"/>
              <a:t>If two variables (like </a:t>
            </a:r>
            <a:r>
              <a:rPr lang="en-US" dirty="0" err="1"/>
              <a:t>hsc_p</a:t>
            </a:r>
            <a:r>
              <a:rPr lang="en-US" dirty="0"/>
              <a:t> and </a:t>
            </a:r>
            <a:r>
              <a:rPr lang="en-US" dirty="0" err="1"/>
              <a:t>degree_p</a:t>
            </a:r>
            <a:r>
              <a:rPr lang="en-US" dirty="0"/>
              <a:t>) are highly correlated, drop one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Example: dataset </a:t>
            </a:r>
            <a:r>
              <a:rPr lang="en-US" dirty="0"/>
              <a:t>= </a:t>
            </a:r>
            <a:r>
              <a:rPr lang="en-US" dirty="0" err="1"/>
              <a:t>dataset.drop</a:t>
            </a:r>
            <a:r>
              <a:rPr lang="en-US" dirty="0"/>
              <a:t>('</a:t>
            </a:r>
            <a:r>
              <a:rPr lang="en-US" dirty="0" err="1"/>
              <a:t>degree_p</a:t>
            </a:r>
            <a:r>
              <a:rPr lang="en-US" dirty="0"/>
              <a:t>', </a:t>
            </a:r>
            <a:r>
              <a:rPr lang="en-US" dirty="0" smtClean="0"/>
              <a:t>axis=1)</a:t>
            </a:r>
          </a:p>
          <a:p>
            <a:r>
              <a:rPr lang="en-US" dirty="0" smtClean="0"/>
              <a:t>After </a:t>
            </a:r>
            <a:r>
              <a:rPr lang="en-US" dirty="0"/>
              <a:t>that, calculate VIF again — keep only variables with VIF &lt; 10.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Remove one of the correlated variables</a:t>
            </a:r>
          </a:p>
        </p:txBody>
      </p:sp>
    </p:spTree>
    <p:extLst>
      <p:ext uri="{BB962C8B-B14F-4D97-AF65-F5344CB8AC3E}">
        <p14:creationId xmlns:p14="http://schemas.microsoft.com/office/powerpoint/2010/main" val="4268266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Sometimes, instead of removing, you can combine them (e.g., average or sum</a:t>
            </a:r>
            <a:r>
              <a:rPr lang="en-US" dirty="0" smtClean="0"/>
              <a:t>).</a:t>
            </a:r>
          </a:p>
          <a:p>
            <a:r>
              <a:rPr lang="en-US" dirty="0" err="1"/>
              <a:t>Example:dataset</a:t>
            </a:r>
            <a:r>
              <a:rPr lang="en-US" dirty="0"/>
              <a:t>['</a:t>
            </a:r>
            <a:r>
              <a:rPr lang="en-US" dirty="0" err="1"/>
              <a:t>avg_marks</a:t>
            </a:r>
            <a:r>
              <a:rPr lang="en-US" dirty="0"/>
              <a:t>'] = (dataset['</a:t>
            </a:r>
            <a:r>
              <a:rPr lang="en-US" dirty="0" err="1"/>
              <a:t>hsc_p</a:t>
            </a:r>
            <a:r>
              <a:rPr lang="en-US" dirty="0"/>
              <a:t>'] + dataset['</a:t>
            </a:r>
            <a:r>
              <a:rPr lang="en-US" dirty="0" err="1"/>
              <a:t>degree_p</a:t>
            </a:r>
            <a:r>
              <a:rPr lang="en-US" dirty="0"/>
              <a:t>']) / </a:t>
            </a:r>
            <a:r>
              <a:rPr lang="en-US" dirty="0" smtClean="0"/>
              <a:t>2</a:t>
            </a:r>
          </a:p>
          <a:p>
            <a:r>
              <a:rPr lang="en-US" dirty="0" smtClean="0"/>
              <a:t>Then </a:t>
            </a:r>
            <a:r>
              <a:rPr lang="en-US" dirty="0"/>
              <a:t>use only </a:t>
            </a:r>
            <a:r>
              <a:rPr lang="en-US" dirty="0" err="1"/>
              <a:t>avg_marks</a:t>
            </a:r>
            <a:r>
              <a:rPr lang="en-US" dirty="0"/>
              <a:t> instead of both columns.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 correlated variables</a:t>
            </a:r>
          </a:p>
        </p:txBody>
      </p:sp>
    </p:spTree>
    <p:extLst>
      <p:ext uri="{BB962C8B-B14F-4D97-AF65-F5344CB8AC3E}">
        <p14:creationId xmlns:p14="http://schemas.microsoft.com/office/powerpoint/2010/main" val="1442269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PCA creates new independent features (called principal components) from old ones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These </a:t>
            </a:r>
            <a:r>
              <a:rPr lang="en-US" dirty="0"/>
              <a:t>new components have no multicollinearity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Example</a:t>
            </a:r>
            <a:r>
              <a:rPr lang="en-US" dirty="0" smtClean="0"/>
              <a:t>: from </a:t>
            </a:r>
            <a:r>
              <a:rPr lang="en-US" dirty="0" err="1"/>
              <a:t>sklearn.decomposition</a:t>
            </a:r>
            <a:r>
              <a:rPr lang="en-US" dirty="0"/>
              <a:t> import </a:t>
            </a:r>
            <a:r>
              <a:rPr lang="en-US" dirty="0" smtClean="0"/>
              <a:t>PCA</a:t>
            </a:r>
          </a:p>
          <a:p>
            <a:r>
              <a:rPr lang="en-US" dirty="0" err="1" smtClean="0"/>
              <a:t>pca</a:t>
            </a:r>
            <a:r>
              <a:rPr lang="en-US" dirty="0" smtClean="0"/>
              <a:t> </a:t>
            </a:r>
            <a:r>
              <a:rPr lang="en-US" dirty="0"/>
              <a:t>= PCA(</a:t>
            </a:r>
            <a:r>
              <a:rPr lang="en-US" dirty="0" err="1"/>
              <a:t>n_components</a:t>
            </a:r>
            <a:r>
              <a:rPr lang="en-US" dirty="0"/>
              <a:t>=3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X_pca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pca.fit_transform</a:t>
            </a:r>
            <a:r>
              <a:rPr lang="en-US" dirty="0"/>
              <a:t>(dataset</a:t>
            </a:r>
            <a:r>
              <a:rPr lang="en-US" dirty="0" smtClean="0"/>
              <a:t>)</a:t>
            </a:r>
          </a:p>
          <a:p>
            <a:r>
              <a:rPr lang="en-US" dirty="0" smtClean="0"/>
              <a:t>PCA </a:t>
            </a:r>
            <a:r>
              <a:rPr lang="en-US" dirty="0"/>
              <a:t>keeps most of the data’s information while removing redundancy.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 Principal Component Analysis (PCA)</a:t>
            </a:r>
          </a:p>
        </p:txBody>
      </p:sp>
    </p:spTree>
    <p:extLst>
      <p:ext uri="{BB962C8B-B14F-4D97-AF65-F5344CB8AC3E}">
        <p14:creationId xmlns:p14="http://schemas.microsoft.com/office/powerpoint/2010/main" val="3981878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These methods can reduce the effect of multicollinearity instead of removing variables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err="1"/>
              <a:t>Example:from</a:t>
            </a:r>
            <a:r>
              <a:rPr lang="en-US" dirty="0"/>
              <a:t> </a:t>
            </a:r>
            <a:r>
              <a:rPr lang="en-US" dirty="0" err="1"/>
              <a:t>sklearn.linear_model</a:t>
            </a:r>
            <a:r>
              <a:rPr lang="en-US" dirty="0"/>
              <a:t> import Ridge, </a:t>
            </a:r>
            <a:r>
              <a:rPr lang="en-US" dirty="0" smtClean="0"/>
              <a:t>Lasso</a:t>
            </a:r>
          </a:p>
          <a:p>
            <a:r>
              <a:rPr lang="en-US" dirty="0" smtClean="0"/>
              <a:t>ridge </a:t>
            </a:r>
            <a:r>
              <a:rPr lang="en-US" dirty="0"/>
              <a:t>= Ridge(alpha=1.0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ridge.fit</a:t>
            </a:r>
            <a:r>
              <a:rPr lang="en-US" dirty="0" smtClean="0"/>
              <a:t>(</a:t>
            </a:r>
            <a:r>
              <a:rPr lang="en-US" dirty="0" err="1" smtClean="0"/>
              <a:t>X_train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 smtClean="0"/>
              <a:t>)</a:t>
            </a:r>
          </a:p>
          <a:p>
            <a:r>
              <a:rPr lang="en-US" dirty="0" smtClean="0"/>
              <a:t>lasso </a:t>
            </a:r>
            <a:r>
              <a:rPr lang="en-US" dirty="0"/>
              <a:t>= Lasso(alpha=0.1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lasso.fit</a:t>
            </a:r>
            <a:r>
              <a:rPr lang="en-US" dirty="0" smtClean="0"/>
              <a:t>(</a:t>
            </a:r>
            <a:r>
              <a:rPr lang="en-US" dirty="0" err="1" smtClean="0"/>
              <a:t>X_train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 smtClean="0"/>
              <a:t>)</a:t>
            </a:r>
          </a:p>
          <a:p>
            <a:r>
              <a:rPr lang="en-US" dirty="0" smtClean="0"/>
              <a:t>Ridge </a:t>
            </a:r>
            <a:r>
              <a:rPr lang="en-US" dirty="0"/>
              <a:t>shrinks coefficients (handles multicollinearity softly).Lasso can remove unnecessary variables (set them to zero).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Regularization </a:t>
            </a:r>
            <a:r>
              <a:rPr lang="en-US" dirty="0"/>
              <a:t>methods (Ridge or Lasso Regression)</a:t>
            </a:r>
          </a:p>
        </p:txBody>
      </p:sp>
    </p:spTree>
    <p:extLst>
      <p:ext uri="{BB962C8B-B14F-4D97-AF65-F5344CB8AC3E}">
        <p14:creationId xmlns:p14="http://schemas.microsoft.com/office/powerpoint/2010/main" val="718766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Subtract the mean or scale the data so all features have similar ranges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</a:t>
            </a:r>
            <a:r>
              <a:rPr lang="en-US" dirty="0"/>
              <a:t>doesn’t remove multicollinearity completely but reduces its impact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Example</a:t>
            </a:r>
            <a:r>
              <a:rPr lang="en-US" dirty="0" smtClean="0"/>
              <a:t>: from </a:t>
            </a:r>
            <a:r>
              <a:rPr lang="en-US" dirty="0" err="1"/>
              <a:t>sklearn.preprocessing</a:t>
            </a:r>
            <a:r>
              <a:rPr lang="en-US" dirty="0"/>
              <a:t> import </a:t>
            </a:r>
            <a:r>
              <a:rPr lang="en-US" dirty="0" err="1" smtClean="0"/>
              <a:t>StandardScaler</a:t>
            </a:r>
            <a:endParaRPr lang="en-US" dirty="0" smtClean="0"/>
          </a:p>
          <a:p>
            <a:r>
              <a:rPr lang="en-US" dirty="0" err="1" smtClean="0"/>
              <a:t>scaler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StandardScaler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X_scaled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scaler.fit_transform</a:t>
            </a:r>
            <a:r>
              <a:rPr lang="en-US" dirty="0"/>
              <a:t>(dataset)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Centering or Standardizing data</a:t>
            </a:r>
          </a:p>
        </p:txBody>
      </p:sp>
    </p:spTree>
    <p:extLst>
      <p:ext uri="{BB962C8B-B14F-4D97-AF65-F5344CB8AC3E}">
        <p14:creationId xmlns:p14="http://schemas.microsoft.com/office/powerpoint/2010/main" val="25504533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14</TotalTime>
  <Words>339</Words>
  <Application>Microsoft Office PowerPoint</Application>
  <PresentationFormat>On-screen Show (4:3)</PresentationFormat>
  <Paragraphs>41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Waveform</vt:lpstr>
      <vt:lpstr>MULTICOLINEARITY</vt:lpstr>
      <vt:lpstr>What is Multicolinearity</vt:lpstr>
      <vt:lpstr>Ways to Handle Multicollinearity</vt:lpstr>
      <vt:lpstr>Remove one of the correlated variables</vt:lpstr>
      <vt:lpstr>Combine correlated variables</vt:lpstr>
      <vt:lpstr>Use Principal Component Analysis (PCA)</vt:lpstr>
      <vt:lpstr>Regularization methods (Ridge or Lasso Regression)</vt:lpstr>
      <vt:lpstr>Centering or Standardizing data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MULTICOLINEARITY</dc:title>
  <dc:creator>GOWTHAM</dc:creator>
  <cp:lastModifiedBy>GOWTHAM</cp:lastModifiedBy>
  <cp:revision>3</cp:revision>
  <dcterms:created xsi:type="dcterms:W3CDTF">2025-10-06T08:38:24Z</dcterms:created>
  <dcterms:modified xsi:type="dcterms:W3CDTF">2025-10-06T08:52:31Z</dcterms:modified>
</cp:coreProperties>
</file>