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30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4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Grocery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– Task 4 | Data Analyst Internship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 interactive Power BI dashboard</a:t>
            </a:r>
          </a:p>
          <a:p>
            <a:r>
              <a:t>- Analyze sales, outlet, and item performance</a:t>
            </a:r>
          </a:p>
          <a:p>
            <a:r>
              <a:t>- Use KPIs, visual charts, and filters</a:t>
            </a:r>
          </a:p>
          <a:p>
            <a:r>
              <a:t>- Provide business insights to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Sales</a:t>
            </a:r>
          </a:p>
          <a:p>
            <a:r>
              <a:rPr dirty="0"/>
              <a:t>- Total Unique Items</a:t>
            </a:r>
          </a:p>
          <a:p>
            <a:r>
              <a:rPr dirty="0"/>
              <a:t>- </a:t>
            </a:r>
            <a:r>
              <a:rPr lang="en-IN" dirty="0"/>
              <a:t>Average Sales</a:t>
            </a:r>
            <a:endParaRPr dirty="0"/>
          </a:p>
          <a:p>
            <a:r>
              <a:rPr dirty="0"/>
              <a:t>- Average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 by Year (Line Chart)</a:t>
            </a:r>
          </a:p>
          <a:p>
            <a:r>
              <a:t>- Sales by Item Type (Bar Chart)</a:t>
            </a:r>
          </a:p>
          <a:p>
            <a:r>
              <a:t>- Item Fat Content Distribution (Pie Chart)</a:t>
            </a:r>
          </a:p>
          <a:p>
            <a:r>
              <a:t>- Sales by Outlet Type/Size</a:t>
            </a:r>
          </a:p>
          <a:p>
            <a:r>
              <a:t>- KPI Cards &amp; Slicers for filtering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0).png"/>
          <p:cNvPicPr>
            <a:picLocks noChangeAspect="1"/>
          </p:cNvPicPr>
          <p:nvPr/>
        </p:nvPicPr>
        <p:blipFill>
          <a:blip r:embed="rId2"/>
          <a:srcRect l="4458" t="21067" r="29777" b="15467"/>
          <a:stretch/>
        </p:blipFill>
        <p:spPr>
          <a:xfrm>
            <a:off x="126124" y="-189186"/>
            <a:ext cx="8812924" cy="6794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dashboard provides a clear view of Blinkit’s grocery sales data</a:t>
            </a:r>
          </a:p>
          <a:p>
            <a:r>
              <a:t>- Enables better decision-making using trends and category-wise insights</a:t>
            </a:r>
          </a:p>
          <a:p>
            <a:r>
              <a:t>- Easy-to-use filters help with focused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137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Blinkit Grocery Sales Dashboard</vt:lpstr>
      <vt:lpstr>Project Objectives</vt:lpstr>
      <vt:lpstr>Key Metrics (KPIs)</vt:lpstr>
      <vt:lpstr>Visualizations Used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Aradhana Dhakad</cp:lastModifiedBy>
  <cp:revision>2</cp:revision>
  <dcterms:created xsi:type="dcterms:W3CDTF">2013-01-27T09:14:16Z</dcterms:created>
  <dcterms:modified xsi:type="dcterms:W3CDTF">2025-04-11T10:10:43Z</dcterms:modified>
  <cp:category/>
</cp:coreProperties>
</file>