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491-AAE0-4C81-A61C-9C315FBB6928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F2CA-1861-4BD3-BC9F-E756ADBC2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491-AAE0-4C81-A61C-9C315FBB6928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F2CA-1861-4BD3-BC9F-E756ADBC2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491-AAE0-4C81-A61C-9C315FBB6928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F2CA-1861-4BD3-BC9F-E756ADBC2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491-AAE0-4C81-A61C-9C315FBB6928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F2CA-1861-4BD3-BC9F-E756ADBC2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491-AAE0-4C81-A61C-9C315FBB6928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F2CA-1861-4BD3-BC9F-E756ADBC2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491-AAE0-4C81-A61C-9C315FBB6928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F2CA-1861-4BD3-BC9F-E756ADBC2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491-AAE0-4C81-A61C-9C315FBB6928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F2CA-1861-4BD3-BC9F-E756ADBC2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491-AAE0-4C81-A61C-9C315FBB6928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F2CA-1861-4BD3-BC9F-E756ADBC2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491-AAE0-4C81-A61C-9C315FBB6928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F2CA-1861-4BD3-BC9F-E756ADBC2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491-AAE0-4C81-A61C-9C315FBB6928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F2CA-1861-4BD3-BC9F-E756ADBC2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491-AAE0-4C81-A61C-9C315FBB6928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F2CA-1861-4BD3-BC9F-E756ADBC2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EB491-AAE0-4C81-A61C-9C315FBB6928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6F2CA-1861-4BD3-BC9F-E756ADBC21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Traditional Programming Models Compared to Android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Programming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r>
              <a:rPr lang="en-US" sz="2000" dirty="0"/>
              <a:t>When </a:t>
            </a:r>
            <a:r>
              <a:rPr lang="en-US" sz="2000" dirty="0" smtClean="0"/>
              <a:t>start applications in traditional programming modal </a:t>
            </a:r>
            <a:r>
              <a:rPr lang="en-US" sz="2000" smtClean="0"/>
              <a:t>then it use </a:t>
            </a:r>
            <a:r>
              <a:rPr lang="en-US" sz="2000" dirty="0"/>
              <a:t>a single entry </a:t>
            </a:r>
            <a:r>
              <a:rPr lang="en-US" sz="2000" dirty="0" smtClean="0"/>
              <a:t>point, often </a:t>
            </a:r>
            <a:r>
              <a:rPr lang="en-US" sz="2000" dirty="0"/>
              <a:t>called </a:t>
            </a:r>
            <a:r>
              <a:rPr lang="en-US" sz="2000" b="1" dirty="0" smtClean="0"/>
              <a:t>Main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Firstly, </a:t>
            </a:r>
            <a:r>
              <a:rPr lang="en-US" sz="2000" b="1" dirty="0" smtClean="0"/>
              <a:t>Main</a:t>
            </a:r>
            <a:r>
              <a:rPr lang="en-US" sz="2000" dirty="0" smtClean="0"/>
              <a:t> Function parse some command-line arguments.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hen proceed to execute a loop that would read user input and produce output.</a:t>
            </a:r>
          </a:p>
          <a:p>
            <a:r>
              <a:rPr lang="en-US" sz="2000" dirty="0"/>
              <a:t>The OS </a:t>
            </a:r>
            <a:r>
              <a:rPr lang="en-US" sz="2000" dirty="0" smtClean="0"/>
              <a:t>load the </a:t>
            </a:r>
            <a:r>
              <a:rPr lang="en-US" sz="2000" dirty="0"/>
              <a:t>program code into a process and then start executing it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/>
              <a:t>T</a:t>
            </a:r>
            <a:r>
              <a:rPr lang="en-US" sz="2000" dirty="0" smtClean="0"/>
              <a:t>his kind of process would look something like:-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790522"/>
            <a:ext cx="4876800" cy="29150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With programs written in Java, it gets a little more complex.</a:t>
            </a:r>
          </a:p>
          <a:p>
            <a:r>
              <a:rPr lang="en-US" sz="2400" dirty="0"/>
              <a:t>Java virtual </a:t>
            </a:r>
            <a:r>
              <a:rPr lang="en-US" sz="2400" dirty="0" smtClean="0"/>
              <a:t>machine(</a:t>
            </a:r>
            <a:r>
              <a:rPr lang="en-US" sz="2400" b="1" dirty="0" smtClean="0"/>
              <a:t>JVM</a:t>
            </a:r>
            <a:r>
              <a:rPr lang="en-US" sz="2400" dirty="0"/>
              <a:t>) in a process loads </a:t>
            </a:r>
            <a:r>
              <a:rPr lang="en-US" sz="2400" dirty="0" smtClean="0"/>
              <a:t>byte-code </a:t>
            </a:r>
            <a:r>
              <a:rPr lang="en-US" sz="2400" dirty="0"/>
              <a:t>to instantiate Java </a:t>
            </a:r>
            <a:r>
              <a:rPr lang="en-US" sz="2400" dirty="0" smtClean="0"/>
              <a:t>classes.</a:t>
            </a:r>
          </a:p>
          <a:p>
            <a:r>
              <a:rPr lang="en-US" sz="2400" dirty="0"/>
              <a:t>If you use a </a:t>
            </a:r>
            <a:r>
              <a:rPr lang="en-US" sz="2400" b="1" dirty="0"/>
              <a:t>rich graphical user </a:t>
            </a:r>
            <a:r>
              <a:rPr lang="en-US" sz="2400" b="1" dirty="0" smtClean="0"/>
              <a:t>interface</a:t>
            </a:r>
            <a:r>
              <a:rPr lang="en-US" sz="2400" dirty="0" smtClean="0"/>
              <a:t> system </a:t>
            </a:r>
            <a:r>
              <a:rPr lang="en-US" sz="2400" dirty="0"/>
              <a:t>like Swing, you might start a UI system and then write callbacks to your </a:t>
            </a:r>
            <a:r>
              <a:rPr lang="en-US" sz="2400" dirty="0" smtClean="0"/>
              <a:t>code that </a:t>
            </a:r>
            <a:r>
              <a:rPr lang="en-US" sz="2400" dirty="0"/>
              <a:t>process events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This process looks something like:-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114800"/>
            <a:ext cx="54102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Android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Android introduces a richer and more complex </a:t>
            </a:r>
            <a:r>
              <a:rPr lang="en-US" dirty="0" smtClean="0"/>
              <a:t>approach.</a:t>
            </a:r>
          </a:p>
          <a:p>
            <a:r>
              <a:rPr lang="en-US" dirty="0" smtClean="0"/>
              <a:t>Android </a:t>
            </a:r>
            <a:r>
              <a:rPr lang="en-US" dirty="0"/>
              <a:t>supporting multiple </a:t>
            </a:r>
            <a:r>
              <a:rPr lang="en-US" dirty="0" smtClean="0"/>
              <a:t>application entry </a:t>
            </a:r>
            <a:r>
              <a:rPr lang="en-US" dirty="0"/>
              <a:t>points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Android programs should expect the system to start them in different places, depending on where the user is coming from and what he wants to do next.</a:t>
            </a:r>
          </a:p>
          <a:p>
            <a:r>
              <a:rPr lang="en-US" dirty="0" smtClean="0"/>
              <a:t>Instead of a hierarchy of places, your program is a co-operating group of components that may be started from your application.</a:t>
            </a:r>
          </a:p>
          <a:p>
            <a:r>
              <a:rPr lang="en-US" dirty="0" smtClean="0"/>
              <a:t>For example</a:t>
            </a:r>
            <a:r>
              <a:rPr lang="en-US" dirty="0"/>
              <a:t>, a component to scan a bar code provides a </a:t>
            </a:r>
            <a:r>
              <a:rPr lang="en-US" dirty="0" smtClean="0"/>
              <a:t>function </a:t>
            </a:r>
            <a:r>
              <a:rPr lang="en-US" dirty="0"/>
              <a:t>that many </a:t>
            </a:r>
            <a:r>
              <a:rPr lang="en-US" dirty="0" smtClean="0"/>
              <a:t>applications can </a:t>
            </a:r>
            <a:r>
              <a:rPr lang="en-US" dirty="0"/>
              <a:t>integrate into their UI flow</a:t>
            </a:r>
            <a:r>
              <a:rPr lang="en-US" dirty="0" smtClean="0"/>
              <a:t>. </a:t>
            </a:r>
            <a:r>
              <a:rPr lang="en-US" dirty="0"/>
              <a:t>Instead of relying on the user to directly </a:t>
            </a:r>
            <a:r>
              <a:rPr lang="en-US" dirty="0" smtClean="0"/>
              <a:t>start each </a:t>
            </a:r>
            <a:r>
              <a:rPr lang="en-US" dirty="0"/>
              <a:t>application, the components themselves invoke one another to perform </a:t>
            </a:r>
            <a:r>
              <a:rPr lang="en-US" dirty="0" smtClean="0"/>
              <a:t>interactions.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Android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Graphical User Interface (GUI)- Programming Model:</a:t>
            </a:r>
          </a:p>
          <a:p>
            <a:pPr marL="514350" indent="-514350">
              <a:buNone/>
            </a:pPr>
            <a:endParaRPr lang="en-US" sz="2400" dirty="0"/>
          </a:p>
        </p:txBody>
      </p:sp>
      <p:pic>
        <p:nvPicPr>
          <p:cNvPr id="5" name="Picture 4" descr="a-gui-crawlingbased-technique-for-android-mobile-application-testing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81200"/>
            <a:ext cx="7162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Android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US" sz="2400" dirty="0" smtClean="0"/>
              <a:t>Model View Controller (MVC) Programming Model:</a:t>
            </a:r>
          </a:p>
          <a:p>
            <a:pPr marL="514350" indent="-514350">
              <a:buNone/>
            </a:pPr>
            <a:endParaRPr lang="en-US" sz="2400" dirty="0" smtClean="0"/>
          </a:p>
        </p:txBody>
      </p:sp>
      <p:pic>
        <p:nvPicPr>
          <p:cNvPr id="4" name="Picture 3" descr="mvc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28800"/>
            <a:ext cx="6781800" cy="4343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283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Lecture 10</vt:lpstr>
      <vt:lpstr>Traditional Programming Model</vt:lpstr>
      <vt:lpstr>Traditional Programming Model</vt:lpstr>
      <vt:lpstr>Android Programming Model</vt:lpstr>
      <vt:lpstr>Android Programming Model</vt:lpstr>
      <vt:lpstr>Android Programming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ICT</dc:creator>
  <cp:lastModifiedBy>ICT</cp:lastModifiedBy>
  <cp:revision>32</cp:revision>
  <dcterms:created xsi:type="dcterms:W3CDTF">2016-08-31T05:00:20Z</dcterms:created>
  <dcterms:modified xsi:type="dcterms:W3CDTF">2016-08-31T06:17:26Z</dcterms:modified>
</cp:coreProperties>
</file>