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5192-E9F4-49DD-96C2-5EACF6CDFCE6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4E2FA-6A39-481F-9076-F404AA53A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E2FA-6A39-481F-9076-F404AA53A3B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E2FA-6A39-481F-9076-F404AA53A3B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E2FA-6A39-481F-9076-F404AA53A3B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EB3F-B45C-4013-AE4D-2A02DA441F7F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FF9D-7A96-4CEE-9B3F-03A81843D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EB3F-B45C-4013-AE4D-2A02DA441F7F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FF9D-7A96-4CEE-9B3F-03A81843D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EB3F-B45C-4013-AE4D-2A02DA441F7F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FF9D-7A96-4CEE-9B3F-03A81843D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EB3F-B45C-4013-AE4D-2A02DA441F7F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FF9D-7A96-4CEE-9B3F-03A81843D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EB3F-B45C-4013-AE4D-2A02DA441F7F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FF9D-7A96-4CEE-9B3F-03A81843D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EB3F-B45C-4013-AE4D-2A02DA441F7F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FF9D-7A96-4CEE-9B3F-03A81843D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EB3F-B45C-4013-AE4D-2A02DA441F7F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FF9D-7A96-4CEE-9B3F-03A81843D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EB3F-B45C-4013-AE4D-2A02DA441F7F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FF9D-7A96-4CEE-9B3F-03A81843D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EB3F-B45C-4013-AE4D-2A02DA441F7F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FF9D-7A96-4CEE-9B3F-03A81843D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EB3F-B45C-4013-AE4D-2A02DA441F7F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FF9D-7A96-4CEE-9B3F-03A81843D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EB3F-B45C-4013-AE4D-2A02DA441F7F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FF9D-7A96-4CEE-9B3F-03A81843D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7EB3F-B45C-4013-AE4D-2A02DA441F7F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DFF9D-7A96-4CEE-9B3F-03A81843D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Publish Your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Publishing </a:t>
            </a:r>
            <a:r>
              <a:rPr lang="en-US" dirty="0"/>
              <a:t>an application on the Android Market is </a:t>
            </a:r>
            <a:r>
              <a:rPr lang="en-US" dirty="0" smtClean="0"/>
              <a:t>so </a:t>
            </a:r>
            <a:r>
              <a:rPr lang="en-US" dirty="0"/>
              <a:t>easy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should </a:t>
            </a:r>
            <a:r>
              <a:rPr lang="en-US" dirty="0"/>
              <a:t>have a </a:t>
            </a:r>
            <a:r>
              <a:rPr lang="en-US" b="1" dirty="0"/>
              <a:t>Google account </a:t>
            </a:r>
            <a:r>
              <a:rPr lang="en-US" dirty="0"/>
              <a:t>such as a </a:t>
            </a:r>
            <a:r>
              <a:rPr lang="en-US" b="1" dirty="0"/>
              <a:t>Gmail </a:t>
            </a:r>
            <a:r>
              <a:rPr lang="en-US" dirty="0" smtClean="0"/>
              <a:t>account.</a:t>
            </a:r>
          </a:p>
          <a:p>
            <a:r>
              <a:rPr lang="en-US" dirty="0"/>
              <a:t>A </a:t>
            </a:r>
            <a:r>
              <a:rPr lang="en-US" b="1" dirty="0"/>
              <a:t>$25 credit card </a:t>
            </a:r>
            <a:r>
              <a:rPr lang="en-US" b="1" dirty="0" smtClean="0"/>
              <a:t>transaction </a:t>
            </a:r>
            <a:r>
              <a:rPr lang="en-US" dirty="0" smtClean="0"/>
              <a:t>and </a:t>
            </a:r>
            <a:r>
              <a:rPr lang="en-US" dirty="0"/>
              <a:t>some information about yourself are all you need to start uploading </a:t>
            </a:r>
            <a:r>
              <a:rPr lang="en-US" dirty="0" smtClean="0"/>
              <a:t>applications to </a:t>
            </a:r>
            <a:r>
              <a:rPr lang="en-US" dirty="0"/>
              <a:t>the Android Market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</a:t>
            </a:r>
            <a:r>
              <a:rPr lang="en-US" dirty="0"/>
              <a:t>don’t even need a website or a corporate entity.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Becoming an Official Android Developer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To </a:t>
            </a:r>
            <a:r>
              <a:rPr lang="en-US" dirty="0"/>
              <a:t>become an official Android </a:t>
            </a:r>
            <a:r>
              <a:rPr lang="en-US" dirty="0" smtClean="0"/>
              <a:t>developer, You have to </a:t>
            </a:r>
            <a:r>
              <a:rPr lang="en-US" b="1" dirty="0" smtClean="0"/>
              <a:t>sign </a:t>
            </a:r>
            <a:r>
              <a:rPr lang="en-US" b="1" dirty="0"/>
              <a:t>up </a:t>
            </a:r>
            <a:r>
              <a:rPr lang="en-US" dirty="0"/>
              <a:t>at </a:t>
            </a:r>
            <a:r>
              <a:rPr lang="en-US" b="1" i="1" dirty="0"/>
              <a:t>http://</a:t>
            </a:r>
            <a:r>
              <a:rPr lang="en-US" b="1" i="1" dirty="0" smtClean="0"/>
              <a:t>market.android.com/publish/signup</a:t>
            </a:r>
            <a:r>
              <a:rPr lang="en-US" i="1" dirty="0" smtClean="0"/>
              <a:t>.</a:t>
            </a:r>
          </a:p>
          <a:p>
            <a:r>
              <a:rPr lang="en-US" dirty="0"/>
              <a:t>This site will ask you for identifying information, and will ask you to pay a $25 fee </a:t>
            </a:r>
            <a:r>
              <a:rPr lang="en-US" dirty="0" smtClean="0"/>
              <a:t>using Google </a:t>
            </a:r>
            <a:r>
              <a:rPr lang="en-US" dirty="0"/>
              <a:t>Checkout. This transaction confirms that you have a method of payment, </a:t>
            </a:r>
            <a:r>
              <a:rPr lang="en-US" dirty="0" smtClean="0"/>
              <a:t>such as </a:t>
            </a:r>
            <a:r>
              <a:rPr lang="en-US" dirty="0"/>
              <a:t>a credit card, accepted by Google Checkout.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you are signed up as a </a:t>
            </a:r>
            <a:r>
              <a:rPr lang="en-US" dirty="0" smtClean="0"/>
              <a:t>developer, you </a:t>
            </a:r>
            <a:r>
              <a:rPr lang="en-US" dirty="0"/>
              <a:t>can use your </a:t>
            </a:r>
            <a:r>
              <a:rPr lang="en-US" b="1" dirty="0"/>
              <a:t>Google account to </a:t>
            </a:r>
            <a:r>
              <a:rPr lang="en-US" b="1" dirty="0" smtClean="0"/>
              <a:t>log-in</a:t>
            </a:r>
            <a:r>
              <a:rPr lang="en-US" dirty="0" smtClean="0"/>
              <a:t> </a:t>
            </a:r>
            <a:r>
              <a:rPr lang="en-US" dirty="0"/>
              <a:t>to the Android Market site</a:t>
            </a:r>
            <a:r>
              <a:rPr lang="en-US" dirty="0" smtClean="0"/>
              <a:t>.</a:t>
            </a:r>
          </a:p>
          <a:p>
            <a:r>
              <a:rPr lang="en-US" dirty="0"/>
              <a:t>Google has reasonable assurance that you are who you say you </a:t>
            </a:r>
            <a:r>
              <a:rPr lang="en-US" dirty="0" smtClean="0"/>
              <a:t>are because you done payment by Credit Card.</a:t>
            </a:r>
          </a:p>
          <a:p>
            <a:r>
              <a:rPr lang="en-US" dirty="0"/>
              <a:t>Google is also </a:t>
            </a:r>
            <a:r>
              <a:rPr lang="en-US" dirty="0" smtClean="0"/>
              <a:t>confident that </a:t>
            </a:r>
            <a:r>
              <a:rPr lang="en-US" dirty="0"/>
              <a:t>the key you created to sign your applications is in the possession of the </a:t>
            </a:r>
            <a:r>
              <a:rPr lang="en-US" dirty="0" smtClean="0"/>
              <a:t>person who </a:t>
            </a:r>
            <a:r>
              <a:rPr lang="en-US" dirty="0"/>
              <a:t>created the Android Market account for the purpose of uploading applications </a:t>
            </a:r>
            <a:r>
              <a:rPr lang="en-US" dirty="0" smtClean="0"/>
              <a:t>to the </a:t>
            </a:r>
            <a:r>
              <a:rPr lang="en-US" dirty="0"/>
              <a:t>Android Market</a:t>
            </a:r>
            <a:r>
              <a:rPr lang="en-US" dirty="0" smtClean="0"/>
              <a:t>.</a:t>
            </a:r>
          </a:p>
          <a:p>
            <a:r>
              <a:rPr lang="en-US" dirty="0"/>
              <a:t>If you turn out to be a spammer </a:t>
            </a:r>
            <a:r>
              <a:rPr lang="en-US" dirty="0" smtClean="0"/>
              <a:t>, </a:t>
            </a:r>
            <a:r>
              <a:rPr lang="en-US" dirty="0"/>
              <a:t>you </a:t>
            </a:r>
            <a:r>
              <a:rPr lang="en-US" dirty="0" smtClean="0"/>
              <a:t>will be </a:t>
            </a:r>
            <a:r>
              <a:rPr lang="en-US" dirty="0"/>
              <a:t>shut down, and you will need to find another identity with which to create </a:t>
            </a:r>
            <a:r>
              <a:rPr lang="en-US" dirty="0" smtClean="0"/>
              <a:t>another Google </a:t>
            </a:r>
            <a:r>
              <a:rPr lang="en-US" dirty="0"/>
              <a:t>Checkout account and Android Market account.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Uploading Applications in the </a:t>
            </a:r>
            <a:r>
              <a:rPr lang="en-US" sz="3600" b="1" dirty="0" smtClean="0"/>
              <a:t>Market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fontScale="62500" lnSpcReduction="20000"/>
          </a:bodyPr>
          <a:lstStyle/>
          <a:p>
            <a:r>
              <a:rPr lang="en-US" b="1" i="1" dirty="0" smtClean="0"/>
              <a:t>https</a:t>
            </a:r>
            <a:r>
              <a:rPr lang="en-US" b="1" i="1" dirty="0"/>
              <a:t>://</a:t>
            </a:r>
            <a:r>
              <a:rPr lang="en-US" b="1" i="1" dirty="0" smtClean="0"/>
              <a:t>market.android.com/publish/Home </a:t>
            </a:r>
            <a:r>
              <a:rPr lang="en-US" b="1" i="1" dirty="0"/>
              <a:t>#</a:t>
            </a:r>
            <a:r>
              <a:rPr lang="en-US" b="1" i="1" dirty="0" err="1"/>
              <a:t>AppEditorPlace</a:t>
            </a:r>
            <a:endParaRPr lang="en-US" b="1" i="1" dirty="0" smtClean="0"/>
          </a:p>
          <a:p>
            <a:pPr>
              <a:buNone/>
            </a:pPr>
            <a:r>
              <a:rPr lang="en-US" i="1" dirty="0"/>
              <a:t> </a:t>
            </a:r>
            <a:r>
              <a:rPr lang="en-US" i="1" dirty="0" smtClean="0"/>
              <a:t>     is </a:t>
            </a:r>
            <a:r>
              <a:rPr lang="en-US" i="1" dirty="0"/>
              <a:t>where you </a:t>
            </a:r>
            <a:r>
              <a:rPr lang="en-US" i="1" dirty="0" smtClean="0"/>
              <a:t>upload </a:t>
            </a:r>
            <a:r>
              <a:rPr lang="en-US" dirty="0" smtClean="0"/>
              <a:t>applications.</a:t>
            </a:r>
          </a:p>
          <a:p>
            <a:r>
              <a:rPr lang="en-US" dirty="0" smtClean="0"/>
              <a:t>This </a:t>
            </a:r>
            <a:r>
              <a:rPr lang="en-US" dirty="0"/>
              <a:t>page has </a:t>
            </a:r>
            <a:r>
              <a:rPr lang="en-US" b="1" dirty="0"/>
              <a:t>upload buttons </a:t>
            </a:r>
            <a:r>
              <a:rPr lang="en-US" dirty="0"/>
              <a:t>for the </a:t>
            </a:r>
            <a:r>
              <a:rPr lang="en-US" dirty="0" smtClean="0"/>
              <a:t>application’s </a:t>
            </a:r>
            <a:r>
              <a:rPr lang="en-US" i="1" dirty="0" smtClean="0"/>
              <a:t>.</a:t>
            </a:r>
            <a:r>
              <a:rPr lang="en-US" i="1" dirty="0" err="1" smtClean="0"/>
              <a:t>apk</a:t>
            </a:r>
            <a:r>
              <a:rPr lang="en-US" i="1" dirty="0" smtClean="0"/>
              <a:t> </a:t>
            </a:r>
            <a:r>
              <a:rPr lang="en-US" i="1" dirty="0"/>
              <a:t>file, plus screenshots, videos, and similar content, most of which is optional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Firstly, You have to </a:t>
            </a:r>
            <a:r>
              <a:rPr lang="en-US" dirty="0" err="1"/>
              <a:t>to</a:t>
            </a:r>
            <a:r>
              <a:rPr lang="en-US" dirty="0"/>
              <a:t> </a:t>
            </a:r>
            <a:r>
              <a:rPr lang="en-US" b="1" dirty="0"/>
              <a:t>upload an </a:t>
            </a:r>
            <a:r>
              <a:rPr lang="en-US" b="1" i="1" dirty="0"/>
              <a:t>.</a:t>
            </a:r>
            <a:r>
              <a:rPr lang="en-US" b="1" i="1" dirty="0" err="1"/>
              <a:t>apk</a:t>
            </a:r>
            <a:r>
              <a:rPr lang="en-US" b="1" i="1" dirty="0"/>
              <a:t> file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You have to </a:t>
            </a:r>
            <a:r>
              <a:rPr lang="en-US" dirty="0" smtClean="0"/>
              <a:t>required </a:t>
            </a:r>
            <a:r>
              <a:rPr lang="en-US" b="1" dirty="0" smtClean="0"/>
              <a:t>two screenshots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/>
              <a:t>an icon </a:t>
            </a:r>
            <a:r>
              <a:rPr lang="en-US" b="1" dirty="0" smtClean="0"/>
              <a:t>image</a:t>
            </a:r>
            <a:r>
              <a:rPr lang="en-US" dirty="0" smtClean="0"/>
              <a:t> to upload.</a:t>
            </a:r>
          </a:p>
          <a:p>
            <a:r>
              <a:rPr lang="en-US" dirty="0" smtClean="0"/>
              <a:t>After that you have to </a:t>
            </a:r>
            <a:r>
              <a:rPr lang="en-US" dirty="0"/>
              <a:t>p</a:t>
            </a:r>
            <a:r>
              <a:rPr lang="en-US" dirty="0" smtClean="0"/>
              <a:t>ress </a:t>
            </a:r>
            <a:r>
              <a:rPr lang="en-US" b="1" dirty="0" smtClean="0"/>
              <a:t>Publish</a:t>
            </a:r>
            <a:r>
              <a:rPr lang="en-US" dirty="0" smtClean="0"/>
              <a:t> button, if you missed anything then it will show list of missed things and you have to upload every required thing. Now, Again press Publish button and your app will be published.</a:t>
            </a:r>
          </a:p>
          <a:p>
            <a:r>
              <a:rPr lang="en-US" dirty="0"/>
              <a:t>If you go back to 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      </a:t>
            </a:r>
            <a:r>
              <a:rPr lang="en-US" b="1" i="1" dirty="0" smtClean="0"/>
              <a:t>https://market.android.com/publish/Home</a:t>
            </a:r>
          </a:p>
          <a:p>
            <a:pPr>
              <a:buNone/>
            </a:pPr>
            <a:r>
              <a:rPr lang="en-US" i="1" dirty="0"/>
              <a:t> </a:t>
            </a:r>
            <a:r>
              <a:rPr lang="en-US" i="1" dirty="0" smtClean="0"/>
              <a:t>     you </a:t>
            </a:r>
            <a:r>
              <a:rPr lang="en-US" i="1" dirty="0"/>
              <a:t>will see from the listing of applications </a:t>
            </a:r>
            <a:r>
              <a:rPr lang="en-US" i="1" dirty="0" smtClean="0"/>
              <a:t>that </a:t>
            </a:r>
            <a:r>
              <a:rPr lang="en-US" dirty="0" smtClean="0"/>
              <a:t>you </a:t>
            </a:r>
            <a:r>
              <a:rPr lang="en-US" dirty="0"/>
              <a:t>have one published </a:t>
            </a:r>
            <a:r>
              <a:rPr lang="en-US" dirty="0" smtClean="0"/>
              <a:t>application.</a:t>
            </a:r>
          </a:p>
          <a:p>
            <a:r>
              <a:rPr lang="en-US" dirty="0"/>
              <a:t>You can also </a:t>
            </a:r>
            <a:r>
              <a:rPr lang="en-US" dirty="0" smtClean="0"/>
              <a:t>unpublished </a:t>
            </a:r>
            <a:r>
              <a:rPr lang="en-US" dirty="0"/>
              <a:t>your </a:t>
            </a:r>
            <a:r>
              <a:rPr lang="en-US" dirty="0" smtClean="0"/>
              <a:t>application from </a:t>
            </a:r>
            <a:r>
              <a:rPr lang="en-US" dirty="0"/>
              <a:t>this page, using the </a:t>
            </a:r>
            <a:r>
              <a:rPr lang="en-US" b="1" dirty="0" smtClean="0"/>
              <a:t>Un-Publish</a:t>
            </a:r>
            <a:r>
              <a:rPr lang="en-US" dirty="0" smtClean="0"/>
              <a:t> </a:t>
            </a:r>
            <a:r>
              <a:rPr lang="en-US" dirty="0"/>
              <a:t>button at the bottom of the page</a:t>
            </a:r>
            <a:r>
              <a:rPr lang="en-US" dirty="0" smtClean="0"/>
              <a:t>.</a:t>
            </a:r>
          </a:p>
          <a:p>
            <a:r>
              <a:rPr lang="en-US" dirty="0"/>
              <a:t>An application that has been unpublished is not removed from the market system. </a:t>
            </a:r>
            <a:r>
              <a:rPr lang="en-US" dirty="0" smtClean="0"/>
              <a:t>It is </a:t>
            </a:r>
            <a:r>
              <a:rPr lang="en-US" dirty="0"/>
              <a:t>still listed among your applications, but is not made available for download</a:t>
            </a:r>
            <a:r>
              <a:rPr lang="en-US" dirty="0" smtClean="0"/>
              <a:t>.</a:t>
            </a:r>
          </a:p>
          <a:p>
            <a:r>
              <a:rPr lang="en-US" dirty="0"/>
              <a:t>You </a:t>
            </a:r>
            <a:r>
              <a:rPr lang="en-US" dirty="0" smtClean="0"/>
              <a:t>can reverse </a:t>
            </a:r>
            <a:r>
              <a:rPr lang="en-US" dirty="0"/>
              <a:t>your decision to </a:t>
            </a:r>
            <a:r>
              <a:rPr lang="en-US" dirty="0" smtClean="0"/>
              <a:t>un-publish </a:t>
            </a:r>
            <a:r>
              <a:rPr lang="en-US" dirty="0"/>
              <a:t>at any time by using the </a:t>
            </a:r>
            <a:r>
              <a:rPr lang="en-US" b="1" dirty="0"/>
              <a:t>Publish</a:t>
            </a:r>
            <a:r>
              <a:rPr lang="en-US" dirty="0"/>
              <a:t> button.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Paid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Google Checkout is the payment mechanism for the Android Market</a:t>
            </a:r>
            <a:r>
              <a:rPr lang="en-US" dirty="0" smtClean="0"/>
              <a:t>. So, you have </a:t>
            </a:r>
            <a:r>
              <a:rPr lang="en-US" dirty="0"/>
              <a:t>to sign up as a </a:t>
            </a:r>
            <a:r>
              <a:rPr lang="en-US" b="1" dirty="0"/>
              <a:t>Google Checkout </a:t>
            </a:r>
            <a:r>
              <a:rPr lang="en-US" b="1" dirty="0" smtClean="0"/>
              <a:t>merchant</a:t>
            </a:r>
            <a:r>
              <a:rPr lang="en-US" dirty="0" smtClean="0"/>
              <a:t>.</a:t>
            </a:r>
          </a:p>
          <a:p>
            <a:r>
              <a:rPr lang="en-US" dirty="0"/>
              <a:t>If you elect to be a publisher of paid applications, you will be directed to a page </a:t>
            </a:r>
            <a:r>
              <a:rPr lang="en-US" dirty="0" smtClean="0"/>
              <a:t>where you </a:t>
            </a:r>
            <a:r>
              <a:rPr lang="en-US" dirty="0"/>
              <a:t>can create a </a:t>
            </a:r>
            <a:r>
              <a:rPr lang="en-US" b="1" dirty="0" smtClean="0"/>
              <a:t>merchant </a:t>
            </a:r>
            <a:r>
              <a:rPr lang="en-US" b="1" dirty="0"/>
              <a:t>account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Google has </a:t>
            </a:r>
            <a:r>
              <a:rPr lang="en-US" dirty="0"/>
              <a:t>made it easy to get paid. You don’t need </a:t>
            </a:r>
            <a:r>
              <a:rPr lang="en-US" dirty="0" smtClean="0"/>
              <a:t>of a business bank </a:t>
            </a:r>
            <a:r>
              <a:rPr lang="en-US" dirty="0"/>
              <a:t>account</a:t>
            </a:r>
            <a:r>
              <a:rPr lang="en-US" dirty="0" smtClean="0"/>
              <a:t>.</a:t>
            </a:r>
          </a:p>
          <a:p>
            <a:r>
              <a:rPr lang="en-US" dirty="0"/>
              <a:t>The process of getting a merchant account amounts to entering some more </a:t>
            </a:r>
            <a:r>
              <a:rPr lang="en-US" dirty="0" smtClean="0"/>
              <a:t>information like your </a:t>
            </a:r>
            <a:r>
              <a:rPr lang="en-US" b="1" dirty="0" smtClean="0"/>
              <a:t>Income Tax ID.</a:t>
            </a:r>
          </a:p>
          <a:p>
            <a:r>
              <a:rPr lang="en-US" dirty="0" smtClean="0"/>
              <a:t>You have also link </a:t>
            </a:r>
            <a:r>
              <a:rPr lang="en-US" dirty="0"/>
              <a:t>a bank account to your Google Checkout merchant account</a:t>
            </a:r>
            <a:r>
              <a:rPr lang="en-US" dirty="0" smtClean="0"/>
              <a:t>.</a:t>
            </a:r>
          </a:p>
          <a:p>
            <a:r>
              <a:rPr lang="en-US" dirty="0"/>
              <a:t>Payments to Google Checkout for sales of your app will be deposited in </a:t>
            </a:r>
            <a:r>
              <a:rPr lang="en-US" dirty="0" smtClean="0"/>
              <a:t>your bank </a:t>
            </a:r>
            <a:r>
              <a:rPr lang="en-US" dirty="0"/>
              <a:t>account.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574</Words>
  <Application>Microsoft Office PowerPoint</Application>
  <PresentationFormat>On-screen Show (4:3)</PresentationFormat>
  <Paragraphs>37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Lecture 13</vt:lpstr>
      <vt:lpstr>Introduction</vt:lpstr>
      <vt:lpstr>Becoming an Official Android Developer</vt:lpstr>
      <vt:lpstr>Uploading Applications in the Market </vt:lpstr>
      <vt:lpstr>Getting Paid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</dc:title>
  <dc:creator>ict</dc:creator>
  <cp:lastModifiedBy>Pooja</cp:lastModifiedBy>
  <cp:revision>44</cp:revision>
  <dcterms:created xsi:type="dcterms:W3CDTF">2016-09-07T05:09:08Z</dcterms:created>
  <dcterms:modified xsi:type="dcterms:W3CDTF">2016-09-07T20:10:34Z</dcterms:modified>
</cp:coreProperties>
</file>