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7CDE9-E623-4046-9B89-74186033AE4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4583-BF0D-4E61-9D91-325B95ED3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Parcelable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Although the Android Framework supports Java serialization, it is usually not the </a:t>
            </a:r>
            <a:r>
              <a:rPr lang="en-US" dirty="0" smtClean="0"/>
              <a:t>best choice used as a Program State of local inter-process communication.</a:t>
            </a:r>
          </a:p>
          <a:p>
            <a:r>
              <a:rPr lang="en-US" dirty="0" err="1" smtClean="0"/>
              <a:t>Parceable</a:t>
            </a:r>
            <a:r>
              <a:rPr lang="en-US" dirty="0" smtClean="0"/>
              <a:t> is the best choice for local inter-process communication.</a:t>
            </a:r>
          </a:p>
          <a:p>
            <a:r>
              <a:rPr lang="en-US" dirty="0" err="1" smtClean="0"/>
              <a:t>Parceable</a:t>
            </a:r>
            <a:r>
              <a:rPr lang="en-US" dirty="0" smtClean="0"/>
              <a:t> is </a:t>
            </a:r>
            <a:r>
              <a:rPr lang="en-US" dirty="0"/>
              <a:t>Android’s own </a:t>
            </a:r>
            <a:r>
              <a:rPr lang="en-US" dirty="0" smtClean="0"/>
              <a:t>internal serialization protocol.</a:t>
            </a:r>
          </a:p>
          <a:p>
            <a:r>
              <a:rPr lang="en-US" dirty="0" err="1"/>
              <a:t>Parcelable</a:t>
            </a:r>
            <a:r>
              <a:rPr lang="en-US" dirty="0"/>
              <a:t>, is lightweight, highly optimized, and only slightly more difficult to use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That Support </a:t>
            </a:r>
            <a:r>
              <a:rPr lang="en-US" dirty="0" smtClean="0"/>
              <a:t>Serialization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Android Classes divided into four groups.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b="1" dirty="0" smtClean="0"/>
              <a:t>Simple </a:t>
            </a:r>
            <a:r>
              <a:rPr lang="en-US" b="1" dirty="0"/>
              <a:t>types</a:t>
            </a:r>
            <a:r>
              <a:rPr lang="en-US" dirty="0"/>
              <a:t>, consists of null</a:t>
            </a:r>
            <a:r>
              <a:rPr lang="en-US" dirty="0" smtClean="0"/>
              <a:t>, </a:t>
            </a:r>
            <a:r>
              <a:rPr lang="en-US" dirty="0"/>
              <a:t>six primitives (</a:t>
            </a:r>
            <a:r>
              <a:rPr lang="en-US" dirty="0" err="1"/>
              <a:t>int</a:t>
            </a:r>
            <a:r>
              <a:rPr lang="en-US" dirty="0"/>
              <a:t>, float, etc</a:t>
            </a:r>
            <a:r>
              <a:rPr lang="en-US" dirty="0" smtClean="0"/>
              <a:t>.)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2. Consists </a:t>
            </a:r>
            <a:r>
              <a:rPr lang="en-US" dirty="0"/>
              <a:t>of </a:t>
            </a:r>
            <a:r>
              <a:rPr lang="en-US" b="1" dirty="0"/>
              <a:t>object types </a:t>
            </a:r>
            <a:r>
              <a:rPr lang="en-US" dirty="0"/>
              <a:t>implementing </a:t>
            </a:r>
            <a:r>
              <a:rPr lang="en-US" b="1" dirty="0" err="1"/>
              <a:t>Serializable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 err="1" smtClean="0"/>
              <a:t>Parcelable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3. </a:t>
            </a:r>
            <a:r>
              <a:rPr lang="en-US" b="1" dirty="0" smtClean="0"/>
              <a:t>Collection </a:t>
            </a:r>
            <a:r>
              <a:rPr lang="en-US" b="1" dirty="0"/>
              <a:t>types</a:t>
            </a:r>
            <a:r>
              <a:rPr lang="en-US" dirty="0"/>
              <a:t>, </a:t>
            </a:r>
            <a:r>
              <a:rPr lang="en-US" dirty="0" smtClean="0"/>
              <a:t>it contain </a:t>
            </a:r>
            <a:r>
              <a:rPr lang="en-US" dirty="0"/>
              <a:t>arrays, lists, maps, bundles, and </a:t>
            </a:r>
            <a:r>
              <a:rPr lang="en-US" dirty="0" smtClean="0"/>
              <a:t>sparse arrays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 err="1"/>
              <a:t>int</a:t>
            </a:r>
            <a:r>
              <a:rPr lang="en-US" dirty="0"/>
              <a:t>[], float[], </a:t>
            </a:r>
            <a:r>
              <a:rPr lang="en-US" dirty="0" err="1"/>
              <a:t>ArrayList</a:t>
            </a:r>
            <a:r>
              <a:rPr lang="en-US" dirty="0"/>
              <a:t>&lt;?&gt;, </a:t>
            </a:r>
            <a:r>
              <a:rPr lang="en-US" dirty="0" err="1"/>
              <a:t>HashMap</a:t>
            </a:r>
            <a:r>
              <a:rPr lang="en-US" dirty="0"/>
              <a:t>&lt;String, ?&gt;,</a:t>
            </a:r>
          </a:p>
          <a:p>
            <a:pPr>
              <a:buNone/>
            </a:pPr>
            <a:r>
              <a:rPr lang="en-US" dirty="0" smtClean="0"/>
              <a:t>     Bundle</a:t>
            </a:r>
            <a:r>
              <a:rPr lang="en-US" dirty="0"/>
              <a:t>&lt;?&gt;, </a:t>
            </a:r>
            <a:r>
              <a:rPr lang="en-US" dirty="0" err="1"/>
              <a:t>SparseArray</a:t>
            </a:r>
            <a:r>
              <a:rPr lang="en-US" dirty="0"/>
              <a:t>&lt;?&gt;, etc</a:t>
            </a:r>
            <a:r>
              <a:rPr lang="en-US" dirty="0" smtClean="0"/>
              <a:t>.).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4. </a:t>
            </a:r>
            <a:r>
              <a:rPr lang="en-US" b="1" dirty="0" smtClean="0"/>
              <a:t>Some Special Types</a:t>
            </a:r>
            <a:r>
              <a:rPr lang="en-US" dirty="0" smtClean="0"/>
              <a:t>: </a:t>
            </a:r>
            <a:r>
              <a:rPr lang="en-US" dirty="0" err="1"/>
              <a:t>CharSequence</a:t>
            </a:r>
            <a:r>
              <a:rPr lang="en-US" dirty="0"/>
              <a:t> and active objects (</a:t>
            </a:r>
            <a:r>
              <a:rPr lang="en-US" dirty="0" err="1"/>
              <a:t>IBinder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</a:t>
            </a:r>
          </a:p>
          <a:p>
            <a:pPr marL="514350" indent="-514350">
              <a:buAutoNum type="arabicPeriod"/>
            </a:pPr>
            <a:r>
              <a:rPr lang="en-US" dirty="0" smtClean="0"/>
              <a:t>Always </a:t>
            </a:r>
            <a:r>
              <a:rPr lang="en-US" dirty="0" smtClean="0"/>
              <a:t>use variables that can actually be </a:t>
            </a:r>
            <a:r>
              <a:rPr lang="en-US" dirty="0" smtClean="0"/>
              <a:t>serialized.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Never </a:t>
            </a:r>
            <a:r>
              <a:rPr lang="en-US" dirty="0" smtClean="0"/>
              <a:t>change the class files source after you serialize a class file from </a:t>
            </a:r>
            <a:r>
              <a:rPr lang="en-US" dirty="0" smtClean="0"/>
              <a:t>it.</a:t>
            </a:r>
          </a:p>
          <a:p>
            <a:pPr marL="514350" indent="-514350">
              <a:buAutoNum type="arabicPeriod"/>
            </a:pPr>
            <a:r>
              <a:rPr lang="en-US" dirty="0" smtClean="0"/>
              <a:t>Do </a:t>
            </a:r>
            <a:r>
              <a:rPr lang="en-US" dirty="0" smtClean="0"/>
              <a:t>not use super large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smtClean="0"/>
              <a:t>arrays, it will avoid </a:t>
            </a:r>
            <a:r>
              <a:rPr lang="en-US" smtClean="0"/>
              <a:t>garbage wastage.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Serialization </a:t>
            </a:r>
            <a:r>
              <a:rPr lang="en-US" sz="3200" b="1" dirty="0" smtClean="0"/>
              <a:t>and </a:t>
            </a:r>
            <a:r>
              <a:rPr lang="en-US" sz="3200" b="1" dirty="0" err="1" smtClean="0"/>
              <a:t>Parcelable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Parcelable</a:t>
            </a:r>
            <a:r>
              <a:rPr lang="en-US" dirty="0" smtClean="0"/>
              <a:t> and Serialization are used for marshaling and </a:t>
            </a:r>
            <a:r>
              <a:rPr lang="en-US" dirty="0" err="1" smtClean="0"/>
              <a:t>unmarshaling</a:t>
            </a:r>
            <a:r>
              <a:rPr lang="en-US" dirty="0" smtClean="0"/>
              <a:t> Java objects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Parcelable</a:t>
            </a:r>
            <a:r>
              <a:rPr lang="en-US" dirty="0" smtClean="0"/>
              <a:t> is well documented in the Android </a:t>
            </a:r>
            <a:r>
              <a:rPr lang="en-US" dirty="0" smtClean="0"/>
              <a:t>SDK but  Serialization </a:t>
            </a:r>
            <a:r>
              <a:rPr lang="en-US" dirty="0" smtClean="0"/>
              <a:t>is available in Java.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Parcelable</a:t>
            </a:r>
            <a:r>
              <a:rPr lang="en-US" dirty="0" smtClean="0"/>
              <a:t>, developers write </a:t>
            </a:r>
            <a:r>
              <a:rPr lang="en-US" b="1" dirty="0" smtClean="0"/>
              <a:t>custom code </a:t>
            </a:r>
            <a:r>
              <a:rPr lang="en-US" dirty="0" smtClean="0"/>
              <a:t>for marshaling and </a:t>
            </a:r>
            <a:r>
              <a:rPr lang="en-US" dirty="0" err="1" smtClean="0"/>
              <a:t>unmarshaling</a:t>
            </a:r>
            <a:r>
              <a:rPr lang="en-US" dirty="0" smtClean="0"/>
              <a:t> so it creates less garbage objects in comparison to Serialization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Serialization is a</a:t>
            </a:r>
            <a:r>
              <a:rPr lang="en-US" b="1" dirty="0" smtClean="0"/>
              <a:t> marker interface </a:t>
            </a:r>
            <a:r>
              <a:rPr lang="en-US" dirty="0" smtClean="0"/>
              <a:t>as it converts an object into a stream </a:t>
            </a:r>
            <a:r>
              <a:rPr lang="en-US" dirty="0" smtClean="0"/>
              <a:t>using Java </a:t>
            </a:r>
            <a:r>
              <a:rPr lang="en-US" dirty="0" smtClean="0"/>
              <a:t>API. Due to this it ends up </a:t>
            </a:r>
            <a:r>
              <a:rPr lang="en-US" b="1" dirty="0" smtClean="0"/>
              <a:t>creating a number of garbage objects</a:t>
            </a:r>
            <a:r>
              <a:rPr lang="en-US" dirty="0" smtClean="0"/>
              <a:t> during the stream conversation process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Performance </a:t>
            </a:r>
            <a:r>
              <a:rPr lang="en-US" dirty="0" smtClean="0"/>
              <a:t>of </a:t>
            </a:r>
            <a:r>
              <a:rPr lang="en-US" dirty="0" err="1" smtClean="0"/>
              <a:t>Parcelable</a:t>
            </a:r>
            <a:r>
              <a:rPr lang="en-US" dirty="0" smtClean="0"/>
              <a:t> over </a:t>
            </a:r>
            <a:r>
              <a:rPr lang="en-US" dirty="0" smtClean="0"/>
              <a:t>Serialization is </a:t>
            </a:r>
            <a:r>
              <a:rPr lang="en-US" b="1" dirty="0" smtClean="0"/>
              <a:t>around two </a:t>
            </a:r>
            <a:r>
              <a:rPr lang="en-US" b="1" dirty="0" smtClean="0"/>
              <a:t>times </a:t>
            </a:r>
            <a:r>
              <a:rPr lang="en-US" b="1" dirty="0" smtClean="0"/>
              <a:t>faster</a:t>
            </a:r>
            <a:r>
              <a:rPr lang="en-US" dirty="0" smtClean="0"/>
              <a:t>, </a:t>
            </a:r>
            <a:r>
              <a:rPr lang="en-US" dirty="0" smtClean="0"/>
              <a:t>because of this custom implementation.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Speed Testing 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scale on the y-axis is the number of milliseconds it took </a:t>
            </a:r>
            <a:r>
              <a:rPr lang="en-US" sz="2400" dirty="0" err="1" smtClean="0"/>
              <a:t>Parcelable</a:t>
            </a:r>
            <a:r>
              <a:rPr lang="en-US" sz="2400" dirty="0" smtClean="0"/>
              <a:t> and Serialization to return results based on the API </a:t>
            </a:r>
            <a:r>
              <a:rPr lang="en-US" sz="2400" dirty="0" smtClean="0"/>
              <a:t>calls.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" name="Picture 5" descr="Speed Testing Resul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746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Serialization is a </a:t>
            </a:r>
            <a:r>
              <a:rPr lang="en-US" dirty="0"/>
              <a:t>class </a:t>
            </a:r>
            <a:r>
              <a:rPr lang="en-US" dirty="0" smtClean="0"/>
              <a:t>file which </a:t>
            </a:r>
            <a:r>
              <a:rPr lang="en-US" dirty="0"/>
              <a:t>provides a fast and </a:t>
            </a:r>
            <a:r>
              <a:rPr lang="en-US" dirty="0" smtClean="0"/>
              <a:t>efficient </a:t>
            </a:r>
            <a:r>
              <a:rPr lang="en-US" dirty="0"/>
              <a:t>way to store information produced by </a:t>
            </a:r>
            <a:r>
              <a:rPr lang="en-US" dirty="0" smtClean="0"/>
              <a:t>your application.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/>
              <a:t>class </a:t>
            </a:r>
            <a:r>
              <a:rPr lang="en-US" dirty="0" err="1" smtClean="0"/>
              <a:t>Address_Book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	{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   </a:t>
            </a:r>
            <a:r>
              <a:rPr lang="en-US" dirty="0"/>
              <a:t>    private String name="Billy bob";</a:t>
            </a:r>
          </a:p>
          <a:p>
            <a:pPr fontAlgn="base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   private String number="000-000-0000</a:t>
            </a:r>
            <a:r>
              <a:rPr lang="en-US" dirty="0" smtClean="0"/>
              <a:t>"; </a:t>
            </a:r>
          </a:p>
          <a:p>
            <a:pPr fontAlgn="base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    private String address</a:t>
            </a:r>
            <a:r>
              <a:rPr lang="en-US" dirty="0" smtClean="0"/>
              <a:t>=“any </a:t>
            </a:r>
            <a:r>
              <a:rPr lang="en-US" dirty="0"/>
              <a:t>street, </a:t>
            </a:r>
            <a:r>
              <a:rPr lang="en-US" dirty="0" smtClean="0"/>
              <a:t>in </a:t>
            </a:r>
            <a:r>
              <a:rPr lang="en-US" dirty="0"/>
              <a:t>city";</a:t>
            </a:r>
          </a:p>
          <a:p>
            <a:pPr fontAlgn="base">
              <a:buNone/>
            </a:pPr>
            <a:r>
              <a:rPr lang="en-US" dirty="0" smtClean="0"/>
              <a:t>    }</a:t>
            </a:r>
          </a:p>
          <a:p>
            <a:pPr fontAlgn="base">
              <a:buNone/>
            </a:pPr>
            <a:r>
              <a:rPr lang="en-US" dirty="0" smtClean="0"/>
              <a:t>Note:</a:t>
            </a:r>
            <a:r>
              <a:rPr lang="en-US" dirty="0"/>
              <a:t> </a:t>
            </a:r>
            <a:r>
              <a:rPr lang="en-US" dirty="0" smtClean="0"/>
              <a:t> it </a:t>
            </a:r>
            <a:r>
              <a:rPr lang="en-US" dirty="0"/>
              <a:t>is an address book, you will want to save this information somewhere on the phone. Your options are to output a text file with all of the </a:t>
            </a:r>
            <a:r>
              <a:rPr lang="en-US" dirty="0" smtClean="0"/>
              <a:t>information.</a:t>
            </a:r>
          </a:p>
          <a:p>
            <a:pPr fontAlgn="base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Converting data to its serialized form is  called </a:t>
            </a:r>
            <a:r>
              <a:rPr lang="en-US" b="1" i="1" dirty="0" smtClean="0"/>
              <a:t>marshaling</a:t>
            </a:r>
            <a:r>
              <a:rPr lang="en-US" i="1" dirty="0" smtClean="0"/>
              <a:t> it. Converting it back to its normal form </a:t>
            </a:r>
            <a:r>
              <a:rPr lang="en-US" dirty="0" smtClean="0"/>
              <a:t>is called </a:t>
            </a:r>
            <a:r>
              <a:rPr lang="en-US" b="1" i="1" dirty="0" err="1" smtClean="0"/>
              <a:t>deserializing</a:t>
            </a:r>
            <a:r>
              <a:rPr lang="en-US" b="1" i="1" dirty="0" smtClean="0"/>
              <a:t> </a:t>
            </a:r>
            <a:r>
              <a:rPr lang="en-US" i="1" dirty="0" smtClean="0"/>
              <a:t>or </a:t>
            </a:r>
            <a:r>
              <a:rPr lang="en-US" b="1" i="1" dirty="0" err="1" smtClean="0"/>
              <a:t>unmarshaling</a:t>
            </a:r>
            <a:r>
              <a:rPr lang="en-US" i="1" dirty="0" smtClean="0"/>
              <a:t>.</a:t>
            </a:r>
          </a:p>
          <a:p>
            <a:r>
              <a:rPr lang="en-US" dirty="0"/>
              <a:t>Data </a:t>
            </a:r>
            <a:r>
              <a:rPr lang="en-US" dirty="0" smtClean="0"/>
              <a:t>serialized for </a:t>
            </a:r>
            <a:r>
              <a:rPr lang="en-US" dirty="0"/>
              <a:t>transmission over a network, </a:t>
            </a:r>
            <a:r>
              <a:rPr lang="en-US" dirty="0" smtClean="0"/>
              <a:t>may </a:t>
            </a:r>
            <a:r>
              <a:rPr lang="en-US" dirty="0"/>
              <a:t>not need to be legible in flight. </a:t>
            </a:r>
            <a:r>
              <a:rPr lang="en-US" dirty="0" smtClean="0"/>
              <a:t> </a:t>
            </a:r>
          </a:p>
          <a:p>
            <a:r>
              <a:rPr lang="en-US" dirty="0" smtClean="0"/>
              <a:t>Data serialized </a:t>
            </a:r>
            <a:r>
              <a:rPr lang="en-US" dirty="0"/>
              <a:t>for storage in a database, however, will be far more useful if the </a:t>
            </a:r>
            <a:r>
              <a:rPr lang="en-US" dirty="0" smtClean="0"/>
              <a:t>representation permits </a:t>
            </a:r>
            <a:r>
              <a:rPr lang="en-US" dirty="0"/>
              <a:t>SQL queries that are easy to construct and make sense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Serialization </a:t>
            </a:r>
            <a:r>
              <a:rPr lang="en-US" dirty="0"/>
              <a:t>format might be </a:t>
            </a:r>
            <a:r>
              <a:rPr lang="en-US" dirty="0" smtClean="0"/>
              <a:t>binary.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/>
              <a:t>common uses </a:t>
            </a:r>
            <a:r>
              <a:rPr lang="en-US" dirty="0" smtClean="0"/>
              <a:t>of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Life cycle </a:t>
            </a:r>
            <a:r>
              <a:rPr lang="en-US" i="1" dirty="0" smtClean="0"/>
              <a:t>management</a:t>
            </a:r>
          </a:p>
          <a:p>
            <a:r>
              <a:rPr lang="en-US" i="1" dirty="0" smtClean="0"/>
              <a:t>Persistence</a:t>
            </a:r>
          </a:p>
          <a:p>
            <a:r>
              <a:rPr lang="en-US" i="1" dirty="0"/>
              <a:t>Local </a:t>
            </a:r>
            <a:r>
              <a:rPr lang="en-US" i="1" dirty="0" smtClean="0"/>
              <a:t>inter-process communication</a:t>
            </a:r>
          </a:p>
          <a:p>
            <a:r>
              <a:rPr lang="en-US" i="1" dirty="0"/>
              <a:t>Network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Life 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larger devices—laptop and desktop machines, for instance—Android </a:t>
            </a:r>
            <a:r>
              <a:rPr lang="en-US" dirty="0" smtClean="0"/>
              <a:t>devices cannot </a:t>
            </a:r>
            <a:r>
              <a:rPr lang="en-US" dirty="0"/>
              <a:t>swap an application to a fast backing </a:t>
            </a:r>
            <a:r>
              <a:rPr lang="en-US" dirty="0" smtClean="0"/>
              <a:t>store when </a:t>
            </a:r>
            <a:r>
              <a:rPr lang="en-US" dirty="0"/>
              <a:t>that application becomes inactive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Android framework </a:t>
            </a:r>
            <a:r>
              <a:rPr lang="en-US" dirty="0"/>
              <a:t>provides an </a:t>
            </a:r>
            <a:r>
              <a:rPr lang="en-US" dirty="0" smtClean="0"/>
              <a:t>object called </a:t>
            </a:r>
            <a:r>
              <a:rPr lang="en-US" dirty="0"/>
              <a:t>a </a:t>
            </a:r>
            <a:r>
              <a:rPr lang="en-US" b="1" dirty="0"/>
              <a:t>Bundle</a:t>
            </a:r>
            <a:r>
              <a:rPr lang="en-US" dirty="0" smtClean="0"/>
              <a:t>.</a:t>
            </a:r>
          </a:p>
          <a:p>
            <a:r>
              <a:rPr lang="en-US" dirty="0"/>
              <a:t>When an application is suspended it writes its state into </a:t>
            </a:r>
            <a:r>
              <a:rPr lang="en-US" dirty="0" smtClean="0"/>
              <a:t>the Bundle.</a:t>
            </a:r>
          </a:p>
          <a:p>
            <a:r>
              <a:rPr lang="en-US" dirty="0"/>
              <a:t>When the application is re-created the Android Framework promises </a:t>
            </a:r>
            <a:r>
              <a:rPr lang="en-US" dirty="0" smtClean="0"/>
              <a:t>to supply </a:t>
            </a:r>
            <a:r>
              <a:rPr lang="en-US" dirty="0"/>
              <a:t>a copy of the same Bundle during its initialization.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immediate application state kept in a Bundle, most </a:t>
            </a:r>
            <a:r>
              <a:rPr lang="en-US" dirty="0" smtClean="0"/>
              <a:t>applications manage </a:t>
            </a:r>
            <a:r>
              <a:rPr lang="en-US" dirty="0"/>
              <a:t>some kind of persistent data store. This data store is most likely an </a:t>
            </a:r>
            <a:r>
              <a:rPr lang="en-US" dirty="0" err="1" smtClean="0"/>
              <a:t>SQLite</a:t>
            </a:r>
            <a:r>
              <a:rPr lang="en-US" dirty="0" smtClean="0"/>
              <a:t> database </a:t>
            </a:r>
            <a:r>
              <a:rPr lang="en-US" dirty="0"/>
              <a:t>wrapped in a </a:t>
            </a:r>
            <a:r>
              <a:rPr lang="en-US" dirty="0" smtClean="0"/>
              <a:t>Content-Provider.</a:t>
            </a:r>
          </a:p>
          <a:p>
            <a:r>
              <a:rPr lang="en-US" dirty="0"/>
              <a:t>In larger systems, this process—called </a:t>
            </a:r>
            <a:r>
              <a:rPr lang="en-US" i="1" dirty="0" smtClean="0"/>
              <a:t>object relational mapping (ORM).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Local inter-process communication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Android Framework promotes an architecture that breaks larger, </a:t>
            </a:r>
            <a:r>
              <a:rPr lang="en-US" dirty="0" smtClean="0"/>
              <a:t>applications </a:t>
            </a:r>
            <a:r>
              <a:rPr lang="en-US" dirty="0"/>
              <a:t>into smaller components: </a:t>
            </a:r>
            <a:r>
              <a:rPr lang="en-US" dirty="0" smtClean="0"/>
              <a:t>UI, </a:t>
            </a:r>
            <a:r>
              <a:rPr lang="en-US" dirty="0"/>
              <a:t>content providers, and services. </a:t>
            </a:r>
            <a:r>
              <a:rPr lang="en-US" dirty="0" smtClean="0"/>
              <a:t>These components </a:t>
            </a:r>
            <a:r>
              <a:rPr lang="en-US" dirty="0"/>
              <a:t>do not have access to each other’s memory space and must pass </a:t>
            </a:r>
            <a:r>
              <a:rPr lang="en-US" dirty="0" smtClean="0"/>
              <a:t>information across </a:t>
            </a:r>
            <a:r>
              <a:rPr lang="en-US" dirty="0"/>
              <a:t>process boundaries as serialized messages.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Network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connect to </a:t>
            </a:r>
            <a:r>
              <a:rPr lang="en-US" dirty="0" smtClean="0"/>
              <a:t>the Internet </a:t>
            </a:r>
            <a:r>
              <a:rPr lang="en-US" dirty="0"/>
              <a:t>and to use the incredible variety of </a:t>
            </a:r>
            <a:r>
              <a:rPr lang="en-US" dirty="0" smtClean="0"/>
              <a:t>services.</a:t>
            </a:r>
          </a:p>
          <a:p>
            <a:r>
              <a:rPr lang="en-US" dirty="0"/>
              <a:t>Applications need to be able to handle the </a:t>
            </a:r>
            <a:r>
              <a:rPr lang="en-US" b="1" dirty="0" smtClean="0"/>
              <a:t>protocols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any external </a:t>
            </a:r>
            <a:r>
              <a:rPr lang="en-US" dirty="0"/>
              <a:t>service, which includes translating internal information into queries </a:t>
            </a:r>
            <a:r>
              <a:rPr lang="en-US" dirty="0" smtClean="0"/>
              <a:t>to </a:t>
            </a:r>
            <a:r>
              <a:rPr lang="en-US" dirty="0"/>
              <a:t>services, and retranslating the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and Android </a:t>
            </a:r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defines a serialization </a:t>
            </a:r>
            <a:r>
              <a:rPr lang="en-US" dirty="0" smtClean="0"/>
              <a:t>framework </a:t>
            </a:r>
            <a:r>
              <a:rPr lang="en-US" b="1" dirty="0" err="1" smtClean="0"/>
              <a:t>ObjectOutputStream</a:t>
            </a:r>
            <a:r>
              <a:rPr lang="en-US" dirty="0" smtClean="0"/>
              <a:t> and </a:t>
            </a:r>
            <a:r>
              <a:rPr lang="en-US" b="1" dirty="0" err="1" smtClean="0"/>
              <a:t>ObjectInputStream</a:t>
            </a:r>
            <a:r>
              <a:rPr lang="en-US" b="1" dirty="0" smtClean="0"/>
              <a:t>.</a:t>
            </a:r>
          </a:p>
          <a:p>
            <a:r>
              <a:rPr lang="en-US" dirty="0"/>
              <a:t>Android </a:t>
            </a:r>
            <a:r>
              <a:rPr lang="en-US" dirty="0" smtClean="0"/>
              <a:t>support </a:t>
            </a:r>
            <a:r>
              <a:rPr lang="en-US" dirty="0"/>
              <a:t>Java serialization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Bundle</a:t>
            </a:r>
            <a:r>
              <a:rPr lang="en-US" dirty="0"/>
              <a:t> type, </a:t>
            </a:r>
            <a:r>
              <a:rPr lang="en-US" dirty="0" smtClean="0"/>
              <a:t>has </a:t>
            </a:r>
            <a:r>
              <a:rPr lang="en-US" dirty="0"/>
              <a:t>the </a:t>
            </a:r>
            <a:r>
              <a:rPr lang="en-US" dirty="0" smtClean="0"/>
              <a:t>pair of </a:t>
            </a:r>
            <a:r>
              <a:rPr lang="en-US" dirty="0"/>
              <a:t>methods </a:t>
            </a:r>
            <a:r>
              <a:rPr lang="en-US" b="1" dirty="0" err="1"/>
              <a:t>putSerializable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 smtClean="0"/>
              <a:t>getSerializable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535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14</vt:lpstr>
      <vt:lpstr>Introduction </vt:lpstr>
      <vt:lpstr>Introduction</vt:lpstr>
      <vt:lpstr>Four common uses of Serialization</vt:lpstr>
      <vt:lpstr>Life cycle management</vt:lpstr>
      <vt:lpstr>Persistence</vt:lpstr>
      <vt:lpstr>Local inter-process communication </vt:lpstr>
      <vt:lpstr>Network communication</vt:lpstr>
      <vt:lpstr>Java and Android Serialization</vt:lpstr>
      <vt:lpstr>Parcelable</vt:lpstr>
      <vt:lpstr>Classes That Support Serialization </vt:lpstr>
      <vt:lpstr> Serialization and Parcelable </vt:lpstr>
      <vt:lpstr>Speed Testing Results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ict</dc:creator>
  <cp:lastModifiedBy>Pooja</cp:lastModifiedBy>
  <cp:revision>58</cp:revision>
  <dcterms:created xsi:type="dcterms:W3CDTF">2016-09-09T04:05:32Z</dcterms:created>
  <dcterms:modified xsi:type="dcterms:W3CDTF">2016-09-16T17:35:10Z</dcterms:modified>
</cp:coreProperties>
</file>