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C6D-81BB-4A58-B13F-D61387E4653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EF3E-AEA4-401A-87E2-8FBD644E6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C6D-81BB-4A58-B13F-D61387E4653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EF3E-AEA4-401A-87E2-8FBD644E6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C6D-81BB-4A58-B13F-D61387E4653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EF3E-AEA4-401A-87E2-8FBD644E6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C6D-81BB-4A58-B13F-D61387E4653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EF3E-AEA4-401A-87E2-8FBD644E6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C6D-81BB-4A58-B13F-D61387E4653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EF3E-AEA4-401A-87E2-8FBD644E6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C6D-81BB-4A58-B13F-D61387E4653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EF3E-AEA4-401A-87E2-8FBD644E6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C6D-81BB-4A58-B13F-D61387E4653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EF3E-AEA4-401A-87E2-8FBD644E6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C6D-81BB-4A58-B13F-D61387E4653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EF3E-AEA4-401A-87E2-8FBD644E6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C6D-81BB-4A58-B13F-D61387E4653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EF3E-AEA4-401A-87E2-8FBD644E6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C6D-81BB-4A58-B13F-D61387E4653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EF3E-AEA4-401A-87E2-8FBD644E6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C6D-81BB-4A58-B13F-D61387E4653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EF3E-AEA4-401A-87E2-8FBD644E6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EC6D-81BB-4A58-B13F-D61387E4653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EF3E-AEA4-401A-87E2-8FBD644E6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Concurrency in 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Output-3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After 9 Seconds completed, it will call </a:t>
            </a:r>
            <a:r>
              <a:rPr lang="en-US" sz="2800" dirty="0" err="1" smtClean="0"/>
              <a:t>onPostMethod</a:t>
            </a:r>
            <a:r>
              <a:rPr lang="en-US" sz="2800" dirty="0" smtClean="0"/>
              <a:t>:- 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Picture 3" descr="https://4.bp.blogspot.com/-Vy8wlUzP-78/UPrdwDq1OBI/AAAAAAAAATA/Pch__Wp2q3E/s640/res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1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The Android libraries provide some </a:t>
            </a:r>
            <a:r>
              <a:rPr lang="en-US" dirty="0" smtClean="0"/>
              <a:t>tools </a:t>
            </a:r>
            <a:r>
              <a:rPr lang="en-US" dirty="0"/>
              <a:t>to make concurrency both </a:t>
            </a:r>
            <a:r>
              <a:rPr lang="en-US" dirty="0" smtClean="0"/>
              <a:t>easier and </a:t>
            </a:r>
            <a:r>
              <a:rPr lang="en-US" dirty="0"/>
              <a:t>safer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Threading makes </a:t>
            </a:r>
            <a:r>
              <a:rPr lang="en-US" dirty="0"/>
              <a:t>the program run faster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concurrent programming, write </a:t>
            </a:r>
            <a:r>
              <a:rPr lang="en-US" dirty="0"/>
              <a:t>code with multiple threads </a:t>
            </a:r>
            <a:r>
              <a:rPr lang="en-US" dirty="0" smtClean="0"/>
              <a:t>and </a:t>
            </a:r>
            <a:r>
              <a:rPr lang="en-US" dirty="0"/>
              <a:t>threads to execute </a:t>
            </a:r>
            <a:r>
              <a:rPr lang="en-US" dirty="0" smtClean="0"/>
              <a:t>at the </a:t>
            </a:r>
            <a:r>
              <a:rPr lang="en-US" dirty="0"/>
              <a:t>same </a:t>
            </a:r>
            <a:r>
              <a:rPr lang="en-US" dirty="0" smtClean="0"/>
              <a:t>time. </a:t>
            </a:r>
          </a:p>
          <a:p>
            <a:r>
              <a:rPr lang="en-US" dirty="0" smtClean="0"/>
              <a:t>With a </a:t>
            </a:r>
            <a:r>
              <a:rPr lang="en-US" dirty="0"/>
              <a:t>single processor, the concurrent </a:t>
            </a:r>
            <a:r>
              <a:rPr lang="en-US" dirty="0" smtClean="0"/>
              <a:t>code may  </a:t>
            </a:r>
            <a:r>
              <a:rPr lang="en-US" dirty="0"/>
              <a:t>run </a:t>
            </a:r>
            <a:r>
              <a:rPr lang="en-US" dirty="0" smtClean="0"/>
              <a:t>more </a:t>
            </a:r>
            <a:r>
              <a:rPr lang="en-US" dirty="0"/>
              <a:t>slowly because of the overhead due to </a:t>
            </a:r>
            <a:r>
              <a:rPr lang="en-US" dirty="0" smtClean="0"/>
              <a:t>context switching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AsyncTask</a:t>
            </a:r>
            <a:r>
              <a:rPr lang="en-US" b="1" dirty="0"/>
              <a:t> and the UI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UI must be quick and responsive </a:t>
            </a:r>
            <a:r>
              <a:rPr lang="en-US" dirty="0" smtClean="0"/>
              <a:t>but should not be in order </a:t>
            </a:r>
            <a:r>
              <a:rPr lang="en-US" dirty="0"/>
              <a:t>with respect </a:t>
            </a:r>
            <a:r>
              <a:rPr lang="en-US" dirty="0" smtClean="0"/>
              <a:t>to </a:t>
            </a:r>
            <a:r>
              <a:rPr lang="en-US" dirty="0"/>
              <a:t>long-running processes. The </a:t>
            </a:r>
            <a:r>
              <a:rPr lang="en-US" b="1" dirty="0" smtClean="0"/>
              <a:t>L</a:t>
            </a:r>
            <a:r>
              <a:rPr lang="en-US" b="1" dirty="0" smtClean="0"/>
              <a:t>ong-Running </a:t>
            </a:r>
            <a:r>
              <a:rPr lang="en-US" b="1" dirty="0" smtClean="0"/>
              <a:t>processes </a:t>
            </a:r>
            <a:r>
              <a:rPr lang="en-US" b="1" dirty="0"/>
              <a:t>must be run asynchronously</a:t>
            </a:r>
            <a:r>
              <a:rPr lang="en-US" b="1" dirty="0" smtClean="0"/>
              <a:t>.</a:t>
            </a:r>
          </a:p>
          <a:p>
            <a:r>
              <a:rPr lang="en-US" dirty="0"/>
              <a:t>One convenient tool for implementing an asynchronous task in the Android system </a:t>
            </a:r>
            <a:r>
              <a:rPr lang="en-US" dirty="0" smtClean="0"/>
              <a:t>is </a:t>
            </a:r>
            <a:r>
              <a:rPr lang="en-US" dirty="0"/>
              <a:t>called </a:t>
            </a:r>
            <a:r>
              <a:rPr lang="en-US" b="1" dirty="0" err="1" smtClean="0"/>
              <a:t>AsyncTask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AsyncTask</a:t>
            </a:r>
            <a:r>
              <a:rPr lang="en-US" dirty="0" smtClean="0"/>
              <a:t> is an abstract class provided by Android which helps us to use the UI thread properly. This class allows us to perform long/background operations and show its result on the UI thread without having to manipulate threads.</a:t>
            </a:r>
            <a:endParaRPr lang="en-US" b="1" dirty="0" smtClean="0"/>
          </a:p>
          <a:p>
            <a:r>
              <a:rPr lang="en-US" dirty="0"/>
              <a:t>It completely hides many of the details of the threads used </a:t>
            </a:r>
            <a:r>
              <a:rPr lang="en-US" dirty="0" smtClean="0"/>
              <a:t>to run </a:t>
            </a:r>
            <a:r>
              <a:rPr lang="en-US" dirty="0"/>
              <a:t>the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for </a:t>
            </a:r>
            <a:r>
              <a:rPr lang="en-US" b="1" dirty="0" err="1" smtClean="0"/>
              <a:t>AsyncTask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7912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 err="1" smtClean="0"/>
              <a:t>onPreExecute</a:t>
            </a:r>
            <a:r>
              <a:rPr lang="en-US" b="1" dirty="0" smtClean="0"/>
              <a:t>: </a:t>
            </a:r>
            <a:r>
              <a:rPr lang="en-US" sz="2800" dirty="0" smtClean="0"/>
              <a:t>This method is </a:t>
            </a:r>
            <a:r>
              <a:rPr lang="en-US" sz="2800" b="1" dirty="0" smtClean="0"/>
              <a:t>called before </a:t>
            </a:r>
            <a:r>
              <a:rPr lang="en-US" sz="2800" b="1" dirty="0" err="1" smtClean="0"/>
              <a:t>doInBackground</a:t>
            </a:r>
            <a:r>
              <a:rPr lang="en-US" sz="2800" dirty="0" smtClean="0"/>
              <a:t> method is called.</a:t>
            </a:r>
            <a:endParaRPr lang="en-US" sz="2800" b="1" dirty="0" smtClean="0"/>
          </a:p>
          <a:p>
            <a:pPr lvl="0" fontAlgn="base"/>
            <a:r>
              <a:rPr lang="en-US" b="1" dirty="0" err="1" smtClean="0"/>
              <a:t>doInBackground</a:t>
            </a:r>
            <a:r>
              <a:rPr lang="en-US" b="1" dirty="0" smtClean="0"/>
              <a:t>: </a:t>
            </a:r>
            <a:r>
              <a:rPr lang="en-US" sz="2800" dirty="0" smtClean="0"/>
              <a:t>Code </a:t>
            </a:r>
            <a:r>
              <a:rPr lang="en-US" sz="2800" b="1" dirty="0" smtClean="0"/>
              <a:t>performing long running operation </a:t>
            </a:r>
            <a:r>
              <a:rPr lang="en-US" sz="2800" dirty="0" smtClean="0"/>
              <a:t>goes in this method.  When </a:t>
            </a:r>
            <a:r>
              <a:rPr lang="en-US" sz="2800" dirty="0" err="1" smtClean="0"/>
              <a:t>onClick</a:t>
            </a:r>
            <a:r>
              <a:rPr lang="en-US" sz="2800" dirty="0" smtClean="0"/>
              <a:t> method is executed on click of button, it calls execute method which accepts parameters and automatically calls </a:t>
            </a:r>
            <a:r>
              <a:rPr lang="en-US" sz="2800" dirty="0" err="1" smtClean="0"/>
              <a:t>doInBackground</a:t>
            </a:r>
            <a:r>
              <a:rPr lang="en-US" sz="2800" dirty="0" smtClean="0"/>
              <a:t> method with the parameters passed.</a:t>
            </a:r>
          </a:p>
          <a:p>
            <a:pPr lvl="0" fontAlgn="base"/>
            <a:r>
              <a:rPr lang="en-US" b="1" dirty="0" err="1" smtClean="0"/>
              <a:t>onPostExecute</a:t>
            </a:r>
            <a:r>
              <a:rPr lang="en-US" b="1" dirty="0" smtClean="0"/>
              <a:t>: </a:t>
            </a:r>
            <a:r>
              <a:rPr lang="en-US" sz="2800" dirty="0" smtClean="0"/>
              <a:t>This method is </a:t>
            </a:r>
            <a:r>
              <a:rPr lang="en-US" sz="2800" b="1" dirty="0" smtClean="0"/>
              <a:t>called after </a:t>
            </a:r>
            <a:r>
              <a:rPr lang="en-US" sz="2800" b="1" dirty="0" err="1" smtClean="0"/>
              <a:t>doInBackground</a:t>
            </a:r>
            <a:r>
              <a:rPr lang="en-US" sz="2800" dirty="0" smtClean="0"/>
              <a:t> method completes processing. Result from </a:t>
            </a:r>
            <a:r>
              <a:rPr lang="en-US" sz="2800" dirty="0" err="1" smtClean="0"/>
              <a:t>doInBackground</a:t>
            </a:r>
            <a:r>
              <a:rPr lang="en-US" sz="2800" dirty="0" smtClean="0"/>
              <a:t> is passed to this method.</a:t>
            </a:r>
          </a:p>
          <a:p>
            <a:pPr lvl="0" fontAlgn="base"/>
            <a:r>
              <a:rPr lang="en-US" b="1" dirty="0" err="1" smtClean="0"/>
              <a:t>onProgressUpdate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r>
              <a:rPr lang="en-US" sz="2600" dirty="0" smtClean="0"/>
              <a:t>This method is</a:t>
            </a:r>
            <a:r>
              <a:rPr lang="en-US" sz="2600" b="1" dirty="0" smtClean="0"/>
              <a:t> invoked by calling </a:t>
            </a:r>
            <a:r>
              <a:rPr lang="en-US" sz="2600" b="1" dirty="0" err="1" smtClean="0"/>
              <a:t>publishProgress</a:t>
            </a:r>
            <a:r>
              <a:rPr lang="en-US" sz="2600" dirty="0" smtClean="0"/>
              <a:t> anytime </a:t>
            </a:r>
            <a:r>
              <a:rPr lang="en-US" sz="2600" b="1" dirty="0" smtClean="0"/>
              <a:t>from </a:t>
            </a:r>
            <a:r>
              <a:rPr lang="en-US" sz="2600" b="1" dirty="0" err="1" smtClean="0"/>
              <a:t>doInBackground</a:t>
            </a:r>
            <a:r>
              <a:rPr lang="en-US" sz="2600" dirty="0" smtClean="0"/>
              <a:t> call this method.</a:t>
            </a:r>
          </a:p>
          <a:p>
            <a:pPr lvl="0" fontAlgn="base">
              <a:buNone/>
            </a:pPr>
            <a:endParaRPr lang="en-US" sz="2600" b="1" dirty="0" smtClean="0"/>
          </a:p>
          <a:p>
            <a:pPr fontAlgn="base">
              <a:buNone/>
            </a:pPr>
            <a:r>
              <a:rPr lang="en-US" sz="2600" b="1" dirty="0" smtClean="0"/>
              <a:t>Note: </a:t>
            </a:r>
            <a:r>
              <a:rPr lang="en-US" sz="2400" dirty="0" smtClean="0"/>
              <a:t>The task can be cancelled by invoking cancel(</a:t>
            </a:r>
            <a:r>
              <a:rPr lang="en-US" sz="2400" dirty="0" err="1" smtClean="0"/>
              <a:t>boolean</a:t>
            </a:r>
            <a:r>
              <a:rPr lang="en-US" sz="2400" dirty="0" smtClean="0"/>
              <a:t>) method. This will cause subsequent calls to </a:t>
            </a:r>
            <a:r>
              <a:rPr lang="en-US" sz="2400" b="1" dirty="0" err="1" smtClean="0"/>
              <a:t>isCancelled</a:t>
            </a:r>
            <a:r>
              <a:rPr lang="en-US" sz="2400" b="1" dirty="0" smtClean="0"/>
              <a:t>() </a:t>
            </a:r>
            <a:r>
              <a:rPr lang="en-US" sz="2400" dirty="0" smtClean="0"/>
              <a:t>to return true. After invoking this method, </a:t>
            </a:r>
            <a:r>
              <a:rPr lang="en-US" sz="2400" b="1" dirty="0" err="1" smtClean="0"/>
              <a:t>onCancelled</a:t>
            </a:r>
            <a:r>
              <a:rPr lang="en-US" sz="2400" b="1" dirty="0" smtClean="0"/>
              <a:t>(Object) </a:t>
            </a:r>
            <a:r>
              <a:rPr lang="en-US" sz="2400" dirty="0" smtClean="0"/>
              <a:t>method is called instead of </a:t>
            </a:r>
            <a:r>
              <a:rPr lang="en-US" sz="2400" dirty="0" err="1" smtClean="0"/>
              <a:t>onPostExecute</a:t>
            </a:r>
            <a:r>
              <a:rPr lang="en-US" sz="2400" dirty="0" smtClean="0"/>
              <a:t>() after </a:t>
            </a:r>
            <a:r>
              <a:rPr lang="en-US" sz="2400" dirty="0" err="1" smtClean="0"/>
              <a:t>doInBackground</a:t>
            </a:r>
            <a:r>
              <a:rPr lang="en-US" sz="2400" dirty="0" smtClean="0"/>
              <a:t>() returns. </a:t>
            </a:r>
          </a:p>
          <a:p>
            <a:pPr lvl="0" fontAlgn="base">
              <a:buNone/>
            </a:pPr>
            <a:endParaRPr lang="en-US" sz="26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 of </a:t>
            </a:r>
            <a:r>
              <a:rPr lang="en-US" b="1" dirty="0" err="1" smtClean="0"/>
              <a:t>AsyncTask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r>
              <a:rPr lang="en-US" dirty="0" smtClean="0"/>
              <a:t>Take a Android Project by Name </a:t>
            </a:r>
            <a:r>
              <a:rPr lang="en-US" b="1" dirty="0" err="1" smtClean="0"/>
              <a:t>AsyncTaskDemo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Now take 2 </a:t>
            </a:r>
            <a:r>
              <a:rPr lang="en-US" dirty="0" err="1" smtClean="0"/>
              <a:t>TextView</a:t>
            </a:r>
            <a:r>
              <a:rPr lang="en-US" dirty="0" smtClean="0"/>
              <a:t>, 1 </a:t>
            </a:r>
            <a:r>
              <a:rPr lang="en-US" dirty="0" err="1" smtClean="0"/>
              <a:t>EditText</a:t>
            </a:r>
            <a:r>
              <a:rPr lang="en-US" dirty="0" smtClean="0"/>
              <a:t> and 1 Button in Layout XML File.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0000"/>
            <a:ext cx="67056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Source code of MainActivity.java File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715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MainActivity</a:t>
            </a:r>
            <a:r>
              <a:rPr lang="en-US" b="1" dirty="0" smtClean="0"/>
              <a:t> extends Activity {</a:t>
            </a:r>
          </a:p>
          <a:p>
            <a:pPr>
              <a:buNone/>
            </a:pPr>
            <a:r>
              <a:rPr lang="en-US" dirty="0" smtClean="0"/>
              <a:t>Button </a:t>
            </a:r>
            <a:r>
              <a:rPr lang="en-US" dirty="0" err="1" smtClean="0"/>
              <a:t>btn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EditText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tv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dirty="0" smtClean="0"/>
              <a:t>protected void </a:t>
            </a:r>
            <a:r>
              <a:rPr lang="en-US" b="1" dirty="0" err="1" smtClean="0"/>
              <a:t>onCreate</a:t>
            </a:r>
            <a:r>
              <a:rPr lang="en-US" b="1" dirty="0" smtClean="0"/>
              <a:t>(Bundle </a:t>
            </a:r>
            <a:r>
              <a:rPr lang="en-US" b="1" dirty="0" err="1" smtClean="0"/>
              <a:t>savedInstanceState</a:t>
            </a:r>
            <a:r>
              <a:rPr lang="en-US" b="1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</a:t>
            </a:r>
            <a:r>
              <a:rPr lang="en-US" i="1" dirty="0" err="1" smtClean="0"/>
              <a:t>activity_main</a:t>
            </a:r>
            <a:r>
              <a:rPr lang="en-US" i="1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btn</a:t>
            </a:r>
            <a:r>
              <a:rPr lang="en-US" dirty="0" smtClean="0"/>
              <a:t> = (Button)</a:t>
            </a:r>
            <a:r>
              <a:rPr lang="en-US" dirty="0" err="1" smtClean="0"/>
              <a:t>findViewById</a:t>
            </a:r>
            <a:r>
              <a:rPr lang="en-US" dirty="0" smtClean="0"/>
              <a:t>(R.id.</a:t>
            </a:r>
            <a:r>
              <a:rPr lang="en-US" i="1" dirty="0" smtClean="0"/>
              <a:t>button1);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ed</a:t>
            </a:r>
            <a:r>
              <a:rPr lang="en-US" dirty="0" smtClean="0"/>
              <a:t> = (</a:t>
            </a:r>
            <a:r>
              <a:rPr lang="en-US" dirty="0" err="1" smtClean="0"/>
              <a:t>EditText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(R.id.</a:t>
            </a:r>
            <a:r>
              <a:rPr lang="en-US" i="1" dirty="0" smtClean="0"/>
              <a:t>editText1);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tv</a:t>
            </a:r>
            <a:r>
              <a:rPr lang="en-US" dirty="0" smtClean="0"/>
              <a:t> = (</a:t>
            </a:r>
            <a:r>
              <a:rPr lang="en-US" dirty="0" err="1" smtClean="0"/>
              <a:t>TextView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(R.id.</a:t>
            </a:r>
            <a:r>
              <a:rPr lang="en-US" i="1" dirty="0" smtClean="0"/>
              <a:t>textView2);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btn.setOnClickListener</a:t>
            </a:r>
            <a:r>
              <a:rPr lang="en-US" dirty="0" smtClean="0"/>
              <a:t>(</a:t>
            </a:r>
            <a:r>
              <a:rPr lang="en-US" b="1" dirty="0" smtClean="0"/>
              <a:t>new </a:t>
            </a:r>
            <a:r>
              <a:rPr lang="en-US" b="1" dirty="0" err="1" smtClean="0"/>
              <a:t>View.OnClickListener</a:t>
            </a:r>
            <a:r>
              <a:rPr lang="en-US" b="1" dirty="0" smtClean="0"/>
              <a:t>() {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	public void </a:t>
            </a:r>
            <a:r>
              <a:rPr lang="en-US" b="1" dirty="0" err="1" smtClean="0"/>
              <a:t>onClick</a:t>
            </a:r>
            <a:r>
              <a:rPr lang="en-US" b="1" dirty="0" smtClean="0"/>
              <a:t>(View arg0)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MyClass</a:t>
            </a:r>
            <a:r>
              <a:rPr lang="en-US" dirty="0" smtClean="0"/>
              <a:t> mc = </a:t>
            </a:r>
            <a:r>
              <a:rPr lang="en-US" b="1" dirty="0" smtClean="0"/>
              <a:t>new </a:t>
            </a:r>
            <a:r>
              <a:rPr lang="en-US" b="1" dirty="0" err="1" smtClean="0"/>
              <a:t>MyClass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dirty="0" smtClean="0"/>
              <a:t>		String </a:t>
            </a:r>
            <a:r>
              <a:rPr lang="en-US" dirty="0" err="1" smtClean="0"/>
              <a:t>sleeptime</a:t>
            </a:r>
            <a:r>
              <a:rPr lang="en-US" dirty="0" smtClean="0"/>
              <a:t> = </a:t>
            </a:r>
            <a:r>
              <a:rPr lang="en-US" dirty="0" err="1" smtClean="0"/>
              <a:t>ed.getText</a:t>
            </a:r>
            <a:r>
              <a:rPr lang="en-US" dirty="0" smtClean="0"/>
              <a:t>().</a:t>
            </a:r>
            <a:r>
              <a:rPr lang="en-US" dirty="0" err="1" smtClean="0"/>
              <a:t>toString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mc.execute</a:t>
            </a:r>
            <a:r>
              <a:rPr lang="en-US" dirty="0" smtClean="0"/>
              <a:t>(</a:t>
            </a:r>
            <a:r>
              <a:rPr lang="en-US" dirty="0" err="1" smtClean="0"/>
              <a:t>sleeptime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});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Source code of MainActivity.java File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638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MyClass</a:t>
            </a:r>
            <a:r>
              <a:rPr lang="en-US" b="1" dirty="0" smtClean="0"/>
              <a:t> extends </a:t>
            </a:r>
            <a:r>
              <a:rPr lang="en-US" b="1" dirty="0" err="1" smtClean="0"/>
              <a:t>AsyncTask</a:t>
            </a:r>
            <a:r>
              <a:rPr lang="en-US" b="1" dirty="0" smtClean="0"/>
              <a:t>&lt;String, String, String&gt;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	 String </a:t>
            </a:r>
            <a:r>
              <a:rPr lang="en-US" dirty="0" err="1" smtClean="0"/>
              <a:t>resp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dirty="0" smtClean="0"/>
              <a:t>	protected void </a:t>
            </a:r>
            <a:r>
              <a:rPr lang="en-US" b="1" dirty="0" err="1" smtClean="0"/>
              <a:t>onPreExecute</a:t>
            </a:r>
            <a:r>
              <a:rPr lang="en-US" b="1" dirty="0" smtClean="0"/>
              <a:t>() 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super.onPreExecute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protected String </a:t>
            </a:r>
            <a:r>
              <a:rPr lang="en-US" b="1" dirty="0" err="1" smtClean="0"/>
              <a:t>doInBackground</a:t>
            </a:r>
            <a:r>
              <a:rPr lang="en-US" b="1" dirty="0" smtClean="0"/>
              <a:t>(String... arg0)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publishProgress</a:t>
            </a:r>
            <a:r>
              <a:rPr lang="en-US" dirty="0" smtClean="0"/>
              <a:t>("Sleeping.....");               // It will pass value to </a:t>
            </a:r>
            <a:r>
              <a:rPr lang="en-US" dirty="0" err="1" smtClean="0"/>
              <a:t>onProgressUpdate</a:t>
            </a:r>
            <a:r>
              <a:rPr lang="en-US" dirty="0" smtClean="0"/>
              <a:t> Method</a:t>
            </a:r>
          </a:p>
          <a:p>
            <a:pPr>
              <a:buNone/>
            </a:pPr>
            <a:r>
              <a:rPr lang="en-US" dirty="0" smtClean="0"/>
              <a:t>	Integer time = </a:t>
            </a:r>
            <a:r>
              <a:rPr lang="en-US" dirty="0" err="1" smtClean="0"/>
              <a:t>Integer.</a:t>
            </a:r>
            <a:r>
              <a:rPr lang="en-US" i="1" dirty="0" err="1" smtClean="0"/>
              <a:t>parseInt</a:t>
            </a:r>
            <a:r>
              <a:rPr lang="en-US" i="1" dirty="0" smtClean="0"/>
              <a:t>(arg0[0]);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Thread.</a:t>
            </a:r>
            <a:r>
              <a:rPr lang="en-US" i="1" dirty="0" err="1" smtClean="0"/>
              <a:t>sleep</a:t>
            </a:r>
            <a:r>
              <a:rPr lang="en-US" i="1" dirty="0" smtClean="0"/>
              <a:t>(time);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resp</a:t>
            </a:r>
            <a:r>
              <a:rPr lang="en-US" dirty="0" smtClean="0"/>
              <a:t> = "Slept for " + time + " milliseconds";</a:t>
            </a:r>
          </a:p>
          <a:p>
            <a:pPr>
              <a:buNone/>
            </a:pPr>
            <a:r>
              <a:rPr lang="en-US" b="1" dirty="0" smtClean="0"/>
              <a:t>	return </a:t>
            </a:r>
            <a:r>
              <a:rPr lang="en-US" b="1" dirty="0" err="1" smtClean="0"/>
              <a:t>resp</a:t>
            </a:r>
            <a:r>
              <a:rPr lang="en-US" b="1" dirty="0" smtClean="0"/>
              <a:t>;    // Result will be return to </a:t>
            </a:r>
            <a:r>
              <a:rPr lang="en-US" b="1" dirty="0" err="1" smtClean="0"/>
              <a:t>onPostExecute</a:t>
            </a:r>
            <a:r>
              <a:rPr lang="en-US" b="1" dirty="0" smtClean="0"/>
              <a:t> Method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	protected void </a:t>
            </a:r>
            <a:r>
              <a:rPr lang="en-US" b="1" dirty="0" err="1" smtClean="0"/>
              <a:t>onPostExecute</a:t>
            </a:r>
            <a:r>
              <a:rPr lang="en-US" b="1" dirty="0" smtClean="0"/>
              <a:t>(String result) 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super.onPostExecute</a:t>
            </a:r>
            <a:r>
              <a:rPr lang="en-US" b="1" dirty="0" smtClean="0"/>
              <a:t>(result);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tv.setText</a:t>
            </a:r>
            <a:r>
              <a:rPr lang="en-US" dirty="0" smtClean="0"/>
              <a:t>(result);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	protected void </a:t>
            </a:r>
            <a:r>
              <a:rPr lang="en-US" b="1" dirty="0" err="1" smtClean="0"/>
              <a:t>onProgressUpdate</a:t>
            </a:r>
            <a:r>
              <a:rPr lang="en-US" b="1" dirty="0" smtClean="0"/>
              <a:t>(String... values) 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super.onProgressUpdate</a:t>
            </a:r>
            <a:r>
              <a:rPr lang="en-US" b="1" dirty="0" smtClean="0"/>
              <a:t>(values);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tv.setText</a:t>
            </a:r>
            <a:r>
              <a:rPr lang="en-US" dirty="0" smtClean="0"/>
              <a:t>(values[0]);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   }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Output-1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After Running Project, Enter Mille-Seconds value in Edit-Text……..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https://2.bp.blogspot.com/-nSt5GsvxfAE/UPrdtuBJhgI/AAAAAAAAAS0/ZBbuXOZllNc/s640/res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Output-2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15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Now Pressed Button to start </a:t>
            </a:r>
            <a:r>
              <a:rPr lang="en-US" sz="2400" dirty="0" err="1" smtClean="0"/>
              <a:t>AsyncTask</a:t>
            </a:r>
            <a:r>
              <a:rPr lang="en-US" sz="2400" dirty="0" smtClean="0"/>
              <a:t>, it will sleep for 9 Seconds:-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https://4.bp.blogspot.com/-KDPVhmarj7Q/UPrdvv9hgxI/AAAAAAAAAS8/tdzblYd6rSM/s640/res1_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280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Lecture 15</vt:lpstr>
      <vt:lpstr>Introduction</vt:lpstr>
      <vt:lpstr>AsyncTask and the UI Thread</vt:lpstr>
      <vt:lpstr>Steps for AsyncTask </vt:lpstr>
      <vt:lpstr>Example of AsyncTask </vt:lpstr>
      <vt:lpstr>Source code of MainActivity.java File </vt:lpstr>
      <vt:lpstr>Source code of MainActivity.java File </vt:lpstr>
      <vt:lpstr>Output-1 </vt:lpstr>
      <vt:lpstr>Output-2 </vt:lpstr>
      <vt:lpstr>Output-3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</dc:title>
  <dc:creator>Pooja</dc:creator>
  <cp:lastModifiedBy>Pooja</cp:lastModifiedBy>
  <cp:revision>41</cp:revision>
  <dcterms:created xsi:type="dcterms:W3CDTF">2016-09-12T14:34:33Z</dcterms:created>
  <dcterms:modified xsi:type="dcterms:W3CDTF">2016-09-16T18:36:42Z</dcterms:modified>
</cp:coreProperties>
</file>