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8AE-6FC2-49F5-A994-568A6D5849B1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AC5-079F-487D-87F6-5D9C0ECC9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8AE-6FC2-49F5-A994-568A6D5849B1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AC5-079F-487D-87F6-5D9C0ECC9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8AE-6FC2-49F5-A994-568A6D5849B1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AC5-079F-487D-87F6-5D9C0ECC9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8AE-6FC2-49F5-A994-568A6D5849B1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AC5-079F-487D-87F6-5D9C0ECC9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8AE-6FC2-49F5-A994-568A6D5849B1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AC5-079F-487D-87F6-5D9C0ECC9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8AE-6FC2-49F5-A994-568A6D5849B1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AC5-079F-487D-87F6-5D9C0ECC9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8AE-6FC2-49F5-A994-568A6D5849B1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AC5-079F-487D-87F6-5D9C0ECC9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8AE-6FC2-49F5-A994-568A6D5849B1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AC5-079F-487D-87F6-5D9C0ECC9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8AE-6FC2-49F5-A994-568A6D5849B1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AC5-079F-487D-87F6-5D9C0ECC9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8AE-6FC2-49F5-A994-568A6D5849B1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AC5-079F-487D-87F6-5D9C0ECC9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8AE-6FC2-49F5-A994-568A6D5849B1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AC5-079F-487D-87F6-5D9C0ECC9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D8AE-6FC2-49F5-A994-568A6D5849B1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AC5-079F-487D-87F6-5D9C0ECC9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Canvas Drawing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Canvas Drawing </a:t>
            </a:r>
            <a:r>
              <a:rPr lang="en-US" dirty="0"/>
              <a:t>is processed, the framework calls the </a:t>
            </a:r>
            <a:r>
              <a:rPr lang="en-US" b="1" dirty="0"/>
              <a:t>d</a:t>
            </a:r>
            <a:r>
              <a:rPr lang="en-US" b="1" dirty="0" smtClean="0"/>
              <a:t>raw</a:t>
            </a:r>
            <a:r>
              <a:rPr lang="en-US" dirty="0" smtClean="0"/>
              <a:t> </a:t>
            </a:r>
            <a:r>
              <a:rPr lang="en-US" dirty="0"/>
              <a:t>method at </a:t>
            </a:r>
            <a:r>
              <a:rPr lang="en-US" dirty="0" smtClean="0"/>
              <a:t>the top </a:t>
            </a:r>
            <a:r>
              <a:rPr lang="en-US" dirty="0"/>
              <a:t>of the view tree</a:t>
            </a:r>
            <a:r>
              <a:rPr lang="en-US" dirty="0" smtClean="0"/>
              <a:t>.</a:t>
            </a:r>
          </a:p>
          <a:p>
            <a:r>
              <a:rPr lang="en-US" dirty="0"/>
              <a:t>This time the </a:t>
            </a:r>
            <a:r>
              <a:rPr lang="en-US" b="1" dirty="0"/>
              <a:t>call is propagated preorder</a:t>
            </a:r>
            <a:r>
              <a:rPr lang="en-US" dirty="0"/>
              <a:t>, each view drawing </a:t>
            </a:r>
            <a:r>
              <a:rPr lang="en-US" dirty="0" smtClean="0"/>
              <a:t>itself before </a:t>
            </a:r>
            <a:r>
              <a:rPr lang="en-US" dirty="0"/>
              <a:t>it calls its children</a:t>
            </a:r>
            <a:r>
              <a:rPr lang="en-US" dirty="0" smtClean="0"/>
              <a:t>. This </a:t>
            </a:r>
            <a:r>
              <a:rPr lang="en-US" dirty="0"/>
              <a:t>means that leaf views are drawn after their </a:t>
            </a:r>
            <a:r>
              <a:rPr lang="en-US" dirty="0" smtClean="0"/>
              <a:t>parents.</a:t>
            </a:r>
          </a:p>
          <a:p>
            <a:r>
              <a:rPr lang="en-US" dirty="0"/>
              <a:t>The </a:t>
            </a:r>
            <a:r>
              <a:rPr lang="en-US" b="1" dirty="0"/>
              <a:t>draw</a:t>
            </a:r>
            <a:r>
              <a:rPr lang="en-US" dirty="0"/>
              <a:t> method calls </a:t>
            </a:r>
            <a:r>
              <a:rPr lang="en-US" b="1" dirty="0" err="1" smtClean="0"/>
              <a:t>onDraw</a:t>
            </a:r>
            <a:r>
              <a:rPr lang="en-US" b="1" dirty="0" smtClean="0"/>
              <a:t>.</a:t>
            </a:r>
          </a:p>
          <a:p>
            <a:r>
              <a:rPr lang="en-US" dirty="0"/>
              <a:t>When your widget’s </a:t>
            </a:r>
            <a:r>
              <a:rPr lang="en-US" b="1" dirty="0" err="1"/>
              <a:t>onDraw</a:t>
            </a:r>
            <a:r>
              <a:rPr lang="en-US" dirty="0"/>
              <a:t> method is called, it must render itself </a:t>
            </a:r>
            <a:r>
              <a:rPr lang="en-US" dirty="0" smtClean="0"/>
              <a:t>according to </a:t>
            </a:r>
            <a:r>
              <a:rPr lang="en-US" dirty="0"/>
              <a:t>the current application </a:t>
            </a:r>
            <a:r>
              <a:rPr lang="en-US" dirty="0" smtClean="0"/>
              <a:t>state.</a:t>
            </a:r>
          </a:p>
          <a:p>
            <a:r>
              <a:rPr lang="en-US" dirty="0"/>
              <a:t>In order to prevent extra painting, the Android UI framework maintains some </a:t>
            </a:r>
            <a:r>
              <a:rPr lang="en-US" dirty="0" smtClean="0"/>
              <a:t>state information </a:t>
            </a:r>
            <a:r>
              <a:rPr lang="en-US" dirty="0"/>
              <a:t>about the view, called the </a:t>
            </a:r>
            <a:r>
              <a:rPr lang="en-US" b="1" i="1" dirty="0"/>
              <a:t>clip rectangle</a:t>
            </a:r>
            <a:r>
              <a:rPr lang="en-US" i="1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Rules of Canvas Drawing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715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Drawing code should be inside the </a:t>
            </a:r>
            <a:r>
              <a:rPr lang="en-US" b="1" dirty="0" err="1"/>
              <a:t>onDraw</a:t>
            </a:r>
            <a:r>
              <a:rPr lang="en-US" dirty="0"/>
              <a:t> method. </a:t>
            </a:r>
            <a:endParaRPr lang="en-US" dirty="0" smtClean="0"/>
          </a:p>
          <a:p>
            <a:r>
              <a:rPr lang="en-US" dirty="0"/>
              <a:t>A widget should draw itself as quickly as possible when </a:t>
            </a:r>
            <a:r>
              <a:rPr lang="en-US" b="1" dirty="0" err="1"/>
              <a:t>onDraw</a:t>
            </a:r>
            <a:r>
              <a:rPr lang="en-US" dirty="0"/>
              <a:t> is invoked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middle </a:t>
            </a:r>
            <a:r>
              <a:rPr lang="en-US" dirty="0"/>
              <a:t>of the call to </a:t>
            </a:r>
            <a:r>
              <a:rPr lang="en-US" b="1" dirty="0" err="1"/>
              <a:t>onDraw</a:t>
            </a:r>
            <a:r>
              <a:rPr lang="en-US" dirty="0"/>
              <a:t> is no time to run a complex database query or </a:t>
            </a:r>
            <a:r>
              <a:rPr lang="en-US" dirty="0" smtClean="0"/>
              <a:t>to determine </a:t>
            </a:r>
            <a:r>
              <a:rPr lang="en-US" dirty="0"/>
              <a:t>the </a:t>
            </a:r>
            <a:r>
              <a:rPr lang="en-US" dirty="0" smtClean="0"/>
              <a:t>state </a:t>
            </a:r>
            <a:r>
              <a:rPr lang="en-US" dirty="0"/>
              <a:t>of some </a:t>
            </a:r>
            <a:r>
              <a:rPr lang="en-US" dirty="0" smtClean="0"/>
              <a:t>services.</a:t>
            </a:r>
          </a:p>
          <a:p>
            <a:r>
              <a:rPr lang="en-US" dirty="0"/>
              <a:t>All the </a:t>
            </a:r>
            <a:r>
              <a:rPr lang="en-US" dirty="0" smtClean="0"/>
              <a:t>state and resources </a:t>
            </a:r>
            <a:r>
              <a:rPr lang="en-US" dirty="0"/>
              <a:t>you need </a:t>
            </a:r>
            <a:r>
              <a:rPr lang="en-US" dirty="0" smtClean="0"/>
              <a:t>to draw </a:t>
            </a:r>
            <a:r>
              <a:rPr lang="en-US" dirty="0"/>
              <a:t>should </a:t>
            </a:r>
            <a:r>
              <a:rPr lang="en-US" dirty="0" smtClean="0"/>
              <a:t>be ready </a:t>
            </a:r>
            <a:r>
              <a:rPr lang="en-US" dirty="0"/>
              <a:t>for use, at drawing time</a:t>
            </a:r>
            <a:r>
              <a:rPr lang="en-US" dirty="0" smtClean="0"/>
              <a:t>.</a:t>
            </a:r>
          </a:p>
          <a:p>
            <a:r>
              <a:rPr lang="en-US" dirty="0"/>
              <a:t>Long-running </a:t>
            </a:r>
            <a:r>
              <a:rPr lang="en-US" dirty="0" smtClean="0"/>
              <a:t>tasks should be used by </a:t>
            </a:r>
            <a:r>
              <a:rPr lang="en-US" dirty="0"/>
              <a:t>a separate </a:t>
            </a:r>
            <a:r>
              <a:rPr lang="en-US" dirty="0" smtClean="0"/>
              <a:t>thread.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Drawing Classes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 fontScale="92500" lnSpcReduction="20000"/>
          </a:bodyPr>
          <a:lstStyle/>
          <a:p>
            <a:pPr marL="514350" indent="-514350"/>
            <a:r>
              <a:rPr lang="en-US" b="1" dirty="0" smtClean="0"/>
              <a:t>Canvas </a:t>
            </a:r>
            <a:r>
              <a:rPr lang="en-US" i="1" dirty="0"/>
              <a:t>(</a:t>
            </a:r>
            <a:r>
              <a:rPr lang="en-US" i="1" dirty="0" smtClean="0"/>
              <a:t>subclass </a:t>
            </a:r>
            <a:r>
              <a:rPr lang="en-US" i="1" dirty="0"/>
              <a:t>of </a:t>
            </a:r>
            <a:r>
              <a:rPr lang="en-US" i="1" dirty="0" err="1"/>
              <a:t>android.graphics.Canvas</a:t>
            </a:r>
            <a:r>
              <a:rPr lang="en-US" i="1" dirty="0" smtClean="0"/>
              <a:t>) :-</a:t>
            </a:r>
            <a:r>
              <a:rPr lang="en-US" dirty="0" smtClean="0"/>
              <a:t>It used </a:t>
            </a:r>
            <a:r>
              <a:rPr lang="en-US" dirty="0"/>
              <a:t>to draw graphics in android. It provides methods to draw oval, rectangle, picture, text, line etc</a:t>
            </a:r>
            <a:r>
              <a:rPr lang="en-US" dirty="0" smtClean="0"/>
              <a:t>. </a:t>
            </a:r>
            <a:r>
              <a:rPr lang="en-US" dirty="0"/>
              <a:t>It maintains the clip </a:t>
            </a:r>
            <a:r>
              <a:rPr lang="en-US" dirty="0" smtClean="0"/>
              <a:t>rectangle also.</a:t>
            </a:r>
            <a:endParaRPr lang="en-US" i="1" dirty="0" smtClean="0"/>
          </a:p>
          <a:p>
            <a:pPr marL="514350" indent="-514350"/>
            <a:r>
              <a:rPr lang="en-US" b="1" dirty="0"/>
              <a:t>Paint</a:t>
            </a:r>
            <a:r>
              <a:rPr lang="en-US" dirty="0"/>
              <a:t> </a:t>
            </a:r>
            <a:r>
              <a:rPr lang="en-US" i="1" dirty="0" smtClean="0"/>
              <a:t>(subclass </a:t>
            </a:r>
            <a:r>
              <a:rPr lang="en-US" i="1" dirty="0"/>
              <a:t>of </a:t>
            </a:r>
            <a:r>
              <a:rPr lang="en-US" i="1" dirty="0" err="1"/>
              <a:t>android.graphics.Paint</a:t>
            </a:r>
            <a:r>
              <a:rPr lang="en-US" i="1" dirty="0" smtClean="0"/>
              <a:t>) :- </a:t>
            </a:r>
            <a:r>
              <a:rPr lang="en-US" dirty="0" smtClean="0"/>
              <a:t>It used </a:t>
            </a:r>
            <a:r>
              <a:rPr lang="en-US" dirty="0"/>
              <a:t>with canvas to draw objects. It holds the information of color and style.</a:t>
            </a:r>
            <a:endParaRPr lang="en-US" i="1" dirty="0" smtClean="0"/>
          </a:p>
          <a:p>
            <a:pPr marL="514350" indent="-514350"/>
            <a:r>
              <a:rPr lang="en-US" b="1" dirty="0"/>
              <a:t>Bitmap</a:t>
            </a:r>
            <a:r>
              <a:rPr lang="en-US" dirty="0"/>
              <a:t> </a:t>
            </a:r>
            <a:r>
              <a:rPr lang="en-US" i="1" dirty="0" smtClean="0"/>
              <a:t>(subclass </a:t>
            </a:r>
            <a:r>
              <a:rPr lang="en-US" i="1" dirty="0"/>
              <a:t>of </a:t>
            </a:r>
            <a:r>
              <a:rPr lang="en-US" i="1" dirty="0" err="1"/>
              <a:t>android.graphics.Bitmap</a:t>
            </a:r>
            <a:r>
              <a:rPr lang="en-US" i="1" dirty="0" smtClean="0"/>
              <a:t>) :- </a:t>
            </a:r>
            <a:r>
              <a:rPr lang="en-US" dirty="0" smtClean="0"/>
              <a:t>This </a:t>
            </a:r>
            <a:r>
              <a:rPr lang="en-US" dirty="0"/>
              <a:t>is the paper you are drawing on. It holds the actual pixels that you draw.</a:t>
            </a:r>
            <a:endParaRPr lang="en-US" i="1" dirty="0" smtClean="0"/>
          </a:p>
          <a:p>
            <a:pPr marL="514350" indent="-514350"/>
            <a:r>
              <a:rPr lang="en-US" b="1" dirty="0" err="1"/>
              <a:t>Drawable</a:t>
            </a:r>
            <a:r>
              <a:rPr lang="en-US" dirty="0"/>
              <a:t> </a:t>
            </a:r>
            <a:r>
              <a:rPr lang="en-US" i="1" dirty="0" smtClean="0"/>
              <a:t>(subclass of </a:t>
            </a:r>
            <a:r>
              <a:rPr lang="en-US" i="1" dirty="0" err="1" smtClean="0"/>
              <a:t>android.graphics.Drawable</a:t>
            </a:r>
            <a:r>
              <a:rPr lang="en-US" i="1" dirty="0" smtClean="0"/>
              <a:t>):-</a:t>
            </a:r>
            <a:r>
              <a:rPr lang="en-US" dirty="0" smtClean="0"/>
              <a:t>This </a:t>
            </a:r>
            <a:r>
              <a:rPr lang="en-US" dirty="0"/>
              <a:t>is the thing you want to </a:t>
            </a:r>
            <a:r>
              <a:rPr lang="en-US" dirty="0" smtClean="0"/>
              <a:t>draw like rectangle </a:t>
            </a:r>
            <a:r>
              <a:rPr lang="en-US" dirty="0"/>
              <a:t>or image.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 of Canvas Drawing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Take a project in android by name of </a:t>
            </a:r>
            <a:r>
              <a:rPr lang="en-US" b="1" dirty="0" err="1" smtClean="0"/>
              <a:t>CanvasDrawingApp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dirty="0" smtClean="0"/>
              <a:t>Code of activity_main.xml:-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 smtClean="0"/>
              <a:t>RelativeLayout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fill_parent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android:layout_height</a:t>
            </a:r>
            <a:r>
              <a:rPr lang="en-US" dirty="0" smtClean="0"/>
              <a:t>=“</a:t>
            </a:r>
            <a:r>
              <a:rPr lang="en-US" dirty="0" err="1" smtClean="0"/>
              <a:t>fill_parent</a:t>
            </a:r>
            <a:r>
              <a:rPr lang="en-US" dirty="0" smtClean="0"/>
              <a:t>” &gt;</a:t>
            </a:r>
            <a:endParaRPr lang="en-US" dirty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RelativeLayout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Note:- We will draw all widgets by Java Code only.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 of Canvas Drawing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638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Code of MainActivity.java file:-</a:t>
            </a:r>
          </a:p>
          <a:p>
            <a:pPr>
              <a:buNone/>
            </a:pPr>
            <a:r>
              <a:rPr lang="en-US" dirty="0"/>
              <a:t>package </a:t>
            </a:r>
            <a:r>
              <a:rPr lang="en-US" dirty="0" err="1" smtClean="0"/>
              <a:t>com.example.CanvasDrawingApp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public class </a:t>
            </a:r>
            <a:r>
              <a:rPr lang="en-US" dirty="0" err="1"/>
              <a:t>MainActivity</a:t>
            </a:r>
            <a:r>
              <a:rPr lang="en-US" dirty="0"/>
              <a:t> extends Activity {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dirty="0" err="1"/>
              <a:t>DemoView</a:t>
            </a:r>
            <a:r>
              <a:rPr lang="en-US" dirty="0"/>
              <a:t> </a:t>
            </a:r>
            <a:r>
              <a:rPr lang="en-US" dirty="0" err="1" smtClean="0"/>
              <a:t>dv</a:t>
            </a:r>
            <a:r>
              <a:rPr lang="en-US" dirty="0" smtClean="0"/>
              <a:t>;</a:t>
            </a:r>
            <a:r>
              <a:rPr lang="en-US" dirty="0"/>
              <a:t>     </a:t>
            </a:r>
          </a:p>
          <a:p>
            <a:pPr>
              <a:buNone/>
            </a:pPr>
            <a:r>
              <a:rPr lang="en-US" dirty="0"/>
              <a:t>    public void </a:t>
            </a:r>
            <a:r>
              <a:rPr lang="en-US" dirty="0" err="1"/>
              <a:t>onCreate</a:t>
            </a:r>
            <a:r>
              <a:rPr lang="en-US" dirty="0"/>
              <a:t>(Bundle </a:t>
            </a:r>
            <a:r>
              <a:rPr lang="en-US" dirty="0" err="1"/>
              <a:t>savedInstanceState</a:t>
            </a:r>
            <a:r>
              <a:rPr lang="en-US" dirty="0"/>
              <a:t>) {  </a:t>
            </a:r>
          </a:p>
          <a:p>
            <a:pPr>
              <a:buNone/>
            </a:pPr>
            <a:r>
              <a:rPr lang="en-US" dirty="0"/>
              <a:t>     </a:t>
            </a:r>
            <a:r>
              <a:rPr lang="en-US" dirty="0" smtClean="0"/>
              <a:t>   </a:t>
            </a:r>
            <a:r>
              <a:rPr lang="en-US" dirty="0" err="1" smtClean="0"/>
              <a:t>super.onCreate</a:t>
            </a:r>
            <a:r>
              <a:rPr lang="en-US" dirty="0" smtClean="0"/>
              <a:t>(</a:t>
            </a:r>
            <a:r>
              <a:rPr lang="en-US" dirty="0" err="1" smtClean="0"/>
              <a:t>savedInstanceState</a:t>
            </a:r>
            <a:r>
              <a:rPr lang="en-US" dirty="0" smtClean="0"/>
              <a:t>);  </a:t>
            </a:r>
            <a:endParaRPr lang="en-US" dirty="0"/>
          </a:p>
          <a:p>
            <a:pPr>
              <a:buNone/>
            </a:pPr>
            <a:r>
              <a:rPr lang="en-US" dirty="0"/>
              <a:t>        </a:t>
            </a:r>
            <a:r>
              <a:rPr lang="en-US" dirty="0" err="1" smtClean="0"/>
              <a:t>dv</a:t>
            </a:r>
            <a:r>
              <a:rPr lang="en-US" dirty="0"/>
              <a:t> = new </a:t>
            </a:r>
            <a:r>
              <a:rPr lang="en-US" dirty="0" err="1" smtClean="0"/>
              <a:t>DemoView</a:t>
            </a:r>
            <a:r>
              <a:rPr lang="en-US" dirty="0" smtClean="0"/>
              <a:t>(this);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dirty="0" err="1" smtClean="0"/>
              <a:t>setContentView</a:t>
            </a:r>
            <a:r>
              <a:rPr lang="en-US" dirty="0" smtClean="0"/>
              <a:t>(</a:t>
            </a:r>
            <a:r>
              <a:rPr lang="en-US" dirty="0" err="1" smtClean="0"/>
              <a:t>dv</a:t>
            </a:r>
            <a:r>
              <a:rPr lang="en-US" dirty="0" smtClean="0"/>
              <a:t>);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 } 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</a:t>
            </a:r>
            <a:r>
              <a:rPr lang="en-US" dirty="0"/>
              <a:t> class </a:t>
            </a:r>
            <a:r>
              <a:rPr lang="en-US" dirty="0" err="1"/>
              <a:t>DemoView</a:t>
            </a:r>
            <a:r>
              <a:rPr lang="en-US" dirty="0"/>
              <a:t> extends View{ 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// Constructor Function</a:t>
            </a:r>
            <a:endParaRPr lang="en-US" dirty="0"/>
          </a:p>
          <a:p>
            <a:pPr>
              <a:buNone/>
            </a:pPr>
            <a:r>
              <a:rPr lang="en-US" dirty="0"/>
              <a:t>        public </a:t>
            </a:r>
            <a:r>
              <a:rPr lang="en-US" dirty="0" err="1"/>
              <a:t>DemoView</a:t>
            </a:r>
            <a:r>
              <a:rPr lang="en-US" dirty="0"/>
              <a:t>(Context </a:t>
            </a:r>
            <a:r>
              <a:rPr lang="en-US" dirty="0" err="1"/>
              <a:t>context</a:t>
            </a:r>
            <a:r>
              <a:rPr lang="en-US" dirty="0"/>
              <a:t>){  </a:t>
            </a:r>
          </a:p>
          <a:p>
            <a:pPr>
              <a:buNone/>
            </a:pPr>
            <a:r>
              <a:rPr lang="en-US" dirty="0"/>
              <a:t>            super(context);  </a:t>
            </a:r>
          </a:p>
          <a:p>
            <a:pPr>
              <a:buNone/>
            </a:pPr>
            <a:r>
              <a:rPr lang="en-US" dirty="0"/>
              <a:t>        }  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Example of Canvas Drawing</a:t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protected void </a:t>
            </a:r>
            <a:r>
              <a:rPr lang="en-US" sz="1600" dirty="0" err="1"/>
              <a:t>onDraw</a:t>
            </a:r>
            <a:r>
              <a:rPr lang="en-US" sz="1600" dirty="0"/>
              <a:t>(Canvas </a:t>
            </a:r>
            <a:r>
              <a:rPr lang="en-US" sz="1600" dirty="0" err="1"/>
              <a:t>canvas</a:t>
            </a:r>
            <a:r>
              <a:rPr lang="en-US" sz="1600" dirty="0"/>
              <a:t>) {  </a:t>
            </a:r>
          </a:p>
          <a:p>
            <a:pPr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super.onDraw</a:t>
            </a:r>
            <a:r>
              <a:rPr lang="en-US" sz="1600" dirty="0"/>
              <a:t>(canvas);  </a:t>
            </a:r>
          </a:p>
          <a:p>
            <a:pPr>
              <a:buNone/>
            </a:pPr>
            <a:r>
              <a:rPr lang="en-US" sz="1600" dirty="0"/>
              <a:t>  </a:t>
            </a:r>
          </a:p>
          <a:p>
            <a:pPr>
              <a:buNone/>
            </a:pPr>
            <a:r>
              <a:rPr lang="en-US" sz="1600" dirty="0"/>
              <a:t>            // custom drawing code here  </a:t>
            </a:r>
          </a:p>
          <a:p>
            <a:pPr>
              <a:buNone/>
            </a:pPr>
            <a:r>
              <a:rPr lang="en-US" sz="1600" dirty="0"/>
              <a:t>            Paint </a:t>
            </a:r>
            <a:r>
              <a:rPr lang="en-US" sz="1600" dirty="0" smtClean="0"/>
              <a:t>p</a:t>
            </a:r>
            <a:r>
              <a:rPr lang="en-US" sz="1600" dirty="0"/>
              <a:t> = new Paint();  </a:t>
            </a:r>
          </a:p>
          <a:p>
            <a:pPr>
              <a:buNone/>
            </a:pPr>
            <a:r>
              <a:rPr lang="en-US" sz="1600" dirty="0"/>
              <a:t>            </a:t>
            </a:r>
            <a:r>
              <a:rPr lang="en-US" sz="1600" dirty="0" err="1" smtClean="0"/>
              <a:t>p.setStyle</a:t>
            </a:r>
            <a:r>
              <a:rPr lang="en-US" sz="1600" dirty="0" smtClean="0"/>
              <a:t>(</a:t>
            </a:r>
            <a:r>
              <a:rPr lang="en-US" sz="1600" dirty="0" err="1" smtClean="0"/>
              <a:t>Paint.Style.FILL</a:t>
            </a:r>
            <a:r>
              <a:rPr lang="en-US" sz="1600" dirty="0"/>
              <a:t>);  </a:t>
            </a:r>
          </a:p>
          <a:p>
            <a:pPr>
              <a:buNone/>
            </a:pPr>
            <a:r>
              <a:rPr lang="en-US" sz="1600" dirty="0"/>
              <a:t>  </a:t>
            </a:r>
          </a:p>
          <a:p>
            <a:pPr>
              <a:buNone/>
            </a:pPr>
            <a:r>
              <a:rPr lang="en-US" sz="1600" dirty="0"/>
              <a:t>            // make the entire canvas white  </a:t>
            </a:r>
          </a:p>
          <a:p>
            <a:pPr>
              <a:buNone/>
            </a:pPr>
            <a:r>
              <a:rPr lang="en-US" sz="1600" dirty="0"/>
              <a:t>            </a:t>
            </a:r>
            <a:r>
              <a:rPr lang="en-US" sz="1600" dirty="0" err="1" smtClean="0"/>
              <a:t>p.setColor</a:t>
            </a:r>
            <a:r>
              <a:rPr lang="en-US" sz="1600" dirty="0" smtClean="0"/>
              <a:t>(</a:t>
            </a:r>
            <a:r>
              <a:rPr lang="en-US" sz="1600" dirty="0" err="1" smtClean="0"/>
              <a:t>Color.WHITE</a:t>
            </a:r>
            <a:r>
              <a:rPr lang="en-US" sz="1600" dirty="0"/>
              <a:t>);  </a:t>
            </a:r>
          </a:p>
          <a:p>
            <a:pPr>
              <a:buNone/>
            </a:pPr>
            <a:r>
              <a:rPr lang="en-US" sz="1600" dirty="0"/>
              <a:t>            </a:t>
            </a:r>
            <a:r>
              <a:rPr lang="en-US" sz="1600" dirty="0" err="1" smtClean="0"/>
              <a:t>canvas.drawPaint</a:t>
            </a:r>
            <a:r>
              <a:rPr lang="en-US" sz="1600" dirty="0" smtClean="0"/>
              <a:t>(p);</a:t>
            </a:r>
            <a:r>
              <a:rPr lang="en-US" sz="1600" dirty="0"/>
              <a:t>  </a:t>
            </a:r>
          </a:p>
          <a:p>
            <a:pPr>
              <a:buNone/>
            </a:pPr>
            <a:r>
              <a:rPr lang="en-US" sz="1600" dirty="0"/>
              <a:t>              </a:t>
            </a:r>
            <a:endParaRPr lang="en-US" sz="1600" dirty="0" smtClean="0"/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// </a:t>
            </a:r>
            <a:r>
              <a:rPr lang="en-US" sz="1600" dirty="0" err="1" smtClean="0"/>
              <a:t>AntiAlias</a:t>
            </a:r>
            <a:r>
              <a:rPr lang="en-US" sz="1600" dirty="0" smtClean="0"/>
              <a:t> use for  making</a:t>
            </a:r>
            <a:r>
              <a:rPr lang="en-US" sz="1600" dirty="0"/>
              <a:t> </a:t>
            </a:r>
            <a:r>
              <a:rPr lang="en-US" sz="1600" dirty="0" smtClean="0"/>
              <a:t>smooth  </a:t>
            </a:r>
            <a:r>
              <a:rPr lang="en-US" sz="1600" dirty="0"/>
              <a:t>edges </a:t>
            </a:r>
            <a:r>
              <a:rPr lang="en-US" sz="1600" dirty="0" smtClean="0"/>
              <a:t>of Drawing Widgets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            // draw blue circle with anti aliasing turned off  </a:t>
            </a:r>
          </a:p>
          <a:p>
            <a:pPr>
              <a:buNone/>
            </a:pPr>
            <a:r>
              <a:rPr lang="en-US" sz="1600" dirty="0"/>
              <a:t>            </a:t>
            </a:r>
            <a:r>
              <a:rPr lang="en-US" sz="1600" dirty="0" err="1" smtClean="0"/>
              <a:t>p.setAntiAlias</a:t>
            </a:r>
            <a:r>
              <a:rPr lang="en-US" sz="1600" dirty="0" smtClean="0"/>
              <a:t>(false</a:t>
            </a:r>
            <a:r>
              <a:rPr lang="en-US" sz="1600" dirty="0"/>
              <a:t>);  </a:t>
            </a:r>
          </a:p>
          <a:p>
            <a:pPr>
              <a:buNone/>
            </a:pPr>
            <a:r>
              <a:rPr lang="en-US" sz="1600" dirty="0"/>
              <a:t>            </a:t>
            </a:r>
            <a:r>
              <a:rPr lang="en-US" sz="1600" dirty="0" err="1" smtClean="0"/>
              <a:t>p.setColor</a:t>
            </a:r>
            <a:r>
              <a:rPr lang="en-US" sz="1600" dirty="0" smtClean="0"/>
              <a:t>(</a:t>
            </a:r>
            <a:r>
              <a:rPr lang="en-US" sz="1600" dirty="0" err="1" smtClean="0"/>
              <a:t>Color.BLUE</a:t>
            </a:r>
            <a:r>
              <a:rPr lang="en-US" sz="1600" dirty="0"/>
              <a:t>);  </a:t>
            </a:r>
          </a:p>
          <a:p>
            <a:pPr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canvas.drawCircle</a:t>
            </a:r>
            <a:r>
              <a:rPr lang="en-US" sz="1600" dirty="0"/>
              <a:t>(20, 20, 15, </a:t>
            </a:r>
            <a:r>
              <a:rPr lang="en-US" sz="1600" dirty="0" smtClean="0"/>
              <a:t>p);</a:t>
            </a:r>
            <a:r>
              <a:rPr lang="en-US" sz="1600" dirty="0"/>
              <a:t>  </a:t>
            </a:r>
          </a:p>
          <a:p>
            <a:pPr>
              <a:buNone/>
            </a:pPr>
            <a:r>
              <a:rPr lang="en-US" sz="1600" dirty="0"/>
              <a:t>  </a:t>
            </a:r>
          </a:p>
          <a:p>
            <a:pPr>
              <a:buNone/>
            </a:pPr>
            <a:r>
              <a:rPr lang="en-US" sz="1600" dirty="0"/>
              <a:t>            // draw green circle with anti aliasing turned on  </a:t>
            </a:r>
          </a:p>
          <a:p>
            <a:pPr>
              <a:buNone/>
            </a:pPr>
            <a:r>
              <a:rPr lang="en-US" sz="1600" dirty="0"/>
              <a:t>            </a:t>
            </a:r>
            <a:r>
              <a:rPr lang="en-US" sz="1600" dirty="0" err="1" smtClean="0"/>
              <a:t>p.setAntiAlias</a:t>
            </a:r>
            <a:r>
              <a:rPr lang="en-US" sz="1600" dirty="0" smtClean="0"/>
              <a:t>(true</a:t>
            </a:r>
            <a:r>
              <a:rPr lang="en-US" sz="1600" dirty="0"/>
              <a:t>);  </a:t>
            </a:r>
          </a:p>
          <a:p>
            <a:pPr>
              <a:buNone/>
            </a:pPr>
            <a:r>
              <a:rPr lang="en-US" sz="1600" dirty="0"/>
              <a:t>            </a:t>
            </a:r>
            <a:r>
              <a:rPr lang="en-US" sz="1600" dirty="0" err="1" smtClean="0"/>
              <a:t>p.setColor</a:t>
            </a:r>
            <a:r>
              <a:rPr lang="en-US" sz="1600" dirty="0" smtClean="0"/>
              <a:t>(</a:t>
            </a:r>
            <a:r>
              <a:rPr lang="en-US" sz="1600" dirty="0" err="1" smtClean="0"/>
              <a:t>Color.GREEN</a:t>
            </a:r>
            <a:r>
              <a:rPr lang="en-US" sz="1600" dirty="0"/>
              <a:t>);  </a:t>
            </a:r>
          </a:p>
          <a:p>
            <a:pPr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canvas.drawCircle</a:t>
            </a:r>
            <a:r>
              <a:rPr lang="en-US" sz="1600" dirty="0"/>
              <a:t>(60, 20, 15, </a:t>
            </a:r>
            <a:r>
              <a:rPr lang="en-US" sz="1600" dirty="0" smtClean="0"/>
              <a:t>p);</a:t>
            </a:r>
            <a:r>
              <a:rPr lang="en-US" sz="1600" dirty="0"/>
              <a:t>  </a:t>
            </a:r>
          </a:p>
          <a:p>
            <a:pPr>
              <a:buNone/>
            </a:pPr>
            <a:r>
              <a:rPr lang="en-US" sz="1600" dirty="0"/>
              <a:t>  </a:t>
            </a:r>
          </a:p>
          <a:p>
            <a:pPr>
              <a:buNone/>
            </a:pPr>
            <a:r>
              <a:rPr lang="en-US" sz="1600" dirty="0"/>
              <a:t>          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 of Canvas Drawing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867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// draw red rectangle with anti aliasing turned off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 smtClean="0"/>
              <a:t>p.setAntiAlias</a:t>
            </a:r>
            <a:r>
              <a:rPr lang="en-US" dirty="0" smtClean="0"/>
              <a:t>(false</a:t>
            </a:r>
            <a:r>
              <a:rPr lang="en-US" dirty="0"/>
              <a:t>);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 smtClean="0"/>
              <a:t>p.setColor</a:t>
            </a:r>
            <a:r>
              <a:rPr lang="en-US" dirty="0" smtClean="0"/>
              <a:t>(</a:t>
            </a:r>
            <a:r>
              <a:rPr lang="en-US" dirty="0" err="1" smtClean="0"/>
              <a:t>Color.RED</a:t>
            </a:r>
            <a:r>
              <a:rPr lang="en-US" dirty="0"/>
              <a:t>);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canvas.drawRect</a:t>
            </a:r>
            <a:r>
              <a:rPr lang="en-US" dirty="0"/>
              <a:t>(100, 5, 200, 30, </a:t>
            </a:r>
            <a:r>
              <a:rPr lang="en-US" dirty="0" smtClean="0"/>
              <a:t>p);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                        </a:t>
            </a:r>
          </a:p>
          <a:p>
            <a:pPr>
              <a:buNone/>
            </a:pPr>
            <a:r>
              <a:rPr lang="en-US" dirty="0"/>
              <a:t>            // draw the rotated text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canvas.rotate</a:t>
            </a:r>
            <a:r>
              <a:rPr lang="en-US" dirty="0"/>
              <a:t>(-45);  </a:t>
            </a:r>
          </a:p>
          <a:p>
            <a:pPr>
              <a:buNone/>
            </a:pPr>
            <a:r>
              <a:rPr lang="en-US" dirty="0"/>
              <a:t>                    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 smtClean="0"/>
              <a:t>p.setStyle</a:t>
            </a:r>
            <a:r>
              <a:rPr lang="en-US" dirty="0" smtClean="0"/>
              <a:t>(</a:t>
            </a:r>
            <a:r>
              <a:rPr lang="en-US" dirty="0" err="1" smtClean="0"/>
              <a:t>Paint.Style.FILL</a:t>
            </a:r>
            <a:r>
              <a:rPr lang="en-US" dirty="0"/>
              <a:t>);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canvas.drawText</a:t>
            </a:r>
            <a:r>
              <a:rPr lang="en-US" dirty="0"/>
              <a:t>("Graphics Rotation", 40, 180, </a:t>
            </a:r>
            <a:r>
              <a:rPr lang="en-US" dirty="0" smtClean="0"/>
              <a:t>p);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           </a:t>
            </a:r>
          </a:p>
          <a:p>
            <a:pPr>
              <a:buNone/>
            </a:pPr>
            <a:r>
              <a:rPr lang="en-US" dirty="0"/>
              <a:t>            //undo the rotate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canvas.restore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dirty="0"/>
              <a:t>        }  </a:t>
            </a:r>
          </a:p>
          <a:p>
            <a:pPr>
              <a:buNone/>
            </a:pPr>
            <a:r>
              <a:rPr lang="en-US" dirty="0"/>
              <a:t>    }  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371600"/>
            <a:ext cx="83058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359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Lecture 17</vt:lpstr>
      <vt:lpstr>Introduction </vt:lpstr>
      <vt:lpstr>Rules of Canvas Drawing </vt:lpstr>
      <vt:lpstr>Drawing Classes </vt:lpstr>
      <vt:lpstr>Example of Canvas Drawing </vt:lpstr>
      <vt:lpstr>Example of Canvas Drawing </vt:lpstr>
      <vt:lpstr>Example of Canvas Drawing  </vt:lpstr>
      <vt:lpstr>Example of Canvas Drawing  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</dc:title>
  <dc:creator>ict</dc:creator>
  <cp:lastModifiedBy>Pooja</cp:lastModifiedBy>
  <cp:revision>54</cp:revision>
  <dcterms:created xsi:type="dcterms:W3CDTF">2016-09-19T10:49:28Z</dcterms:created>
  <dcterms:modified xsi:type="dcterms:W3CDTF">2016-09-20T17:34:23Z</dcterms:modified>
</cp:coreProperties>
</file>