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>
      <p:cViewPr>
        <p:scale>
          <a:sx n="70" d="100"/>
          <a:sy n="70" d="100"/>
        </p:scale>
        <p:origin x="-78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83A1-4ECE-4E81-A2CA-E6E51EB03B83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05A7-B0FC-4121-AD77-54182D87A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Shadows and </a:t>
            </a:r>
            <a:r>
              <a:rPr lang="en-US" sz="4800" b="1" dirty="0">
                <a:solidFill>
                  <a:schemeClr val="tx1"/>
                </a:solidFill>
              </a:rPr>
              <a:t>Gradients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14400"/>
            <a:ext cx="73914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Take a new Project by name </a:t>
            </a:r>
            <a:r>
              <a:rPr lang="en-US" b="1" dirty="0" err="1" smtClean="0"/>
              <a:t>GradientApp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will provide you a XML File “activity_main.xml” and a Java file “MainActivity.java”.</a:t>
            </a:r>
            <a:endParaRPr lang="en-US" dirty="0" smtClean="0"/>
          </a:p>
          <a:p>
            <a:r>
              <a:rPr lang="en-US" dirty="0" smtClean="0"/>
              <a:t>Now, Firstly </a:t>
            </a:r>
            <a:r>
              <a:rPr lang="en-US" dirty="0" smtClean="0"/>
              <a:t>make a folder name “</a:t>
            </a:r>
            <a:r>
              <a:rPr lang="en-US" b="1" dirty="0" err="1" smtClean="0"/>
              <a:t>drawable</a:t>
            </a:r>
            <a:r>
              <a:rPr lang="en-US" dirty="0" smtClean="0"/>
              <a:t>” in res folder.</a:t>
            </a:r>
          </a:p>
          <a:p>
            <a:r>
              <a:rPr lang="en-US" dirty="0" smtClean="0"/>
              <a:t>Press right click on </a:t>
            </a:r>
            <a:r>
              <a:rPr lang="en-US" b="1" dirty="0" err="1" smtClean="0"/>
              <a:t>drawable</a:t>
            </a:r>
            <a:r>
              <a:rPr lang="en-US" dirty="0" smtClean="0"/>
              <a:t> folder and take </a:t>
            </a:r>
            <a:r>
              <a:rPr lang="en-US" b="1" dirty="0" smtClean="0"/>
              <a:t>Android XML </a:t>
            </a:r>
            <a:r>
              <a:rPr lang="en-US" b="1" dirty="0" smtClean="0"/>
              <a:t>file </a:t>
            </a:r>
            <a:r>
              <a:rPr lang="en-US" dirty="0" smtClean="0"/>
              <a:t> by any name like: “</a:t>
            </a:r>
            <a:r>
              <a:rPr lang="en-US" dirty="0" err="1" smtClean="0"/>
              <a:t>drawable_gradient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This xml file will be use to write Gradient code.</a:t>
            </a:r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14400"/>
            <a:ext cx="7619999" cy="5211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Code of drawable_gradient.xml file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&lt;?xml version=</a:t>
            </a:r>
            <a:r>
              <a:rPr lang="en-US" i="1" dirty="0" smtClean="0"/>
              <a:t>"1.0" encoding="utf-8"?&gt;</a:t>
            </a:r>
          </a:p>
          <a:p>
            <a:pPr>
              <a:buNone/>
            </a:pPr>
            <a:r>
              <a:rPr lang="en-US" dirty="0" smtClean="0"/>
              <a:t>&lt;selector </a:t>
            </a:r>
            <a:r>
              <a:rPr lang="en-US" dirty="0" err="1" smtClean="0"/>
              <a:t>xmlns:android</a:t>
            </a:r>
            <a:r>
              <a:rPr lang="en-US" dirty="0" smtClean="0"/>
              <a:t>=</a:t>
            </a:r>
            <a:r>
              <a:rPr lang="en-US" i="1" dirty="0" smtClean="0"/>
              <a:t>"http://schemas.android.com/apk/res/android" &gt;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   &lt;item&gt;</a:t>
            </a:r>
          </a:p>
          <a:p>
            <a:pPr>
              <a:buNone/>
            </a:pPr>
            <a:r>
              <a:rPr lang="en-US" dirty="0" smtClean="0"/>
              <a:t>        &lt;shape&gt;</a:t>
            </a:r>
          </a:p>
          <a:p>
            <a:pPr>
              <a:buNone/>
            </a:pPr>
            <a:r>
              <a:rPr lang="en-US" dirty="0" smtClean="0"/>
              <a:t>            &lt;gradient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android:startColor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</a:t>
            </a:r>
            <a:r>
              <a:rPr lang="en-US" i="1" dirty="0" err="1" smtClean="0"/>
              <a:t>holo_blue_dark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android:centerColor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/white"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android:endColor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</a:t>
            </a:r>
            <a:r>
              <a:rPr lang="en-US" i="1" dirty="0" err="1" smtClean="0"/>
              <a:t>holo_red_dark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android:angle</a:t>
            </a:r>
            <a:r>
              <a:rPr lang="en-US" dirty="0" smtClean="0"/>
              <a:t>=</a:t>
            </a:r>
            <a:r>
              <a:rPr lang="en-US" i="1" dirty="0" smtClean="0"/>
              <a:t>“0" </a:t>
            </a:r>
            <a:r>
              <a:rPr lang="en-US" i="1" dirty="0" smtClean="0"/>
              <a:t>/&gt;</a:t>
            </a:r>
          </a:p>
          <a:p>
            <a:pPr>
              <a:buNone/>
            </a:pPr>
            <a:r>
              <a:rPr lang="en-US" dirty="0" smtClean="0"/>
              <a:t>        &lt;/shape&gt;</a:t>
            </a:r>
          </a:p>
          <a:p>
            <a:pPr>
              <a:buNone/>
            </a:pPr>
            <a:r>
              <a:rPr lang="en-US" dirty="0" smtClean="0"/>
              <a:t>    &lt;/item&gt;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&lt;/selector&gt;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</a:t>
            </a:r>
            <a:r>
              <a:rPr lang="en-US" b="1" dirty="0" smtClean="0"/>
              <a:t>activity_main.xml </a:t>
            </a:r>
            <a:r>
              <a:rPr lang="en-US" b="1" dirty="0" smtClean="0"/>
              <a:t>file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715000"/>
          </a:xfrm>
        </p:spPr>
        <p:txBody>
          <a:bodyPr/>
          <a:lstStyle/>
          <a:p>
            <a:r>
              <a:rPr lang="en-US" dirty="0" smtClean="0"/>
              <a:t>Firstly take a button in XML File.</a:t>
            </a:r>
          </a:p>
          <a:p>
            <a:r>
              <a:rPr lang="en-US" dirty="0" smtClean="0"/>
              <a:t>Now put this line into button source code for adding gradient feature with this button.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android:background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"@</a:t>
            </a:r>
            <a:r>
              <a:rPr lang="en-US" sz="2400" b="1" i="1" dirty="0" err="1" smtClean="0"/>
              <a:t>drawable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gradient_drawable</a:t>
            </a:r>
            <a:r>
              <a:rPr lang="en-US" sz="2400" b="1" i="1" dirty="0" smtClean="0"/>
              <a:t>“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                                               Folder Name        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                                                                          Gradient File Name                                              </a:t>
            </a:r>
            <a:endParaRPr lang="en-US" sz="2400" b="1" dirty="0"/>
          </a:p>
        </p:txBody>
      </p:sp>
      <p:sp>
        <p:nvSpPr>
          <p:cNvPr id="6" name="Down Arrow 5"/>
          <p:cNvSpPr/>
          <p:nvPr/>
        </p:nvSpPr>
        <p:spPr>
          <a:xfrm>
            <a:off x="4343400" y="3048000"/>
            <a:ext cx="228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324600" y="3124200"/>
            <a:ext cx="304800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Output:- If Gradient angle is 0 or 360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371601"/>
            <a:ext cx="6095999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Output:- If Gradient angle is </a:t>
            </a:r>
            <a:r>
              <a:rPr lang="en-US" dirty="0" smtClean="0"/>
              <a:t>90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371600"/>
            <a:ext cx="60198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Output:- If Gradient angle is </a:t>
            </a:r>
            <a:r>
              <a:rPr lang="en-US" dirty="0" smtClean="0"/>
              <a:t>180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1447800"/>
            <a:ext cx="66294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Output:- If Gradient angle is </a:t>
            </a:r>
            <a:r>
              <a:rPr lang="en-US" dirty="0" smtClean="0"/>
              <a:t>270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00200"/>
            <a:ext cx="62484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err="1"/>
              <a:t>PathEffect</a:t>
            </a:r>
            <a:r>
              <a:rPr lang="en-US" dirty="0"/>
              <a:t>, </a:t>
            </a:r>
            <a:r>
              <a:rPr lang="en-US" dirty="0" err="1"/>
              <a:t>MaskFilter</a:t>
            </a:r>
            <a:r>
              <a:rPr lang="en-US" dirty="0"/>
              <a:t>, </a:t>
            </a:r>
            <a:r>
              <a:rPr lang="en-US" dirty="0" err="1"/>
              <a:t>ColorFilter</a:t>
            </a:r>
            <a:r>
              <a:rPr lang="en-US" dirty="0"/>
              <a:t>, </a:t>
            </a:r>
            <a:r>
              <a:rPr lang="en-US" dirty="0" err="1"/>
              <a:t>Shader</a:t>
            </a:r>
            <a:r>
              <a:rPr lang="en-US" dirty="0"/>
              <a:t>, and </a:t>
            </a:r>
            <a:r>
              <a:rPr lang="en-US" dirty="0" err="1"/>
              <a:t>ShadowLayer</a:t>
            </a:r>
            <a:r>
              <a:rPr lang="en-US" dirty="0"/>
              <a:t> are all attributes </a:t>
            </a:r>
            <a:r>
              <a:rPr lang="en-US" dirty="0" smtClean="0"/>
              <a:t>of Paint.</a:t>
            </a:r>
          </a:p>
          <a:p>
            <a:r>
              <a:rPr lang="en-US" dirty="0"/>
              <a:t>Anything drawn with Paint can be drawn </a:t>
            </a:r>
            <a:r>
              <a:rPr lang="en-US" dirty="0" smtClean="0"/>
              <a:t>by one </a:t>
            </a:r>
            <a:r>
              <a:rPr lang="en-US" dirty="0"/>
              <a:t>or </a:t>
            </a:r>
            <a:r>
              <a:rPr lang="en-US" dirty="0" smtClean="0"/>
              <a:t>more of </a:t>
            </a:r>
            <a:r>
              <a:rPr lang="en-US" dirty="0"/>
              <a:t>these transformations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Widgets 1 and 2 demonstrate </a:t>
            </a:r>
            <a:r>
              <a:rPr lang="en-US" b="1" dirty="0" smtClean="0"/>
              <a:t>Shadows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Widgets </a:t>
            </a:r>
            <a:r>
              <a:rPr lang="en-US" dirty="0" smtClean="0"/>
              <a:t>3 </a:t>
            </a:r>
            <a:r>
              <a:rPr lang="en-US" dirty="0"/>
              <a:t>and </a:t>
            </a:r>
            <a:r>
              <a:rPr lang="en-US" dirty="0" smtClean="0"/>
              <a:t>4 demonstrate </a:t>
            </a:r>
            <a:r>
              <a:rPr lang="en-US" b="1" dirty="0" smtClean="0"/>
              <a:t>Gradients.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0"/>
            <a:ext cx="6248400" cy="1143000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562600"/>
            <a:ext cx="62484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Shadow</a:t>
            </a:r>
            <a:r>
              <a:rPr lang="en-US" b="1" dirty="0" smtClean="0"/>
              <a:t>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Shadows </a:t>
            </a:r>
            <a:r>
              <a:rPr lang="en-US" dirty="0" smtClean="0"/>
              <a:t>are </a:t>
            </a:r>
            <a:r>
              <a:rPr lang="en-US" dirty="0"/>
              <a:t>controlled by the </a:t>
            </a:r>
            <a:r>
              <a:rPr lang="en-US" b="1" dirty="0" err="1" smtClean="0"/>
              <a:t>setShadowLayer</a:t>
            </a:r>
            <a:r>
              <a:rPr lang="en-US" dirty="0" smtClean="0"/>
              <a:t> method in Java File. </a:t>
            </a:r>
          </a:p>
          <a:p>
            <a:r>
              <a:rPr lang="en-US" dirty="0" smtClean="0"/>
              <a:t>We can control to shadow using Layout XML File also by using these 4 Parameters:-</a:t>
            </a:r>
          </a:p>
          <a:p>
            <a:pPr lvl="0" fontAlgn="base">
              <a:buNone/>
            </a:pPr>
            <a:r>
              <a:rPr lang="en-US" b="1" dirty="0" smtClean="0"/>
              <a:t>1.  </a:t>
            </a:r>
            <a:r>
              <a:rPr lang="en-US" b="1" dirty="0" err="1" smtClean="0"/>
              <a:t>android:shadowDx</a:t>
            </a:r>
            <a:r>
              <a:rPr lang="en-US" dirty="0" smtClean="0"/>
              <a:t> – specifies the X-axis offset of shadow. You can give -/+ values, where -</a:t>
            </a:r>
            <a:r>
              <a:rPr lang="en-US" dirty="0" err="1" smtClean="0"/>
              <a:t>Dx</a:t>
            </a:r>
            <a:r>
              <a:rPr lang="en-US" dirty="0" smtClean="0"/>
              <a:t> draws a shadow on the left of text and +</a:t>
            </a:r>
            <a:r>
              <a:rPr lang="en-US" dirty="0" err="1" smtClean="0"/>
              <a:t>Dx</a:t>
            </a:r>
            <a:r>
              <a:rPr lang="en-US" dirty="0" smtClean="0"/>
              <a:t> on the right.</a:t>
            </a:r>
          </a:p>
          <a:p>
            <a:pPr lvl="0" fontAlgn="base">
              <a:buNone/>
            </a:pPr>
            <a:r>
              <a:rPr lang="en-US" b="1" dirty="0" smtClean="0"/>
              <a:t>2.  </a:t>
            </a:r>
            <a:r>
              <a:rPr lang="en-US" b="1" dirty="0" err="1" smtClean="0"/>
              <a:t>android:shadowDy</a:t>
            </a:r>
            <a:r>
              <a:rPr lang="en-US" dirty="0" smtClean="0"/>
              <a:t> – it specifies the Y-axis offset of shadow. -</a:t>
            </a:r>
            <a:r>
              <a:rPr lang="en-US" dirty="0" err="1" smtClean="0"/>
              <a:t>Dy</a:t>
            </a:r>
            <a:r>
              <a:rPr lang="en-US" dirty="0" smtClean="0"/>
              <a:t> specifies a shadow above the text and +</a:t>
            </a:r>
            <a:r>
              <a:rPr lang="en-US" dirty="0" err="1" smtClean="0"/>
              <a:t>Dy</a:t>
            </a:r>
            <a:r>
              <a:rPr lang="en-US" dirty="0" smtClean="0"/>
              <a:t> specifies below the text.</a:t>
            </a:r>
          </a:p>
          <a:p>
            <a:pPr lvl="0" fontAlgn="base">
              <a:buNone/>
            </a:pPr>
            <a:r>
              <a:rPr lang="en-US" b="1" dirty="0" smtClean="0"/>
              <a:t>3.  </a:t>
            </a:r>
            <a:r>
              <a:rPr lang="en-US" b="1" dirty="0" err="1" smtClean="0"/>
              <a:t>android:shadowRadius</a:t>
            </a:r>
            <a:r>
              <a:rPr lang="en-US" dirty="0" smtClean="0"/>
              <a:t> – specifies how much the shadow should be blurred at the edges. Provide a small value if shadow needs to be prominent.</a:t>
            </a:r>
          </a:p>
          <a:p>
            <a:pPr lvl="0" fontAlgn="base">
              <a:buNone/>
            </a:pPr>
            <a:r>
              <a:rPr lang="en-US" b="1" dirty="0" smtClean="0"/>
              <a:t>4.  </a:t>
            </a:r>
            <a:r>
              <a:rPr lang="en-US" b="1" dirty="0" err="1" smtClean="0"/>
              <a:t>android:shadowColor</a:t>
            </a:r>
            <a:r>
              <a:rPr lang="en-US" dirty="0" smtClean="0"/>
              <a:t> – specifies the shadow color.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Making Shadow using XML File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RelativeLayout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android:layout_width</a:t>
            </a:r>
            <a:r>
              <a:rPr lang="en-US" dirty="0" smtClean="0"/>
              <a:t>=</a:t>
            </a:r>
            <a:r>
              <a:rPr lang="en-US" i="1" dirty="0" smtClean="0"/>
              <a:t>“</a:t>
            </a:r>
            <a:r>
              <a:rPr lang="en-US" i="1" dirty="0" err="1" smtClean="0"/>
              <a:t>fill_parent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android:layout_height</a:t>
            </a:r>
            <a:r>
              <a:rPr lang="en-US" dirty="0" smtClean="0"/>
              <a:t>=</a:t>
            </a:r>
            <a:r>
              <a:rPr lang="en-US" i="1" dirty="0" smtClean="0"/>
              <a:t>“</a:t>
            </a:r>
            <a:r>
              <a:rPr lang="en-US" i="1" dirty="0" err="1" smtClean="0"/>
              <a:t>fill_parent</a:t>
            </a:r>
            <a:r>
              <a:rPr lang="en-US" i="1" dirty="0" smtClean="0"/>
              <a:t>” 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TextView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tv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</a:t>
            </a:r>
            <a:r>
              <a:rPr lang="en-US" i="1" dirty="0" smtClean="0"/>
              <a:t>"Sample </a:t>
            </a:r>
            <a:r>
              <a:rPr lang="en-US" i="1" dirty="0" err="1" smtClean="0"/>
              <a:t>TextView</a:t>
            </a:r>
            <a:r>
              <a:rPr lang="en-US" i="1" dirty="0" smtClean="0"/>
              <a:t>..."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android:textSize</a:t>
            </a:r>
            <a:r>
              <a:rPr lang="en-US" dirty="0" smtClean="0"/>
              <a:t>=</a:t>
            </a:r>
            <a:r>
              <a:rPr lang="en-US" i="1" dirty="0" smtClean="0"/>
              <a:t>"30dp"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android:textStyle</a:t>
            </a:r>
            <a:r>
              <a:rPr lang="en-US" dirty="0" smtClean="0"/>
              <a:t>=</a:t>
            </a:r>
            <a:r>
              <a:rPr lang="en-US" i="1" dirty="0" smtClean="0"/>
              <a:t>"bold"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/black"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</a:t>
            </a:r>
            <a:r>
              <a:rPr lang="en-US" i="1" dirty="0" err="1" smtClean="0"/>
              <a:t>holo_red_dark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android:shadowRadius</a:t>
            </a:r>
            <a:r>
              <a:rPr lang="en-US" dirty="0" smtClean="0"/>
              <a:t>=</a:t>
            </a:r>
            <a:r>
              <a:rPr lang="en-US" i="1" dirty="0" smtClean="0"/>
              <a:t>"2"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android:shadowDy</a:t>
            </a:r>
            <a:r>
              <a:rPr lang="en-US" dirty="0" smtClean="0"/>
              <a:t>=</a:t>
            </a:r>
            <a:r>
              <a:rPr lang="en-US" i="1" dirty="0" smtClean="0"/>
              <a:t>"-5"</a:t>
            </a:r>
          </a:p>
          <a:p>
            <a:pPr>
              <a:buNone/>
            </a:pPr>
            <a:r>
              <a:rPr lang="en-US" dirty="0" smtClean="0"/>
              <a:t>        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Making Shadow Example using XML File</a:t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TextView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"@+id/tv2"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android:layout_below</a:t>
            </a:r>
            <a:r>
              <a:rPr lang="en-US" dirty="0" smtClean="0"/>
              <a:t>=</a:t>
            </a:r>
            <a:r>
              <a:rPr lang="en-US" i="1" dirty="0" smtClean="0"/>
              <a:t>"@id/</a:t>
            </a:r>
            <a:r>
              <a:rPr lang="en-US" i="1" dirty="0" err="1" smtClean="0"/>
              <a:t>tv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</a:t>
            </a:r>
            <a:r>
              <a:rPr lang="en-US" i="1" dirty="0" smtClean="0"/>
              <a:t>"Sample </a:t>
            </a:r>
            <a:r>
              <a:rPr lang="en-US" i="1" dirty="0" err="1" smtClean="0"/>
              <a:t>TextView</a:t>
            </a:r>
            <a:r>
              <a:rPr lang="en-US" i="1" dirty="0" smtClean="0"/>
              <a:t>..."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android:textSize</a:t>
            </a:r>
            <a:r>
              <a:rPr lang="en-US" dirty="0" smtClean="0"/>
              <a:t>=</a:t>
            </a:r>
            <a:r>
              <a:rPr lang="en-US" i="1" dirty="0" smtClean="0"/>
              <a:t>"30dp"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android:textStyle</a:t>
            </a:r>
            <a:r>
              <a:rPr lang="en-US" dirty="0" smtClean="0"/>
              <a:t>=</a:t>
            </a:r>
            <a:r>
              <a:rPr lang="en-US" i="1" dirty="0" smtClean="0"/>
              <a:t>"bold"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/black"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</a:t>
            </a:r>
            <a:r>
              <a:rPr lang="en-US" i="1" dirty="0" err="1" smtClean="0"/>
              <a:t>holo_red_dark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android:shadowRadius</a:t>
            </a:r>
            <a:r>
              <a:rPr lang="en-US" dirty="0" smtClean="0"/>
              <a:t>=</a:t>
            </a:r>
            <a:r>
              <a:rPr lang="en-US" i="1" dirty="0" smtClean="0"/>
              <a:t>"2"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android:shadowDy</a:t>
            </a:r>
            <a:r>
              <a:rPr lang="en-US" dirty="0" smtClean="0"/>
              <a:t>=</a:t>
            </a:r>
            <a:r>
              <a:rPr lang="en-US" i="1" dirty="0" smtClean="0"/>
              <a:t>"5"</a:t>
            </a:r>
          </a:p>
          <a:p>
            <a:pPr>
              <a:buNone/>
            </a:pPr>
            <a:r>
              <a:rPr lang="en-US" dirty="0" smtClean="0"/>
              <a:t>        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/>
              <a:t>Making Shadow Example using XML File</a:t>
            </a:r>
            <a:br>
              <a:rPr lang="en-US" sz="3800" b="1" dirty="0" smtClean="0"/>
            </a:b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TextView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"@+id/tv3"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android:layout_below</a:t>
            </a:r>
            <a:r>
              <a:rPr lang="en-US" dirty="0" smtClean="0"/>
              <a:t>=</a:t>
            </a:r>
            <a:r>
              <a:rPr lang="en-US" i="1" dirty="0" smtClean="0"/>
              <a:t>"@id/tv2"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</a:t>
            </a:r>
            <a:r>
              <a:rPr lang="en-US" i="1" dirty="0" smtClean="0"/>
              <a:t>"Sample </a:t>
            </a:r>
            <a:r>
              <a:rPr lang="en-US" i="1" dirty="0" err="1" smtClean="0"/>
              <a:t>TextView</a:t>
            </a:r>
            <a:r>
              <a:rPr lang="en-US" i="1" dirty="0" smtClean="0"/>
              <a:t>..."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android:textSize</a:t>
            </a:r>
            <a:r>
              <a:rPr lang="en-US" dirty="0" smtClean="0"/>
              <a:t>=</a:t>
            </a:r>
            <a:r>
              <a:rPr lang="en-US" i="1" dirty="0" smtClean="0"/>
              <a:t>"30dp"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android:textStyle</a:t>
            </a:r>
            <a:r>
              <a:rPr lang="en-US" dirty="0" smtClean="0"/>
              <a:t>=</a:t>
            </a:r>
            <a:r>
              <a:rPr lang="en-US" i="1" dirty="0" smtClean="0"/>
              <a:t>"bold"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/black"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</a:t>
            </a:r>
            <a:r>
              <a:rPr lang="en-US" i="1" dirty="0" err="1" smtClean="0"/>
              <a:t>holo_red_dark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android:shadowRadius</a:t>
            </a:r>
            <a:r>
              <a:rPr lang="en-US" dirty="0" smtClean="0"/>
              <a:t>=</a:t>
            </a:r>
            <a:r>
              <a:rPr lang="en-US" i="1" dirty="0" smtClean="0"/>
              <a:t>"2"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android:shadowDx</a:t>
            </a:r>
            <a:r>
              <a:rPr lang="en-US" dirty="0" smtClean="0"/>
              <a:t>=</a:t>
            </a:r>
            <a:r>
              <a:rPr lang="en-US" i="1" dirty="0" smtClean="0"/>
              <a:t>"-5"</a:t>
            </a:r>
          </a:p>
          <a:p>
            <a:pPr>
              <a:buNone/>
            </a:pPr>
            <a:r>
              <a:rPr lang="en-US" dirty="0" smtClean="0"/>
              <a:t>        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/>
              <a:t>Making Shadow Example using XML File</a:t>
            </a:r>
            <a:br>
              <a:rPr lang="en-US" sz="3800" b="1" dirty="0" smtClean="0"/>
            </a:b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TextView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"@+id/tv4"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android:layout_below</a:t>
            </a:r>
            <a:r>
              <a:rPr lang="en-US" dirty="0" smtClean="0"/>
              <a:t>=</a:t>
            </a:r>
            <a:r>
              <a:rPr lang="en-US" i="1" dirty="0" smtClean="0"/>
              <a:t>"@id/tv3"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</a:t>
            </a:r>
            <a:r>
              <a:rPr lang="en-US" i="1" dirty="0" smtClean="0"/>
              <a:t>"Sample </a:t>
            </a:r>
            <a:r>
              <a:rPr lang="en-US" i="1" dirty="0" err="1" smtClean="0"/>
              <a:t>TextView</a:t>
            </a:r>
            <a:r>
              <a:rPr lang="en-US" i="1" dirty="0" smtClean="0"/>
              <a:t>..."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android:textSize</a:t>
            </a:r>
            <a:r>
              <a:rPr lang="en-US" dirty="0" smtClean="0"/>
              <a:t>=</a:t>
            </a:r>
            <a:r>
              <a:rPr lang="en-US" i="1" dirty="0" smtClean="0"/>
              <a:t>"30dp"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android:textStyle</a:t>
            </a:r>
            <a:r>
              <a:rPr lang="en-US" dirty="0" smtClean="0"/>
              <a:t>=</a:t>
            </a:r>
            <a:r>
              <a:rPr lang="en-US" i="1" dirty="0" smtClean="0"/>
              <a:t>"bold"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/black"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</a:t>
            </a:r>
            <a:r>
              <a:rPr lang="en-US" i="1" dirty="0" err="1" smtClean="0"/>
              <a:t>holo_red_dark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android:shadowRadius</a:t>
            </a:r>
            <a:r>
              <a:rPr lang="en-US" dirty="0" smtClean="0"/>
              <a:t>=</a:t>
            </a:r>
            <a:r>
              <a:rPr lang="en-US" i="1" dirty="0" smtClean="0"/>
              <a:t>"2"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android:shadowDx</a:t>
            </a:r>
            <a:r>
              <a:rPr lang="en-US" dirty="0" smtClean="0"/>
              <a:t>=</a:t>
            </a:r>
            <a:r>
              <a:rPr lang="en-US" i="1" dirty="0" smtClean="0"/>
              <a:t>"5"</a:t>
            </a:r>
          </a:p>
          <a:p>
            <a:pPr>
              <a:buNone/>
            </a:pPr>
            <a:r>
              <a:rPr lang="en-US" dirty="0" smtClean="0"/>
              <a:t>        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/>
              <a:t>Making Shadow Example using XML File</a:t>
            </a:r>
            <a:br>
              <a:rPr lang="en-US" sz="3800" b="1" dirty="0" smtClean="0"/>
            </a:b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TextView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"@+id/tv5"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android:layout_below</a:t>
            </a:r>
            <a:r>
              <a:rPr lang="en-US" dirty="0" smtClean="0"/>
              <a:t>=</a:t>
            </a:r>
            <a:r>
              <a:rPr lang="en-US" i="1" dirty="0" smtClean="0"/>
              <a:t>"@id/tv4"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</a:t>
            </a:r>
            <a:r>
              <a:rPr lang="en-US" i="1" dirty="0" smtClean="0"/>
              <a:t>"Sample </a:t>
            </a:r>
            <a:r>
              <a:rPr lang="en-US" i="1" dirty="0" err="1" smtClean="0"/>
              <a:t>TextView</a:t>
            </a:r>
            <a:r>
              <a:rPr lang="en-US" i="1" dirty="0" smtClean="0"/>
              <a:t>..."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android:textSize</a:t>
            </a:r>
            <a:r>
              <a:rPr lang="en-US" dirty="0" smtClean="0"/>
              <a:t>=</a:t>
            </a:r>
            <a:r>
              <a:rPr lang="en-US" i="1" dirty="0" smtClean="0"/>
              <a:t>"30dp"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android:textStyle</a:t>
            </a:r>
            <a:r>
              <a:rPr lang="en-US" dirty="0" smtClean="0"/>
              <a:t>=</a:t>
            </a:r>
            <a:r>
              <a:rPr lang="en-US" i="1" dirty="0" smtClean="0"/>
              <a:t>"bold"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/black"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</a:t>
            </a:r>
            <a:r>
              <a:rPr lang="en-US" i="1" dirty="0" err="1" smtClean="0"/>
              <a:t>holo_red_dark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android:shadowRadius</a:t>
            </a:r>
            <a:r>
              <a:rPr lang="en-US" dirty="0" smtClean="0"/>
              <a:t>=</a:t>
            </a:r>
            <a:r>
              <a:rPr lang="en-US" i="1" dirty="0" smtClean="0"/>
              <a:t>"2"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android:shadowDy</a:t>
            </a:r>
            <a:r>
              <a:rPr lang="en-US" dirty="0" smtClean="0"/>
              <a:t>=</a:t>
            </a:r>
            <a:r>
              <a:rPr lang="en-US" i="1" dirty="0" smtClean="0"/>
              <a:t>"5"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android:shadowDx</a:t>
            </a:r>
            <a:r>
              <a:rPr lang="en-US" dirty="0" smtClean="0"/>
              <a:t>=</a:t>
            </a:r>
            <a:r>
              <a:rPr lang="en-US" i="1" dirty="0" smtClean="0"/>
              <a:t>"5”</a:t>
            </a:r>
          </a:p>
          <a:p>
            <a:pPr>
              <a:buNone/>
            </a:pPr>
            <a:r>
              <a:rPr lang="en-US" dirty="0" smtClean="0"/>
              <a:t>        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/>
              <a:t>Making Shadow Example using XML File</a:t>
            </a:r>
            <a:br>
              <a:rPr lang="en-US" sz="3800" b="1" dirty="0" smtClean="0"/>
            </a:b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TextView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"@+id/tv6"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android:layout_below</a:t>
            </a:r>
            <a:r>
              <a:rPr lang="en-US" dirty="0" smtClean="0"/>
              <a:t>=</a:t>
            </a:r>
            <a:r>
              <a:rPr lang="en-US" i="1" dirty="0" smtClean="0"/>
              <a:t>"@id/tv5"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</a:t>
            </a:r>
            <a:r>
              <a:rPr lang="en-US" i="1" dirty="0" smtClean="0"/>
              <a:t>"Sample </a:t>
            </a:r>
            <a:r>
              <a:rPr lang="en-US" i="1" dirty="0" err="1" smtClean="0"/>
              <a:t>TextView</a:t>
            </a:r>
            <a:r>
              <a:rPr lang="en-US" i="1" dirty="0" smtClean="0"/>
              <a:t>..."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android:textSize</a:t>
            </a:r>
            <a:r>
              <a:rPr lang="en-US" dirty="0" smtClean="0"/>
              <a:t>=</a:t>
            </a:r>
            <a:r>
              <a:rPr lang="en-US" i="1" dirty="0" smtClean="0"/>
              <a:t>"30dp"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android:textStyle</a:t>
            </a:r>
            <a:r>
              <a:rPr lang="en-US" dirty="0" smtClean="0"/>
              <a:t>=</a:t>
            </a:r>
            <a:r>
              <a:rPr lang="en-US" i="1" dirty="0" smtClean="0"/>
              <a:t>"bold"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/black"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android:shadowColor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android:color</a:t>
            </a:r>
            <a:r>
              <a:rPr lang="en-US" i="1" dirty="0" smtClean="0"/>
              <a:t>/</a:t>
            </a:r>
            <a:r>
              <a:rPr lang="en-US" i="1" dirty="0" err="1" smtClean="0"/>
              <a:t>holo_red_dark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android:shadowRadius</a:t>
            </a:r>
            <a:r>
              <a:rPr lang="en-US" dirty="0" smtClean="0"/>
              <a:t>=</a:t>
            </a:r>
            <a:r>
              <a:rPr lang="en-US" i="1" dirty="0" smtClean="0"/>
              <a:t>"2"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android:shadowDy</a:t>
            </a:r>
            <a:r>
              <a:rPr lang="en-US" dirty="0" smtClean="0"/>
              <a:t>=</a:t>
            </a:r>
            <a:r>
              <a:rPr lang="en-US" i="1" dirty="0" smtClean="0"/>
              <a:t>"-5"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android:shadowDx</a:t>
            </a:r>
            <a:r>
              <a:rPr lang="en-US" dirty="0" smtClean="0"/>
              <a:t>=</a:t>
            </a:r>
            <a:r>
              <a:rPr lang="en-US" i="1" dirty="0" smtClean="0"/>
              <a:t>"-5"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 /&gt;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RelativeLayout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701</Words>
  <Application>Microsoft Office PowerPoint</Application>
  <PresentationFormat>On-screen Show (4:3)</PresentationFormat>
  <Paragraphs>146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18</vt:lpstr>
      <vt:lpstr>Introduction </vt:lpstr>
      <vt:lpstr>Shadow  </vt:lpstr>
      <vt:lpstr>Making Shadow using XML File </vt:lpstr>
      <vt:lpstr>Making Shadow Example using XML File </vt:lpstr>
      <vt:lpstr>Making Shadow Example using XML File </vt:lpstr>
      <vt:lpstr>Making Shadow Example using XML File </vt:lpstr>
      <vt:lpstr>Making Shadow Example using XML File </vt:lpstr>
      <vt:lpstr>Making Shadow Example using XML File </vt:lpstr>
      <vt:lpstr>Output </vt:lpstr>
      <vt:lpstr>Gradient Example </vt:lpstr>
      <vt:lpstr>Gradient Example </vt:lpstr>
      <vt:lpstr>Code of drawable_gradient.xml file </vt:lpstr>
      <vt:lpstr>Code of activity_main.xml file </vt:lpstr>
      <vt:lpstr>Output:- If Gradient angle is 0 or 360 </vt:lpstr>
      <vt:lpstr>Output:- If Gradient angle is 90 </vt:lpstr>
      <vt:lpstr>Output:- If Gradient angle is 180 </vt:lpstr>
      <vt:lpstr>Output:- If Gradient angle is 270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</dc:title>
  <dc:creator>ict</dc:creator>
  <cp:lastModifiedBy>Pooja</cp:lastModifiedBy>
  <cp:revision>74</cp:revision>
  <dcterms:created xsi:type="dcterms:W3CDTF">2016-09-19T12:20:33Z</dcterms:created>
  <dcterms:modified xsi:type="dcterms:W3CDTF">2016-09-21T17:56:22Z</dcterms:modified>
</cp:coreProperties>
</file>