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224F-5FC8-4682-982C-0D12A2FBEF01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F8E9-5CB4-4494-917D-C3F6BA7F9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Telephony Manager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Telephony Manager</a:t>
            </a:r>
            <a:r>
              <a:rPr lang="en-US" dirty="0"/>
              <a:t> provides access to information about the telephony services on the device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android.telephony.TelephonyManager</a:t>
            </a:r>
            <a:r>
              <a:rPr lang="en-US" dirty="0"/>
              <a:t> class provides information about the telephony services such </a:t>
            </a:r>
            <a:r>
              <a:rPr lang="en-US" dirty="0" smtClean="0"/>
              <a:t>as:-</a:t>
            </a:r>
          </a:p>
          <a:p>
            <a:pPr>
              <a:buNone/>
            </a:pPr>
            <a:r>
              <a:rPr lang="en-US" dirty="0" smtClean="0"/>
              <a:t>    1. IMEI number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 Subscriber ID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3. SIM Serial number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4. Network Country</a:t>
            </a:r>
          </a:p>
          <a:p>
            <a:pPr>
              <a:buNone/>
            </a:pPr>
            <a:r>
              <a:rPr lang="en-US" dirty="0" smtClean="0"/>
              <a:t>    5. SIM Country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6. Network Operator</a:t>
            </a:r>
          </a:p>
          <a:p>
            <a:pPr>
              <a:buNone/>
            </a:pPr>
            <a:r>
              <a:rPr lang="en-US" dirty="0" smtClean="0"/>
              <a:t>    7. SIM Operator</a:t>
            </a:r>
          </a:p>
          <a:p>
            <a:pPr>
              <a:buNone/>
            </a:pPr>
            <a:r>
              <a:rPr lang="en-US" dirty="0" smtClean="0"/>
              <a:t>    8. </a:t>
            </a:r>
            <a:r>
              <a:rPr lang="en-US" dirty="0" smtClean="0"/>
              <a:t>Network Operator Name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9. </a:t>
            </a:r>
            <a:r>
              <a:rPr lang="en-US" dirty="0" smtClean="0"/>
              <a:t>SIM Operator Name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10. Software Version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11. Voice Mail Number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12. Phone Network Type (GSM/CDMA/None)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13. Roaming Status (True/False)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etc……..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Telephony Manager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a Project by name </a:t>
            </a:r>
            <a:r>
              <a:rPr lang="en-US" b="1" dirty="0" err="1" smtClean="0"/>
              <a:t>TelephonyApp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</a:t>
            </a:r>
            <a:r>
              <a:rPr lang="en-US" b="1" dirty="0" smtClean="0"/>
              <a:t>Text-View</a:t>
            </a:r>
            <a:r>
              <a:rPr lang="en-US" dirty="0" smtClean="0"/>
              <a:t> in your Layout XML File.</a:t>
            </a:r>
          </a:p>
          <a:p>
            <a:r>
              <a:rPr lang="en-US" dirty="0" smtClean="0"/>
              <a:t>Code of </a:t>
            </a:r>
            <a:r>
              <a:rPr lang="en-US" b="1" dirty="0" smtClean="0"/>
              <a:t>MainActivity.java: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MainActivity</a:t>
            </a:r>
            <a:r>
              <a:rPr lang="en-US" b="1" dirty="0"/>
              <a:t> extends Activity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dirty="0" smtClean="0"/>
              <a:t>    protected </a:t>
            </a:r>
            <a:r>
              <a:rPr lang="en-US" b="1" dirty="0"/>
              <a:t>void </a:t>
            </a:r>
            <a:r>
              <a:rPr lang="en-US" b="1" dirty="0" err="1"/>
              <a:t>onCreate</a:t>
            </a:r>
            <a:r>
              <a:rPr lang="en-US" b="1" dirty="0"/>
              <a:t>(Bundle </a:t>
            </a:r>
            <a:r>
              <a:rPr lang="en-US" b="1" dirty="0" err="1"/>
              <a:t>savedInstanceState</a:t>
            </a:r>
            <a:r>
              <a:rPr lang="en-US" b="1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b="1" dirty="0" err="1" smtClean="0"/>
              <a:t>super.onCreate</a:t>
            </a:r>
            <a:r>
              <a:rPr lang="en-US" b="1" dirty="0" smtClean="0"/>
              <a:t>(</a:t>
            </a:r>
            <a:r>
              <a:rPr lang="en-US" b="1" dirty="0" err="1" smtClean="0"/>
              <a:t>savedInstanceState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tv</a:t>
            </a:r>
            <a:r>
              <a:rPr lang="en-US" dirty="0"/>
              <a:t> = (</a:t>
            </a:r>
            <a:r>
              <a:rPr lang="en-US" dirty="0" err="1"/>
              <a:t>TextView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i="1" dirty="0"/>
              <a:t>textView1);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//Make object of </a:t>
            </a:r>
            <a:r>
              <a:rPr lang="en-US" dirty="0" err="1"/>
              <a:t>TelephonyManager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TelephonyManager</a:t>
            </a:r>
            <a:r>
              <a:rPr lang="en-US" dirty="0" smtClean="0"/>
              <a:t>  tm = </a:t>
            </a:r>
            <a:r>
              <a:rPr lang="en-US" sz="2600" dirty="0" smtClean="0"/>
              <a:t>(</a:t>
            </a:r>
            <a:r>
              <a:rPr lang="en-US" sz="2600" dirty="0" err="1"/>
              <a:t>TelephonyManager</a:t>
            </a:r>
            <a:r>
              <a:rPr lang="en-US" sz="2600" dirty="0"/>
              <a:t>)</a:t>
            </a:r>
            <a:r>
              <a:rPr lang="en-US" sz="2600" dirty="0" err="1"/>
              <a:t>getSystemService</a:t>
            </a:r>
            <a:r>
              <a:rPr lang="en-US" sz="2600" dirty="0"/>
              <a:t>(</a:t>
            </a:r>
            <a:r>
              <a:rPr lang="en-US" sz="2600" dirty="0" err="1"/>
              <a:t>Context.</a:t>
            </a:r>
            <a:r>
              <a:rPr lang="en-US" sz="2600" i="1" dirty="0" err="1"/>
              <a:t>TELEPHONY_SERVICE</a:t>
            </a:r>
            <a:r>
              <a:rPr lang="en-US" sz="2600" i="1" dirty="0"/>
              <a:t>);</a:t>
            </a: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dirty="0"/>
              <a:t>//Calling the methods of </a:t>
            </a:r>
            <a:r>
              <a:rPr lang="en-US" sz="2600" dirty="0" err="1"/>
              <a:t>TelephonyManager</a:t>
            </a:r>
            <a:r>
              <a:rPr lang="en-US" sz="2600" dirty="0"/>
              <a:t> the returns the information  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/>
              <a:t>IMEINumber</a:t>
            </a:r>
            <a:r>
              <a:rPr lang="en-US" dirty="0"/>
              <a:t>=</a:t>
            </a:r>
            <a:r>
              <a:rPr lang="en-US" dirty="0" err="1"/>
              <a:t>tm.getDeviceId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/>
              <a:t>subscriberID</a:t>
            </a:r>
            <a:r>
              <a:rPr lang="en-US" dirty="0"/>
              <a:t>=</a:t>
            </a:r>
            <a:r>
              <a:rPr lang="en-US" dirty="0" err="1"/>
              <a:t>tm.getSubscriberId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simSerialNumber</a:t>
            </a:r>
            <a:r>
              <a:rPr lang="en-US" dirty="0"/>
              <a:t>=</a:t>
            </a:r>
            <a:r>
              <a:rPr lang="en-US" dirty="0" err="1"/>
              <a:t>tm.getSimSerialNumber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networkCountryISO</a:t>
            </a:r>
            <a:r>
              <a:rPr lang="en-US" dirty="0"/>
              <a:t>=</a:t>
            </a:r>
            <a:r>
              <a:rPr lang="en-US" dirty="0" err="1"/>
              <a:t>tm.getNetworkCountryIso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simCountryISO</a:t>
            </a:r>
            <a:r>
              <a:rPr lang="en-US" dirty="0"/>
              <a:t>=</a:t>
            </a:r>
            <a:r>
              <a:rPr lang="en-US" dirty="0" err="1"/>
              <a:t>tm.getSimCountryIso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networkOperator</a:t>
            </a:r>
            <a:r>
              <a:rPr lang="en-US" dirty="0"/>
              <a:t> = </a:t>
            </a:r>
            <a:r>
              <a:rPr lang="en-US" dirty="0" err="1"/>
              <a:t>tm.getNetworkOperator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simOperator</a:t>
            </a:r>
            <a:r>
              <a:rPr lang="en-US" dirty="0"/>
              <a:t> = </a:t>
            </a:r>
            <a:r>
              <a:rPr lang="en-US" dirty="0" err="1"/>
              <a:t>tm.getSimOperator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networkOperatorName</a:t>
            </a:r>
            <a:r>
              <a:rPr lang="en-US" dirty="0"/>
              <a:t>= </a:t>
            </a:r>
            <a:r>
              <a:rPr lang="en-US" dirty="0" smtClean="0"/>
              <a:t>       </a:t>
            </a:r>
            <a:r>
              <a:rPr lang="en-US" dirty="0" err="1" smtClean="0"/>
              <a:t>tm.getNetworkOperatorName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simOperatorName</a:t>
            </a:r>
            <a:r>
              <a:rPr lang="en-US" dirty="0"/>
              <a:t> = </a:t>
            </a:r>
            <a:r>
              <a:rPr lang="en-US" dirty="0" err="1"/>
              <a:t>tm.getSimOperatorName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softwareVersion</a:t>
            </a:r>
            <a:r>
              <a:rPr lang="en-US" dirty="0"/>
              <a:t>=</a:t>
            </a:r>
            <a:r>
              <a:rPr lang="en-US" dirty="0" err="1"/>
              <a:t>tm.getDeviceSoftwareVersion</a:t>
            </a:r>
            <a:r>
              <a:rPr lang="en-US" dirty="0"/>
              <a:t>();  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/>
              <a:t>voiceMailNumber</a:t>
            </a:r>
            <a:r>
              <a:rPr lang="en-US" dirty="0"/>
              <a:t>=</a:t>
            </a:r>
            <a:r>
              <a:rPr lang="en-US" dirty="0" err="1"/>
              <a:t>tm.getVoiceMailNumber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//Get the phone type  </a:t>
            </a:r>
          </a:p>
          <a:p>
            <a:pPr>
              <a:buNone/>
            </a:pPr>
            <a:r>
              <a:rPr lang="en-US" dirty="0"/>
              <a:t>        String </a:t>
            </a:r>
            <a:r>
              <a:rPr lang="en-US" dirty="0" err="1" smtClean="0"/>
              <a:t>strphoneType</a:t>
            </a:r>
            <a:r>
              <a:rPr lang="en-US" dirty="0" smtClean="0"/>
              <a:t> = " ";    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phoneType</a:t>
            </a:r>
            <a:r>
              <a:rPr lang="en-US" b="1" dirty="0"/>
              <a:t>=</a:t>
            </a:r>
            <a:r>
              <a:rPr lang="en-US" b="1" dirty="0" err="1"/>
              <a:t>tm.getPhoneType</a:t>
            </a:r>
            <a:r>
              <a:rPr lang="en-US" b="1" dirty="0"/>
              <a:t>();  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/>
              <a:t>switch (</a:t>
            </a:r>
            <a:r>
              <a:rPr lang="en-US" b="1" dirty="0" err="1"/>
              <a:t>phoneType</a:t>
            </a:r>
            <a:r>
              <a:rPr lang="en-US" b="1" dirty="0"/>
              <a:t>)   </a:t>
            </a:r>
          </a:p>
          <a:p>
            <a:pPr>
              <a:buNone/>
            </a:pPr>
            <a:r>
              <a:rPr lang="en-US" dirty="0"/>
              <a:t>        {  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b="1" dirty="0" smtClean="0"/>
              <a:t>case  </a:t>
            </a:r>
            <a:r>
              <a:rPr lang="en-US" b="1" dirty="0" err="1"/>
              <a:t>TelephonyManager.</a:t>
            </a:r>
            <a:r>
              <a:rPr lang="en-US" b="1" i="1" dirty="0" err="1"/>
              <a:t>PHONE_TYPE_CDMA</a:t>
            </a:r>
            <a:r>
              <a:rPr lang="en-US" b="1" i="1" dirty="0"/>
              <a:t>:  </a:t>
            </a:r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dirty="0" err="1" smtClean="0"/>
              <a:t>strphoneType</a:t>
            </a:r>
            <a:r>
              <a:rPr lang="en-US" dirty="0" smtClean="0"/>
              <a:t> = "</a:t>
            </a:r>
            <a:r>
              <a:rPr lang="en-US" dirty="0"/>
              <a:t>CDMA";  </a:t>
            </a:r>
          </a:p>
          <a:p>
            <a:pPr>
              <a:buNone/>
            </a:pPr>
            <a:r>
              <a:rPr lang="en-US" dirty="0"/>
              <a:t>                               </a:t>
            </a:r>
            <a:r>
              <a:rPr lang="en-US" b="1" dirty="0"/>
              <a:t>break;  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b="1" dirty="0"/>
              <a:t>case </a:t>
            </a:r>
            <a:r>
              <a:rPr lang="en-US" b="1" dirty="0" smtClean="0"/>
              <a:t> </a:t>
            </a:r>
            <a:r>
              <a:rPr lang="en-US" b="1" dirty="0" err="1" smtClean="0"/>
              <a:t>TelephonyManager.</a:t>
            </a:r>
            <a:r>
              <a:rPr lang="en-US" b="1" i="1" dirty="0" err="1" smtClean="0"/>
              <a:t>PHONE_TYPE_GSM</a:t>
            </a:r>
            <a:r>
              <a:rPr lang="en-US" b="1" i="1" dirty="0"/>
              <a:t>:   </a:t>
            </a:r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dirty="0" err="1" smtClean="0"/>
              <a:t>strphoneType</a:t>
            </a:r>
            <a:r>
              <a:rPr lang="en-US" dirty="0" smtClean="0"/>
              <a:t> = "</a:t>
            </a:r>
            <a:r>
              <a:rPr lang="en-US" dirty="0"/>
              <a:t>GSM";                </a:t>
            </a:r>
          </a:p>
          <a:p>
            <a:pPr>
              <a:buNone/>
            </a:pPr>
            <a:r>
              <a:rPr lang="en-US" dirty="0"/>
              <a:t>                               </a:t>
            </a:r>
            <a:r>
              <a:rPr lang="en-US" b="1" dirty="0"/>
              <a:t>break;  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b="1" dirty="0"/>
              <a:t>case </a:t>
            </a:r>
            <a:r>
              <a:rPr lang="en-US" b="1" dirty="0" smtClean="0"/>
              <a:t> </a:t>
            </a:r>
            <a:r>
              <a:rPr lang="en-US" b="1" dirty="0" err="1" smtClean="0"/>
              <a:t>TelephonyManager.</a:t>
            </a:r>
            <a:r>
              <a:rPr lang="en-US" b="1" i="1" dirty="0" err="1" smtClean="0"/>
              <a:t>PHONE_TYPE_NONE</a:t>
            </a:r>
            <a:r>
              <a:rPr lang="en-US" b="1" i="1" dirty="0"/>
              <a:t>:  </a:t>
            </a:r>
          </a:p>
          <a:p>
            <a:pPr>
              <a:buNone/>
            </a:pPr>
            <a:r>
              <a:rPr lang="en-US" dirty="0"/>
              <a:t>                            </a:t>
            </a:r>
            <a:r>
              <a:rPr lang="en-US" dirty="0" err="1" smtClean="0"/>
              <a:t>strphoneType</a:t>
            </a:r>
            <a:r>
              <a:rPr lang="en-US" dirty="0" smtClean="0"/>
              <a:t> = "</a:t>
            </a:r>
            <a:r>
              <a:rPr lang="en-US" dirty="0"/>
              <a:t>NONE";                </a:t>
            </a:r>
          </a:p>
          <a:p>
            <a:pPr>
              <a:buNone/>
            </a:pPr>
            <a:r>
              <a:rPr lang="en-US" dirty="0"/>
              <a:t>                                </a:t>
            </a:r>
            <a:r>
              <a:rPr lang="en-US" b="1" dirty="0"/>
              <a:t>break;  </a:t>
            </a:r>
          </a:p>
          <a:p>
            <a:pPr>
              <a:buNone/>
            </a:pPr>
            <a:r>
              <a:rPr lang="en-US" dirty="0"/>
              <a:t>         }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//getting information if phone is in roaming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 err="1" smtClean="0"/>
              <a:t>boolean</a:t>
            </a:r>
            <a:r>
              <a:rPr lang="en-US" b="1" dirty="0" smtClean="0"/>
              <a:t>  </a:t>
            </a:r>
            <a:r>
              <a:rPr lang="en-US" b="1" dirty="0" err="1" smtClean="0"/>
              <a:t>isRoaming</a:t>
            </a:r>
            <a:r>
              <a:rPr lang="en-US" b="1" dirty="0" smtClean="0"/>
              <a:t>  =  </a:t>
            </a:r>
            <a:r>
              <a:rPr lang="en-US" b="1" dirty="0" err="1" smtClean="0"/>
              <a:t>tm.isNetworkRoaming</a:t>
            </a:r>
            <a:r>
              <a:rPr lang="en-US" b="1" dirty="0"/>
              <a:t>();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Put all values in a String</a:t>
            </a:r>
          </a:p>
          <a:p>
            <a:pPr>
              <a:buNone/>
            </a:pPr>
            <a:r>
              <a:rPr lang="en-US" dirty="0" smtClean="0"/>
              <a:t>         String </a:t>
            </a:r>
            <a:r>
              <a:rPr lang="en-US" dirty="0"/>
              <a:t>info="Phone Details: \n"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IMEI Number: " + </a:t>
            </a:r>
            <a:r>
              <a:rPr lang="en-US" dirty="0" err="1"/>
              <a:t>IMEINumber</a:t>
            </a:r>
            <a:r>
              <a:rPr lang="en-US" dirty="0"/>
              <a:t>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</a:t>
            </a:r>
            <a:r>
              <a:rPr lang="en-US" dirty="0" err="1"/>
              <a:t>SubscriberID</a:t>
            </a:r>
            <a:r>
              <a:rPr lang="en-US" dirty="0"/>
              <a:t>: " + </a:t>
            </a:r>
            <a:r>
              <a:rPr lang="en-US" dirty="0" err="1"/>
              <a:t>subscriberID</a:t>
            </a:r>
            <a:r>
              <a:rPr lang="en-US" dirty="0"/>
              <a:t> +  </a:t>
            </a:r>
          </a:p>
          <a:p>
            <a:pPr>
              <a:buNone/>
            </a:pPr>
            <a:r>
              <a:rPr lang="pt-BR" dirty="0"/>
              <a:t>        </a:t>
            </a:r>
            <a:r>
              <a:rPr lang="pt-BR" dirty="0" smtClean="0"/>
              <a:t>“ \</a:t>
            </a:r>
            <a:r>
              <a:rPr lang="pt-BR" dirty="0"/>
              <a:t>n Sim Serial Number: " + simSerialNumber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Network Country ISO: " + </a:t>
            </a:r>
            <a:r>
              <a:rPr lang="en-US" dirty="0" err="1"/>
              <a:t>networkCountryISO</a:t>
            </a:r>
            <a:r>
              <a:rPr lang="en-US" dirty="0"/>
              <a:t>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SIM Country ISO: " + </a:t>
            </a:r>
            <a:r>
              <a:rPr lang="en-US" dirty="0" err="1"/>
              <a:t>simCountryISO</a:t>
            </a:r>
            <a:r>
              <a:rPr lang="en-US" dirty="0"/>
              <a:t> +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Network Operator Number : " + </a:t>
            </a:r>
            <a:r>
              <a:rPr lang="en-US" dirty="0" err="1"/>
              <a:t>networkOperator</a:t>
            </a:r>
            <a:r>
              <a:rPr lang="en-US" dirty="0"/>
              <a:t> +</a:t>
            </a:r>
          </a:p>
          <a:p>
            <a:pPr>
              <a:buNone/>
            </a:pPr>
            <a:r>
              <a:rPr lang="pt-BR" dirty="0"/>
              <a:t>        </a:t>
            </a:r>
            <a:r>
              <a:rPr lang="pt-BR" dirty="0" smtClean="0"/>
              <a:t>“ \</a:t>
            </a:r>
            <a:r>
              <a:rPr lang="pt-BR" dirty="0"/>
              <a:t>n SIM Operator Number: " + simOperator +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Network Operator Name : " + </a:t>
            </a:r>
            <a:r>
              <a:rPr lang="en-US" dirty="0" err="1"/>
              <a:t>networkOperatorName</a:t>
            </a:r>
            <a:r>
              <a:rPr lang="en-US" dirty="0"/>
              <a:t> +</a:t>
            </a:r>
          </a:p>
          <a:p>
            <a:pPr>
              <a:buNone/>
            </a:pPr>
            <a:r>
              <a:rPr lang="pt-BR" dirty="0"/>
              <a:t>        </a:t>
            </a:r>
            <a:r>
              <a:rPr lang="pt-BR" dirty="0" smtClean="0"/>
              <a:t>“ \</a:t>
            </a:r>
            <a:r>
              <a:rPr lang="pt-BR" dirty="0"/>
              <a:t>n SIM Operator Name : " + simOperatorName +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Software Version: " + </a:t>
            </a:r>
            <a:r>
              <a:rPr lang="en-US" dirty="0" err="1"/>
              <a:t>softwareVersion</a:t>
            </a:r>
            <a:r>
              <a:rPr lang="en-US" dirty="0"/>
              <a:t>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Voice Mail Number: " + </a:t>
            </a:r>
            <a:r>
              <a:rPr lang="en-US" dirty="0" err="1"/>
              <a:t>voiceMailNumber</a:t>
            </a:r>
            <a:r>
              <a:rPr lang="en-US" dirty="0"/>
              <a:t> +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Phone Network Type: " + </a:t>
            </a:r>
            <a:r>
              <a:rPr lang="en-US" dirty="0" err="1"/>
              <a:t>strphoneType</a:t>
            </a:r>
            <a:r>
              <a:rPr lang="en-US" dirty="0"/>
              <a:t> +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“ \</a:t>
            </a:r>
            <a:r>
              <a:rPr lang="en-US" dirty="0"/>
              <a:t>n In Roaming? : " + </a:t>
            </a:r>
            <a:r>
              <a:rPr lang="en-US" dirty="0" err="1"/>
              <a:t>isRoaming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//displaying the information in the </a:t>
            </a:r>
            <a:r>
              <a:rPr lang="en-US" dirty="0" err="1" smtClean="0"/>
              <a:t>textView</a:t>
            </a:r>
            <a:r>
              <a:rPr lang="en-US" dirty="0" smtClean="0"/>
              <a:t>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tv.setText</a:t>
            </a:r>
            <a:r>
              <a:rPr lang="en-US" dirty="0" smtClean="0"/>
              <a:t>(info); </a:t>
            </a:r>
          </a:p>
          <a:p>
            <a:pPr>
              <a:buNone/>
            </a:pPr>
            <a:r>
              <a:rPr lang="en-US" dirty="0" smtClean="0"/>
              <a:t> }     </a:t>
            </a:r>
            <a:endParaRPr lang="en-US" dirty="0"/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Take a Permission in AndroidManifest.xml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</a:t>
            </a:r>
            <a:r>
              <a:rPr lang="en-US" dirty="0" smtClean="0"/>
              <a:t>uses-permission </a:t>
            </a:r>
            <a:r>
              <a:rPr lang="en-US" sz="2600" dirty="0" err="1" smtClean="0"/>
              <a:t>android:name</a:t>
            </a:r>
            <a:r>
              <a:rPr lang="en-US" sz="2600" dirty="0"/>
              <a:t>=</a:t>
            </a:r>
            <a:r>
              <a:rPr lang="en-US" sz="2600" i="1" dirty="0"/>
              <a:t>"</a:t>
            </a:r>
            <a:r>
              <a:rPr lang="en-US" sz="2600" i="1" dirty="0" err="1"/>
              <a:t>android.permission.READ_PHONE_STATE</a:t>
            </a:r>
            <a:r>
              <a:rPr lang="en-US" sz="2600" i="1" dirty="0"/>
              <a:t>"/&gt;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990600"/>
            <a:ext cx="72390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19</vt:lpstr>
      <vt:lpstr>Introduction </vt:lpstr>
      <vt:lpstr>Example of Telephony Manager </vt:lpstr>
      <vt:lpstr>Code of MainActivity.java </vt:lpstr>
      <vt:lpstr>Code of MainActivity.java </vt:lpstr>
      <vt:lpstr>Code of MainActivity.java </vt:lpstr>
      <vt:lpstr>Take a Permission in AndroidManifest.xml</vt:lpstr>
      <vt:lpstr>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</dc:title>
  <dc:creator>Pooja</dc:creator>
  <cp:lastModifiedBy>Pooja</cp:lastModifiedBy>
  <cp:revision>30</cp:revision>
  <dcterms:created xsi:type="dcterms:W3CDTF">2016-09-22T06:25:35Z</dcterms:created>
  <dcterms:modified xsi:type="dcterms:W3CDTF">2016-09-22T07:43:49Z</dcterms:modified>
</cp:coreProperties>
</file>